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F6DF-3DC0-488D-9E97-72FE24BBE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4F1D4-7723-47CD-8549-284BADA12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49B5-BC92-44FA-92DF-0A5913C8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416C-FC96-4E11-8CA1-4B43B49AD52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E4AF-E3C0-4249-A473-C0016F2C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7F0A-DB20-43A9-9C2C-DF62F737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003E-118F-430F-85B4-526AE68D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3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ADFA-A9D7-4D64-B3F1-CE307249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BA295-5E45-4488-88F7-FEBF8ED5A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2FE2F-0DD0-4D7E-AF8E-ACA3B148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416C-FC96-4E11-8CA1-4B43B49AD52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1A51-5345-4788-A6E1-80AB4035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40D-02F6-43D0-9A7D-4DDE751E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003E-118F-430F-85B4-526AE68D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8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C5DC9-B5B4-43C0-9AEE-85EB13AB9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05F1A-3CEC-405C-A013-2513B13C2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81A3-B29E-482C-8589-75D900F3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416C-FC96-4E11-8CA1-4B43B49AD52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8788-FD0D-44C5-8796-7AAD234F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94F5-2CE0-4BEF-9C8F-E9FDCE80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003E-118F-430F-85B4-526AE68D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1449-D9C9-4444-99C5-EF7F58E7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E3F4-6F71-4C4B-81B2-E8824F91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BF40-1725-4CE0-8C59-C45AEC52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416C-FC96-4E11-8CA1-4B43B49AD52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948C-C184-4215-9450-FB1213E6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D5D8-74F2-4DCA-B8F4-D733CDF4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003E-118F-430F-85B4-526AE68D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6D8D-E15D-4858-9328-82BC54A4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1AF09-484F-4E7C-9DDA-5E5EBD5F5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3B4C-D8C0-4A09-A867-4B6FC05B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416C-FC96-4E11-8CA1-4B43B49AD52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D3EE-8521-426B-A46D-3ACA5E04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3CCFB-FE74-41DF-B3E5-79202527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003E-118F-430F-85B4-526AE68D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0EEB-72FE-4641-B10D-975A6F7E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89DA-C1C3-41CC-A057-462494450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E733-563E-4203-8EE7-B0BC36244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A3FDE-2334-43C5-9281-FF202369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416C-FC96-4E11-8CA1-4B43B49AD52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4508-02E2-4CB6-A4ED-C02241F0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D394F-B57A-4A44-A07F-C1F2E99A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003E-118F-430F-85B4-526AE68D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7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F0BD-A9EF-4B37-8924-92B6B3BD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A31F-62CB-4643-9FAA-ACDF4CE9B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32326-926A-49B5-9D80-892871637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7DFDC-E052-4F79-876F-A481505D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F1A66-4A31-4F0B-BC9E-06DDDB3B9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A1B4A-15F0-4123-8C70-957DF603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416C-FC96-4E11-8CA1-4B43B49AD52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77590-ABE5-423A-8D97-EC6DFC1B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93666-E32C-4FCD-B561-42E85AF1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003E-118F-430F-85B4-526AE68D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B63-8F68-4668-9C01-BFDB8B50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BFD11-CBA2-4702-A42D-4D3C7D4B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416C-FC96-4E11-8CA1-4B43B49AD52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E1868-4944-412C-A0E5-882BE1B0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C9943-28B2-4ED7-9B61-78C15EDB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003E-118F-430F-85B4-526AE68D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7C286-C03D-4962-B622-12A64006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416C-FC96-4E11-8CA1-4B43B49AD52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53374-CCC3-4E8F-A54E-3744BE96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611C-BC58-4538-AF04-EFDCEE2A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003E-118F-430F-85B4-526AE68D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10A3-A49B-4BE7-B5B8-DAD4FA4D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9700-9014-4FC8-A191-01068A10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AECB1-51D7-4035-BD91-342B5141F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99300-B0D4-4FD5-B85F-875E4A0C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416C-FC96-4E11-8CA1-4B43B49AD52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99956-2CB7-4963-ADB1-B5E7A2D8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5EF5E-A356-4DA9-82B2-A9D0A612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003E-118F-430F-85B4-526AE68D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2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A12B-5B86-43BD-8F6E-5B8F045B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713DD-E285-440B-9854-43C35A8D8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48ECC-00C1-42AB-AF6C-1FB8B5F50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2AA87-B932-4F9E-B9CF-AE8A2164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416C-FC96-4E11-8CA1-4B43B49AD52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9BDD-F481-428E-AD9A-7EF050FE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5F0CB-E8FB-4FDE-8E78-E4687D1C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003E-118F-430F-85B4-526AE68D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7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1DE64-A3CC-41B1-ACD3-00B0499C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BF7-E494-49F4-B3BF-F4AB50FA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46189-BA43-4CED-B583-7CACFB2EB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A416C-FC96-4E11-8CA1-4B43B49AD52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B7F9-3592-48D7-9AAF-748B42FB4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F5D72-93A6-4ED3-8AD3-96221F1E5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003E-118F-430F-85B4-526AE68D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28C7-E809-4394-A5EF-1E921012E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calculate traffic index from cloud sourcing data?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51A28-B9FA-4BFC-B114-BCE0FBD15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9D3D-BA1E-4E51-A7B2-ED78B2AE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7098"/>
          </a:xfrm>
        </p:spPr>
        <p:txBody>
          <a:bodyPr/>
          <a:lstStyle/>
          <a:p>
            <a:r>
              <a:rPr lang="en-US" dirty="0"/>
              <a:t>Goals: We want two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488A-2A8E-4879-8AE5-C845115A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need to find the historical hourly congestion index for different city in ASEAN. The data should go back at least 2010.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We are also interested in local traffic within each bounding box shown below.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11307-4090-4A0A-A28B-9D27869C8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3" r="8712"/>
          <a:stretch/>
        </p:blipFill>
        <p:spPr>
          <a:xfrm>
            <a:off x="7487392" y="3043430"/>
            <a:ext cx="3468090" cy="344944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868F1E-F06E-40EA-922E-2230AB45C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967330"/>
              </p:ext>
            </p:extLst>
          </p:nvPr>
        </p:nvGraphicFramePr>
        <p:xfrm>
          <a:off x="7487392" y="3043434"/>
          <a:ext cx="3468090" cy="344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618">
                  <a:extLst>
                    <a:ext uri="{9D8B030D-6E8A-4147-A177-3AD203B41FA5}">
                      <a16:colId xmlns:a16="http://schemas.microsoft.com/office/drawing/2014/main" val="856617314"/>
                    </a:ext>
                  </a:extLst>
                </a:gridCol>
                <a:gridCol w="693618">
                  <a:extLst>
                    <a:ext uri="{9D8B030D-6E8A-4147-A177-3AD203B41FA5}">
                      <a16:colId xmlns:a16="http://schemas.microsoft.com/office/drawing/2014/main" val="1231546162"/>
                    </a:ext>
                  </a:extLst>
                </a:gridCol>
                <a:gridCol w="693618">
                  <a:extLst>
                    <a:ext uri="{9D8B030D-6E8A-4147-A177-3AD203B41FA5}">
                      <a16:colId xmlns:a16="http://schemas.microsoft.com/office/drawing/2014/main" val="3220677514"/>
                    </a:ext>
                  </a:extLst>
                </a:gridCol>
                <a:gridCol w="693618">
                  <a:extLst>
                    <a:ext uri="{9D8B030D-6E8A-4147-A177-3AD203B41FA5}">
                      <a16:colId xmlns:a16="http://schemas.microsoft.com/office/drawing/2014/main" val="4121426197"/>
                    </a:ext>
                  </a:extLst>
                </a:gridCol>
                <a:gridCol w="693618">
                  <a:extLst>
                    <a:ext uri="{9D8B030D-6E8A-4147-A177-3AD203B41FA5}">
                      <a16:colId xmlns:a16="http://schemas.microsoft.com/office/drawing/2014/main" val="1859858868"/>
                    </a:ext>
                  </a:extLst>
                </a:gridCol>
              </a:tblGrid>
              <a:tr h="431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226112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70473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773326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51633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81751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9494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460284"/>
                  </a:ext>
                </a:extLst>
              </a:tr>
              <a:tr h="4311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299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40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3957-F1DE-4AE6-9824-38F1735B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343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E00F-B6B5-4A8B-A6E8-A1D3EFC8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5356"/>
            <a:ext cx="10639301" cy="4591607"/>
          </a:xfrm>
        </p:spPr>
        <p:txBody>
          <a:bodyPr/>
          <a:lstStyle/>
          <a:p>
            <a:r>
              <a:rPr lang="en-US" dirty="0"/>
              <a:t>We have to compile the data ourselves using the flow information from Google traffic or Microsoft traffic </a:t>
            </a:r>
          </a:p>
          <a:p>
            <a:r>
              <a:rPr lang="en-US" dirty="0"/>
              <a:t>Problems about methodology:</a:t>
            </a:r>
          </a:p>
          <a:p>
            <a:pPr lvl="1"/>
            <a:r>
              <a:rPr lang="en-US" dirty="0"/>
              <a:t>We probably will need to include the urban areas around it. For </a:t>
            </a:r>
            <a:r>
              <a:rPr lang="en-US" dirty="0" err="1"/>
              <a:t>BKK,we</a:t>
            </a:r>
            <a:r>
              <a:rPr lang="en-US" dirty="0"/>
              <a:t> probably will need </a:t>
            </a:r>
            <a:r>
              <a:rPr lang="en-US" dirty="0" err="1"/>
              <a:t>Nontaburi</a:t>
            </a:r>
            <a:r>
              <a:rPr lang="en-US" dirty="0"/>
              <a:t>. For other cities, we do not know the scale of the city we need to include.</a:t>
            </a:r>
          </a:p>
          <a:p>
            <a:pPr lvl="1"/>
            <a:r>
              <a:rPr lang="en-US" dirty="0"/>
              <a:t>Say we want the congestion index in the red box. </a:t>
            </a:r>
          </a:p>
          <a:p>
            <a:pPr marL="457200" lvl="1" indent="0">
              <a:buNone/>
            </a:pPr>
            <a:r>
              <a:rPr lang="en-US" dirty="0"/>
              <a:t>We will have the coordinates, but not the road. </a:t>
            </a:r>
          </a:p>
          <a:p>
            <a:pPr marL="457200" lvl="1" indent="0">
              <a:buNone/>
            </a:pPr>
            <a:r>
              <a:rPr lang="en-US" dirty="0"/>
              <a:t>There are many roads in this box. </a:t>
            </a:r>
          </a:p>
          <a:p>
            <a:pPr marL="457200" lvl="1" indent="0">
              <a:buNone/>
            </a:pPr>
            <a:r>
              <a:rPr lang="en-US" dirty="0"/>
              <a:t>Which road should we use? Need to exclude small road?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8985E-3DD3-4090-BD0D-A9247C84F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" r="1"/>
          <a:stretch/>
        </p:blipFill>
        <p:spPr>
          <a:xfrm>
            <a:off x="8311540" y="3795382"/>
            <a:ext cx="3552898" cy="26974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A4AAC7-DE82-4461-A21D-9002C2B4AB69}"/>
              </a:ext>
            </a:extLst>
          </p:cNvPr>
          <p:cNvSpPr/>
          <p:nvPr/>
        </p:nvSpPr>
        <p:spPr>
          <a:xfrm>
            <a:off x="10664042" y="4779818"/>
            <a:ext cx="813458" cy="813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6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to calculate traffic index from cloud sourcing data?</vt:lpstr>
      <vt:lpstr>Goals: We want two things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calculate traffic index from cloud sourcing data?</dc:title>
  <dc:creator>Fern</dc:creator>
  <cp:lastModifiedBy>Fern</cp:lastModifiedBy>
  <cp:revision>3</cp:revision>
  <dcterms:created xsi:type="dcterms:W3CDTF">2020-08-10T16:32:59Z</dcterms:created>
  <dcterms:modified xsi:type="dcterms:W3CDTF">2020-08-10T16:53:01Z</dcterms:modified>
</cp:coreProperties>
</file>