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7" r:id="rId5"/>
    <p:sldId id="313" r:id="rId6"/>
    <p:sldId id="314" r:id="rId7"/>
    <p:sldId id="315" r:id="rId8"/>
    <p:sldId id="316" r:id="rId9"/>
    <p:sldId id="318" r:id="rId10"/>
    <p:sldId id="317" r:id="rId11"/>
    <p:sldId id="296" r:id="rId12"/>
    <p:sldId id="257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0C1"/>
    <a:srgbClr val="00B0F0"/>
    <a:srgbClr val="EE7E22"/>
    <a:srgbClr val="2C3E96"/>
    <a:srgbClr val="1E59A8"/>
    <a:srgbClr val="2C3EBE"/>
    <a:srgbClr val="208CC1"/>
    <a:srgbClr val="D7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1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330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 noChangeArrowheads="1"/>
          </p:cNvPicPr>
          <p:nvPr userDrawn="1"/>
        </p:nvPicPr>
        <p:blipFill>
          <a:blip r:embed="rId2"/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20858D9-6A13-4AC9-9EED-16F26DFE92B5}" type="datetimeFigureOut">
              <a:rPr lang="zh-CN" altLang="en-US"/>
              <a:pPr>
                <a:defRPr/>
              </a:pPr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8E050C3A-C2ED-4769-90B9-E083E633B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92F2BB0-395E-4FF0-AAE6-F9B22AE28FF6}" type="datetimeFigureOut">
              <a:rPr lang="zh-CN" altLang="en-US"/>
              <a:pPr>
                <a:defRPr/>
              </a:pPr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0B695748-F9A4-4DA9-BB1D-38A915339D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35BDA21-6BD7-4853-8754-D8A08C827C7E}" type="datetimeFigureOut">
              <a:rPr lang="zh-CN" altLang="en-US"/>
              <a:pPr>
                <a:defRPr/>
              </a:pPr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D815871E-1F66-4BD4-B0FE-55F85336FB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797498-02C0-4011-AFD4-84BFE93095F9}" type="datetimeFigureOut">
              <a:rPr lang="zh-CN" altLang="en-US"/>
              <a:pPr>
                <a:defRPr/>
              </a:pPr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76B2A668-AE54-42A9-823C-4A3A99F784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AC6E4ED-7C5D-4F2E-A7BD-475063BEEDBD}" type="datetimeFigureOut">
              <a:rPr lang="zh-CN" altLang="en-US"/>
              <a:pPr>
                <a:defRPr/>
              </a:pPr>
              <a:t>2023/4/27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6E4847A3-1F85-4693-B299-52102E2069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23B426B-796F-40FF-AD69-A1DA6EAD80AF}" type="datetimeFigureOut">
              <a:rPr lang="zh-CN" altLang="en-US"/>
              <a:pPr>
                <a:defRPr/>
              </a:pPr>
              <a:t>2023/4/27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CA6295EA-9AEA-4966-8E32-810E4D3C43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AA90797-E355-48FF-A501-23A4BB08BF47}" type="datetimeFigureOut">
              <a:rPr lang="zh-CN" altLang="en-US"/>
              <a:pPr>
                <a:defRPr/>
              </a:pPr>
              <a:t>2023/4/27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138C55FE-90D4-46C0-8201-DF0740D685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62269FC-4B28-48D0-B440-CB0845C8BA7A}" type="datetimeFigureOut">
              <a:rPr lang="zh-CN" altLang="en-US"/>
              <a:pPr>
                <a:defRPr/>
              </a:pPr>
              <a:t>2023/4/27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C12B7348-A243-41E1-857B-3A2AB4B225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B2D984-B6DB-4857-8A2F-F68A4A28C263}" type="datetimeFigureOut">
              <a:rPr lang="zh-CN" altLang="en-US"/>
              <a:pPr>
                <a:defRPr/>
              </a:pPr>
              <a:t>2023/4/27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C9BA7E5E-F3E3-4598-94F5-4347D1C24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2E4068A-92D5-4E91-9C55-88AFCD46A1A6}" type="datetimeFigureOut">
              <a:rPr lang="zh-CN" altLang="en-US"/>
              <a:pPr>
                <a:defRPr/>
              </a:pPr>
              <a:t>2023/4/27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21B5A0C8-E3B6-4AE5-88F6-C0F5991BAC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30213" y="3419475"/>
            <a:ext cx="52276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成员：林铭镕 邓骏辉 张翔喻 邱晓涛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30212" y="1973263"/>
            <a:ext cx="63769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60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考研工具箱</a:t>
            </a:r>
            <a:r>
              <a:rPr lang="en-US" altLang="zh-CN" sz="60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UI</a:t>
            </a:r>
            <a:r>
              <a:rPr lang="zh-CN" altLang="en-US" sz="60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3"/>
          <p:cNvGrpSpPr>
            <a:grpSpLocks/>
          </p:cNvGrpSpPr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411" name="组合 14"/>
          <p:cNvGrpSpPr>
            <a:grpSpLocks/>
          </p:cNvGrpSpPr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412" name="文本框 10"/>
          <p:cNvSpPr txBox="1">
            <a:spLocks noChangeArrowheads="1"/>
          </p:cNvSpPr>
          <p:nvPr/>
        </p:nvSpPr>
        <p:spPr bwMode="auto">
          <a:xfrm>
            <a:off x="0" y="188913"/>
            <a:ext cx="7146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E4C6C0-0503-E8CF-A986-97CF96F29CEE}"/>
              </a:ext>
            </a:extLst>
          </p:cNvPr>
          <p:cNvSpPr txBox="1"/>
          <p:nvPr/>
        </p:nvSpPr>
        <p:spPr>
          <a:xfrm>
            <a:off x="9376989" y="2176304"/>
            <a:ext cx="255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点击待办清单，点击</a:t>
            </a:r>
            <a:r>
              <a:rPr lang="en-US" altLang="zh-CN" dirty="0"/>
              <a:t>+</a:t>
            </a:r>
            <a:r>
              <a:rPr lang="zh-CN" altLang="en-US" dirty="0"/>
              <a:t>号，编辑点击“纸飞机”新建待办事项、对待办事项打√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CA4CEB-20AB-C920-F05C-FC9A5EBFB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1" y="1051718"/>
            <a:ext cx="2353262" cy="47775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BC1B50-9767-33C0-CFF1-C13B7C51D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64" y="1051717"/>
            <a:ext cx="2353082" cy="47775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5B6E25-B937-50A4-EF11-0FAE8D57E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942" y="1051716"/>
            <a:ext cx="2509464" cy="477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1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"/>
          <p:cNvGrpSpPr>
            <a:grpSpLocks/>
          </p:cNvGrpSpPr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387" name="组合 14"/>
          <p:cNvGrpSpPr>
            <a:grpSpLocks/>
          </p:cNvGrpSpPr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6388" name="文本框 10"/>
          <p:cNvSpPr txBox="1">
            <a:spLocks noChangeArrowheads="1"/>
          </p:cNvSpPr>
          <p:nvPr/>
        </p:nvSpPr>
        <p:spPr bwMode="auto">
          <a:xfrm>
            <a:off x="0" y="188913"/>
            <a:ext cx="7146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AC66F2-0B13-8BA1-0A0B-7F0DD605F3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3" t="1286" r="44684" b="-1"/>
          <a:stretch/>
        </p:blipFill>
        <p:spPr bwMode="auto">
          <a:xfrm>
            <a:off x="3411266" y="833436"/>
            <a:ext cx="2341875" cy="46624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7D0BC1-44E7-C1F6-90BE-D0EDC5C307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7" t="1286" r="44849" b="-1"/>
          <a:stretch/>
        </p:blipFill>
        <p:spPr bwMode="auto">
          <a:xfrm>
            <a:off x="6438860" y="833436"/>
            <a:ext cx="2247226" cy="46624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2ECEEB-D821-FD4D-A763-B2639BDD14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8" t="1714" r="45244" b="4401"/>
          <a:stretch/>
        </p:blipFill>
        <p:spPr bwMode="auto">
          <a:xfrm>
            <a:off x="9331325" y="833438"/>
            <a:ext cx="2215436" cy="46624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61C206-ECFD-AD23-613C-02F6A38303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9" t="541" r="43411" b="6082"/>
          <a:stretch/>
        </p:blipFill>
        <p:spPr bwMode="auto">
          <a:xfrm>
            <a:off x="424657" y="833436"/>
            <a:ext cx="2662444" cy="46624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FF616AA-AF33-2207-F798-615B21817836}"/>
              </a:ext>
            </a:extLst>
          </p:cNvPr>
          <p:cNvSpPr txBox="1"/>
          <p:nvPr/>
        </p:nvSpPr>
        <p:spPr>
          <a:xfrm>
            <a:off x="1673939" y="5724525"/>
            <a:ext cx="914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点击加号，可以实现子功能的隐藏与显示，如上图，可以选择要隐藏的子功能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30213" y="3419475"/>
            <a:ext cx="5227637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400" dirty="0">
                <a:solidFill>
                  <a:srgbClr val="1570C1"/>
                </a:solidFill>
                <a:latin typeface="DIN" pitchFamily="50" charset="0"/>
              </a:rPr>
              <a:t>THANKS FORWATCHING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  <a:latin typeface="David" pitchFamily="34" charset="-79"/>
              <a:ea typeface="微软雅黑" pitchFamily="34" charset="-122"/>
              <a:cs typeface="David" pitchFamily="34" charset="-79"/>
            </a:endParaRPr>
          </a:p>
          <a:p>
            <a:pPr algn="ctr" eaLnBrk="1" hangingPunct="1">
              <a:buFont typeface="Arial" pitchFamily="34" charset="0"/>
              <a:buNone/>
              <a:defRPr/>
            </a:pPr>
            <a:endParaRPr lang="zh-CN" altLang="en-US" sz="4400" dirty="0">
              <a:solidFill>
                <a:srgbClr val="1570C1"/>
              </a:solidFill>
              <a:latin typeface="DIN" pitchFamily="50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87388" y="1973263"/>
            <a:ext cx="4713287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8800" dirty="0">
                <a:solidFill>
                  <a:srgbClr val="1570C1"/>
                </a:solidFill>
                <a:latin typeface="DIN" pitchFamily="50" charset="0"/>
              </a:rPr>
              <a:t>2023</a:t>
            </a:r>
            <a:endParaRPr lang="zh-CN" altLang="en-US" sz="8800" dirty="0">
              <a:solidFill>
                <a:srgbClr val="1570C1"/>
              </a:solidFill>
              <a:latin typeface="DIN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 rot="5400000" flipH="1" flipV="1">
            <a:off x="8591550" y="3257550"/>
            <a:ext cx="3600450" cy="36004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5400000">
            <a:off x="0" y="0"/>
            <a:ext cx="3600450" cy="36004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直角三角形 1"/>
          <p:cNvSpPr/>
          <p:nvPr/>
        </p:nvSpPr>
        <p:spPr>
          <a:xfrm rot="5400000">
            <a:off x="0" y="0"/>
            <a:ext cx="2971800" cy="2971800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 flipH="1" flipV="1">
            <a:off x="9220200" y="3886200"/>
            <a:ext cx="2971800" cy="2971800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42" name="文本框 2"/>
          <p:cNvSpPr txBox="1">
            <a:spLocks noChangeArrowheads="1"/>
          </p:cNvSpPr>
          <p:nvPr/>
        </p:nvSpPr>
        <p:spPr bwMode="auto">
          <a:xfrm>
            <a:off x="293688" y="400050"/>
            <a:ext cx="6762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dist" eaLnBrk="1" hangingPunct="1">
              <a:buFont typeface="Arial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4343" name="文本框 10"/>
          <p:cNvSpPr txBox="1">
            <a:spLocks noChangeArrowheads="1"/>
          </p:cNvSpPr>
          <p:nvPr/>
        </p:nvSpPr>
        <p:spPr bwMode="auto">
          <a:xfrm>
            <a:off x="3390899" y="2081214"/>
            <a:ext cx="71469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en-US" altLang="zh-CN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主界面</a:t>
            </a:r>
          </a:p>
        </p:txBody>
      </p:sp>
      <p:sp>
        <p:nvSpPr>
          <p:cNvPr id="14344" name="文本框 11"/>
          <p:cNvSpPr txBox="1">
            <a:spLocks noChangeArrowheads="1"/>
          </p:cNvSpPr>
          <p:nvPr/>
        </p:nvSpPr>
        <p:spPr bwMode="auto">
          <a:xfrm>
            <a:off x="3390900" y="3967162"/>
            <a:ext cx="7146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>
            <a:grpSpLocks/>
          </p:cNvGrpSpPr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363" name="组合 14"/>
          <p:cNvGrpSpPr>
            <a:grpSpLocks/>
          </p:cNvGrpSpPr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5364" name="文本框 10"/>
          <p:cNvSpPr txBox="1">
            <a:spLocks noChangeArrowheads="1"/>
          </p:cNvSpPr>
          <p:nvPr/>
        </p:nvSpPr>
        <p:spPr bwMode="auto">
          <a:xfrm>
            <a:off x="0" y="188913"/>
            <a:ext cx="7146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en-US" altLang="zh-CN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主界面</a:t>
            </a: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3101974" y="1871928"/>
            <a:ext cx="2765425" cy="7678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384048">
              <a:lnSpc>
                <a:spcPct val="150000"/>
              </a:lnSpc>
              <a:spcBef>
                <a:spcPts val="1000"/>
              </a:spcBef>
              <a:defRPr/>
            </a:pPr>
            <a:r>
              <a:rPr lang="zh-CN" altLang="en-US" sz="22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考研倒计时 </a:t>
            </a:r>
            <a:endParaRPr lang="en-US" altLang="zh-CN" sz="2200" dirty="0">
              <a:solidFill>
                <a:schemeClr val="bg2">
                  <a:lumMod val="50000"/>
                </a:schemeClr>
              </a:solidFill>
              <a:latin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CB97A0-4E53-63BD-4CED-AE0F9972E8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9" t="541" r="43411" b="6082"/>
          <a:stretch/>
        </p:blipFill>
        <p:spPr bwMode="auto">
          <a:xfrm>
            <a:off x="7006591" y="615273"/>
            <a:ext cx="3456940" cy="605381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B845612A-1987-25F8-DBD2-E3A9365F8C7A}"/>
              </a:ext>
            </a:extLst>
          </p:cNvPr>
          <p:cNvSpPr/>
          <p:nvPr/>
        </p:nvSpPr>
        <p:spPr>
          <a:xfrm>
            <a:off x="7645400" y="1917172"/>
            <a:ext cx="1930400" cy="6773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2EA5727-F21A-4C2A-55D1-6226127E21C7}"/>
              </a:ext>
            </a:extLst>
          </p:cNvPr>
          <p:cNvCxnSpPr>
            <a:stCxn id="5" idx="2"/>
          </p:cNvCxnSpPr>
          <p:nvPr/>
        </p:nvCxnSpPr>
        <p:spPr>
          <a:xfrm flipH="1" flipV="1">
            <a:off x="5238750" y="2171700"/>
            <a:ext cx="2406650" cy="841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9F491F8-793F-AFCA-5EA9-73A7FB8D33EE}"/>
              </a:ext>
            </a:extLst>
          </p:cNvPr>
          <p:cNvSpPr/>
          <p:nvPr/>
        </p:nvSpPr>
        <p:spPr>
          <a:xfrm>
            <a:off x="7239000" y="3048000"/>
            <a:ext cx="19304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6284FB-96C4-B996-AEA1-89930DF94B01}"/>
              </a:ext>
            </a:extLst>
          </p:cNvPr>
          <p:cNvCxnSpPr>
            <a:stCxn id="9" idx="1"/>
          </p:cNvCxnSpPr>
          <p:nvPr/>
        </p:nvCxnSpPr>
        <p:spPr>
          <a:xfrm flipH="1">
            <a:off x="5314950" y="3238500"/>
            <a:ext cx="1924050" cy="190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15BBEBC-B831-2D37-F527-439A1C52E6A6}"/>
              </a:ext>
            </a:extLst>
          </p:cNvPr>
          <p:cNvSpPr txBox="1">
            <a:spLocks/>
          </p:cNvSpPr>
          <p:nvPr/>
        </p:nvSpPr>
        <p:spPr>
          <a:xfrm>
            <a:off x="3101973" y="3057524"/>
            <a:ext cx="2765425" cy="7678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384048">
              <a:lnSpc>
                <a:spcPct val="150000"/>
              </a:lnSpc>
              <a:spcBef>
                <a:spcPts val="1000"/>
              </a:spcBef>
              <a:defRPr/>
            </a:pPr>
            <a:r>
              <a:rPr lang="zh-CN" altLang="en-US" sz="22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   鸡汤文 </a:t>
            </a:r>
            <a:endParaRPr lang="en-US" altLang="zh-CN" sz="2200" dirty="0">
              <a:solidFill>
                <a:schemeClr val="bg2">
                  <a:lumMod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2887E44-8CE5-0FF5-B570-37C59BD8BF99}"/>
              </a:ext>
            </a:extLst>
          </p:cNvPr>
          <p:cNvSpPr/>
          <p:nvPr/>
        </p:nvSpPr>
        <p:spPr>
          <a:xfrm>
            <a:off x="7239000" y="3642180"/>
            <a:ext cx="2724150" cy="107269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F9FDBD8-866B-B8A1-8EBB-0F80B95962E9}"/>
              </a:ext>
            </a:extLst>
          </p:cNvPr>
          <p:cNvCxnSpPr/>
          <p:nvPr/>
        </p:nvCxnSpPr>
        <p:spPr>
          <a:xfrm flipH="1">
            <a:off x="5325747" y="4168244"/>
            <a:ext cx="1924050" cy="190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7D45B2D5-3CF2-9C48-84B0-765C88300E54}"/>
              </a:ext>
            </a:extLst>
          </p:cNvPr>
          <p:cNvSpPr txBox="1">
            <a:spLocks/>
          </p:cNvSpPr>
          <p:nvPr/>
        </p:nvSpPr>
        <p:spPr>
          <a:xfrm>
            <a:off x="3330575" y="4098660"/>
            <a:ext cx="2765425" cy="7678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384048">
              <a:lnSpc>
                <a:spcPct val="150000"/>
              </a:lnSpc>
              <a:spcBef>
                <a:spcPts val="1000"/>
              </a:spcBef>
              <a:defRPr/>
            </a:pPr>
            <a:r>
              <a:rPr lang="zh-CN" altLang="en-US" sz="22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子功能</a:t>
            </a:r>
            <a:endParaRPr lang="en-US" altLang="zh-CN" sz="2200" dirty="0">
              <a:solidFill>
                <a:schemeClr val="bg2">
                  <a:lumMod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E661A7B-2FB9-3739-3C03-34E3FDEDE60A}"/>
              </a:ext>
            </a:extLst>
          </p:cNvPr>
          <p:cNvSpPr/>
          <p:nvPr/>
        </p:nvSpPr>
        <p:spPr>
          <a:xfrm>
            <a:off x="8204200" y="5467350"/>
            <a:ext cx="835025" cy="685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51A709E-0E86-1BDD-73F6-1638D8792F52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5562600" y="5676900"/>
            <a:ext cx="2641600" cy="1333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03028C18-8FC9-7306-81E2-98D020DF310E}"/>
              </a:ext>
            </a:extLst>
          </p:cNvPr>
          <p:cNvSpPr txBox="1">
            <a:spLocks/>
          </p:cNvSpPr>
          <p:nvPr/>
        </p:nvSpPr>
        <p:spPr>
          <a:xfrm>
            <a:off x="2293305" y="5385330"/>
            <a:ext cx="3269295" cy="7678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384048">
              <a:lnSpc>
                <a:spcPct val="150000"/>
              </a:lnSpc>
              <a:spcBef>
                <a:spcPts val="1000"/>
              </a:spcBef>
              <a:defRPr/>
            </a:pPr>
            <a:r>
              <a:rPr lang="zh-CN" altLang="en-US" sz="20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子功能的显示与隐藏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3"/>
          <p:cNvGrpSpPr>
            <a:grpSpLocks/>
          </p:cNvGrpSpPr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411" name="组合 14"/>
          <p:cNvGrpSpPr>
            <a:grpSpLocks/>
          </p:cNvGrpSpPr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412" name="文本框 10"/>
          <p:cNvSpPr txBox="1">
            <a:spLocks noChangeArrowheads="1"/>
          </p:cNvSpPr>
          <p:nvPr/>
        </p:nvSpPr>
        <p:spPr bwMode="auto">
          <a:xfrm>
            <a:off x="0" y="188913"/>
            <a:ext cx="7146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346086-F61D-E994-2A6C-DF87F2A822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6" t="856" r="46373" b="6409"/>
          <a:stretch/>
        </p:blipFill>
        <p:spPr bwMode="auto">
          <a:xfrm>
            <a:off x="1010310" y="1377792"/>
            <a:ext cx="2360879" cy="48039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FB80297-B8F6-BE60-73A1-B75A552230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2" t="595" r="45819" b="6716"/>
          <a:stretch/>
        </p:blipFill>
        <p:spPr bwMode="auto">
          <a:xfrm>
            <a:off x="4140343" y="1377792"/>
            <a:ext cx="2339693" cy="48039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E4C6C0-0503-E8CF-A986-97CF96F29CEE}"/>
              </a:ext>
            </a:extLst>
          </p:cNvPr>
          <p:cNvSpPr txBox="1"/>
          <p:nvPr/>
        </p:nvSpPr>
        <p:spPr>
          <a:xfrm>
            <a:off x="6881811" y="2670879"/>
            <a:ext cx="3205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首页点击番茄时钟，会显示过往计时历史记录（图</a:t>
            </a:r>
            <a:r>
              <a:rPr lang="en-US" altLang="zh-CN" dirty="0"/>
              <a:t>1</a:t>
            </a:r>
            <a:r>
              <a:rPr lang="zh-CN" altLang="en-US" dirty="0"/>
              <a:t>），点击电源按钮便可进入倒计时界面（图</a:t>
            </a:r>
            <a:r>
              <a:rPr lang="en-US" altLang="zh-CN" dirty="0"/>
              <a:t>2</a:t>
            </a:r>
            <a:r>
              <a:rPr lang="zh-CN" altLang="en-US" dirty="0"/>
              <a:t>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514D89-A4AE-6C55-64B5-D41C808AB28E}"/>
              </a:ext>
            </a:extLst>
          </p:cNvPr>
          <p:cNvSpPr txBox="1"/>
          <p:nvPr/>
        </p:nvSpPr>
        <p:spPr>
          <a:xfrm>
            <a:off x="1847849" y="63436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E3B9E0-8E7A-81E7-AEAB-1026117DABE1}"/>
              </a:ext>
            </a:extLst>
          </p:cNvPr>
          <p:cNvSpPr txBox="1"/>
          <p:nvPr/>
        </p:nvSpPr>
        <p:spPr>
          <a:xfrm>
            <a:off x="4967289" y="63436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3"/>
          <p:cNvGrpSpPr>
            <a:grpSpLocks/>
          </p:cNvGrpSpPr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411" name="组合 14"/>
          <p:cNvGrpSpPr>
            <a:grpSpLocks/>
          </p:cNvGrpSpPr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412" name="文本框 10"/>
          <p:cNvSpPr txBox="1">
            <a:spLocks noChangeArrowheads="1"/>
          </p:cNvSpPr>
          <p:nvPr/>
        </p:nvSpPr>
        <p:spPr bwMode="auto">
          <a:xfrm>
            <a:off x="0" y="188913"/>
            <a:ext cx="7146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E4C6C0-0503-E8CF-A986-97CF96F29CEE}"/>
              </a:ext>
            </a:extLst>
          </p:cNvPr>
          <p:cNvSpPr txBox="1"/>
          <p:nvPr/>
        </p:nvSpPr>
        <p:spPr>
          <a:xfrm>
            <a:off x="7977187" y="3071246"/>
            <a:ext cx="3205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点击停止，计时停止；点击继续，计时继续；点击取消，退出计时。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5CB83A-58F9-852B-25C8-D903FD1A82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0" t="1429" r="47660" b="6551"/>
          <a:stretch/>
        </p:blipFill>
        <p:spPr bwMode="auto">
          <a:xfrm>
            <a:off x="612138" y="1513522"/>
            <a:ext cx="1956325" cy="43157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8370C1F-06FE-648E-8A34-0499D0FD65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7" t="4715" r="47102" b="6996"/>
          <a:stretch/>
        </p:blipFill>
        <p:spPr bwMode="auto">
          <a:xfrm>
            <a:off x="2927984" y="1623376"/>
            <a:ext cx="2075398" cy="42059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B0236C7-CD03-D839-67DC-6FD7FE5532F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8" t="4714" r="47260" b="6558"/>
          <a:stretch/>
        </p:blipFill>
        <p:spPr bwMode="auto">
          <a:xfrm>
            <a:off x="5362903" y="1623377"/>
            <a:ext cx="2037942" cy="42059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638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3"/>
          <p:cNvGrpSpPr>
            <a:grpSpLocks/>
          </p:cNvGrpSpPr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411" name="组合 14"/>
          <p:cNvGrpSpPr>
            <a:grpSpLocks/>
          </p:cNvGrpSpPr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412" name="文本框 10"/>
          <p:cNvSpPr txBox="1">
            <a:spLocks noChangeArrowheads="1"/>
          </p:cNvSpPr>
          <p:nvPr/>
        </p:nvSpPr>
        <p:spPr bwMode="auto">
          <a:xfrm>
            <a:off x="0" y="188913"/>
            <a:ext cx="7146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E4C6C0-0503-E8CF-A986-97CF96F29CEE}"/>
              </a:ext>
            </a:extLst>
          </p:cNvPr>
          <p:cNvSpPr txBox="1"/>
          <p:nvPr/>
        </p:nvSpPr>
        <p:spPr>
          <a:xfrm>
            <a:off x="7062787" y="2556896"/>
            <a:ext cx="3348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首页点击背单词，会显示已有的单词列表，点击“我的单词本”后的加号，可以新建单词书。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7EF27F-06F2-39DA-9D4D-162F29DEB1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7" t="4713" r="46938" b="7273"/>
          <a:stretch/>
        </p:blipFill>
        <p:spPr bwMode="auto">
          <a:xfrm>
            <a:off x="974724" y="1181055"/>
            <a:ext cx="2416175" cy="48488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5D84924-A773-8CA2-A979-7CF47FA065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9" t="4571" r="45254" b="7845"/>
          <a:stretch/>
        </p:blipFill>
        <p:spPr bwMode="auto">
          <a:xfrm>
            <a:off x="3855878" y="1181054"/>
            <a:ext cx="2554979" cy="48488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871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3"/>
          <p:cNvGrpSpPr>
            <a:grpSpLocks/>
          </p:cNvGrpSpPr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411" name="组合 14"/>
          <p:cNvGrpSpPr>
            <a:grpSpLocks/>
          </p:cNvGrpSpPr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412" name="文本框 10"/>
          <p:cNvSpPr txBox="1">
            <a:spLocks noChangeArrowheads="1"/>
          </p:cNvSpPr>
          <p:nvPr/>
        </p:nvSpPr>
        <p:spPr bwMode="auto">
          <a:xfrm>
            <a:off x="0" y="188913"/>
            <a:ext cx="7146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E4C6C0-0503-E8CF-A986-97CF96F29CEE}"/>
              </a:ext>
            </a:extLst>
          </p:cNvPr>
          <p:cNvSpPr txBox="1"/>
          <p:nvPr/>
        </p:nvSpPr>
        <p:spPr>
          <a:xfrm>
            <a:off x="1278731" y="5829300"/>
            <a:ext cx="440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长按单词书，可以对单词书进行删除单词或导入单词的操作；点击电源图标返回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A74B65-A0B3-08CD-DE55-35032633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44" y="712788"/>
            <a:ext cx="2394506" cy="49028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7A2896-415F-9DC6-2E00-CE5584D7F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462" y="712788"/>
            <a:ext cx="2394505" cy="48641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3858AD-2EBC-88C8-1A3F-0640522CA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320" y="712788"/>
            <a:ext cx="2426457" cy="48641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030820-BF45-8131-B2C0-F0FA5BAFA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0332" y="712788"/>
            <a:ext cx="2426457" cy="488675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0C35F4D-889F-A4B5-5F2A-17C74CB60163}"/>
              </a:ext>
            </a:extLst>
          </p:cNvPr>
          <p:cNvSpPr txBox="1"/>
          <p:nvPr/>
        </p:nvSpPr>
        <p:spPr>
          <a:xfrm>
            <a:off x="6841331" y="5787012"/>
            <a:ext cx="440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点击单词显示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隐藏释义；长按单词对单词进行标记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电源图标返回</a:t>
            </a:r>
          </a:p>
        </p:txBody>
      </p:sp>
    </p:spTree>
    <p:extLst>
      <p:ext uri="{BB962C8B-B14F-4D97-AF65-F5344CB8AC3E}">
        <p14:creationId xmlns:p14="http://schemas.microsoft.com/office/powerpoint/2010/main" val="305357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3"/>
          <p:cNvGrpSpPr>
            <a:grpSpLocks/>
          </p:cNvGrpSpPr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411" name="组合 14"/>
          <p:cNvGrpSpPr>
            <a:grpSpLocks/>
          </p:cNvGrpSpPr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412" name="文本框 10"/>
          <p:cNvSpPr txBox="1">
            <a:spLocks noChangeArrowheads="1"/>
          </p:cNvSpPr>
          <p:nvPr/>
        </p:nvSpPr>
        <p:spPr bwMode="auto">
          <a:xfrm>
            <a:off x="0" y="188913"/>
            <a:ext cx="7146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E4C6C0-0503-E8CF-A986-97CF96F29CEE}"/>
              </a:ext>
            </a:extLst>
          </p:cNvPr>
          <p:cNvSpPr txBox="1"/>
          <p:nvPr/>
        </p:nvSpPr>
        <p:spPr>
          <a:xfrm>
            <a:off x="9439275" y="2166779"/>
            <a:ext cx="2552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首页点击笔记，点击“</a:t>
            </a:r>
            <a:r>
              <a:rPr lang="en-US" altLang="zh-CN" dirty="0"/>
              <a:t>+</a:t>
            </a:r>
            <a:r>
              <a:rPr lang="zh-CN" altLang="en-US" dirty="0"/>
              <a:t>”新建笔记；编辑笔记内容点击箭头新建成功。页面可以拖动，点击放大镜可以进行搜素。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A489C4-FEA2-2BA0-962B-91B8E6483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1" y="914577"/>
            <a:ext cx="2711447" cy="54618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A616A4-DEE3-6EAE-533D-62D697C33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553" y="952500"/>
            <a:ext cx="2711447" cy="54746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4124B2-BFD3-79F4-C69E-C54A5DDB6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190" y="975428"/>
            <a:ext cx="2711448" cy="55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4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3"/>
          <p:cNvGrpSpPr>
            <a:grpSpLocks/>
          </p:cNvGrpSpPr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411" name="组合 14"/>
          <p:cNvGrpSpPr>
            <a:grpSpLocks/>
          </p:cNvGrpSpPr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412" name="文本框 10"/>
          <p:cNvSpPr txBox="1">
            <a:spLocks noChangeArrowheads="1"/>
          </p:cNvSpPr>
          <p:nvPr/>
        </p:nvSpPr>
        <p:spPr bwMode="auto">
          <a:xfrm>
            <a:off x="0" y="188913"/>
            <a:ext cx="7146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800" dirty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9CD18C-60DC-2BE2-F321-EF9210323E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17" y="713317"/>
            <a:ext cx="2533650" cy="56303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A596479-1D51-8430-A33F-78B5F62BEF29}"/>
              </a:ext>
            </a:extLst>
          </p:cNvPr>
          <p:cNvSpPr txBox="1"/>
          <p:nvPr/>
        </p:nvSpPr>
        <p:spPr>
          <a:xfrm>
            <a:off x="5721351" y="2624712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长按笔记，可进行删除或合并</a:t>
            </a:r>
          </a:p>
        </p:txBody>
      </p:sp>
    </p:spTree>
    <p:extLst>
      <p:ext uri="{BB962C8B-B14F-4D97-AF65-F5344CB8AC3E}">
        <p14:creationId xmlns:p14="http://schemas.microsoft.com/office/powerpoint/2010/main" val="301231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Pages>0</Pages>
  <Words>275</Words>
  <Characters>0</Characters>
  <Application>Microsoft Office PowerPoint</Application>
  <DocSecurity>0</DocSecurity>
  <PresentationFormat>宽屏</PresentationFormat>
  <Lines>0</Lines>
  <Paragraphs>31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DIN</vt:lpstr>
      <vt:lpstr>宋体</vt:lpstr>
      <vt:lpstr>微软雅黑</vt:lpstr>
      <vt:lpstr>Arial</vt:lpstr>
      <vt:lpstr>Calibri</vt:lpstr>
      <vt:lpstr>Calibri Light</vt:lpstr>
      <vt:lpstr>David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qq;805192436</dc:creator>
  <cp:lastModifiedBy>邱 晓涛</cp:lastModifiedBy>
  <cp:revision>155</cp:revision>
  <dcterms:created xsi:type="dcterms:W3CDTF">2015-06-07T14:37:57Z</dcterms:created>
  <dcterms:modified xsi:type="dcterms:W3CDTF">2023-04-27T13:21:17Z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