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444D0-B150-4B04-B96D-F7447116E279}" type="datetimeFigureOut">
              <a:rPr lang="it-IT" smtClean="0"/>
              <a:t>31/07/2018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98325-7080-47F9-A10C-DB9A9BCF438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05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Manual/AssetWorkflow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C3A7C-7C98-43AC-BD63-2A3E5F9D8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Introduzione</a:t>
            </a:r>
            <a:r>
              <a:rPr lang="en-US" dirty="0"/>
              <a:t> a Unity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99AC4E-DE36-404E-A154-F1D798600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Corso Unity di base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70C07A0-F86C-4D28-8E93-27D06AA09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4386582"/>
            <a:ext cx="661578" cy="62971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F471830-9A2E-466F-8010-F03332816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298" y="6044603"/>
            <a:ext cx="2207656" cy="62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7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40E8B-7393-4F88-93D1-6B004B51D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509" y="334298"/>
            <a:ext cx="8915399" cy="962465"/>
          </a:xfrm>
        </p:spPr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F3DF9F-8C30-41E5-A9CA-91CD14F6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09" y="2053843"/>
            <a:ext cx="8915399" cy="222801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Introduzione</a:t>
            </a:r>
            <a:r>
              <a:rPr lang="en-US" dirty="0"/>
              <a:t> all’IDE 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Concetti </a:t>
            </a:r>
            <a:r>
              <a:rPr lang="it-IT" dirty="0"/>
              <a:t>principali</a:t>
            </a:r>
            <a:r>
              <a:rPr lang="en-US" dirty="0"/>
              <a:t> di Unity (Scene, game objects, scripts…)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Introduzione</a:t>
            </a:r>
            <a:r>
              <a:rPr lang="en-US" dirty="0"/>
              <a:t> </a:t>
            </a:r>
            <a:r>
              <a:rPr lang="it-IT" dirty="0"/>
              <a:t>alla</a:t>
            </a:r>
            <a:r>
              <a:rPr lang="en-US" dirty="0"/>
              <a:t> programmazione (</a:t>
            </a:r>
            <a:r>
              <a:rPr lang="en-US" noProof="1"/>
              <a:t>quello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serve)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Creare</a:t>
            </a:r>
            <a:r>
              <a:rPr lang="en-US" b="1" dirty="0"/>
              <a:t> un </a:t>
            </a:r>
            <a:r>
              <a:rPr lang="en-US" b="1" dirty="0" err="1"/>
              <a:t>videogioco</a:t>
            </a:r>
            <a:r>
              <a:rPr lang="en-US" b="1" dirty="0"/>
              <a:t> 2D!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4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40E8B-7393-4F88-93D1-6B004B51D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509" y="334298"/>
            <a:ext cx="8915399" cy="962465"/>
          </a:xfrm>
        </p:spPr>
        <p:txBody>
          <a:bodyPr/>
          <a:lstStyle/>
          <a:p>
            <a:r>
              <a:rPr lang="en-US" dirty="0"/>
              <a:t>Cosa è                 ?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F3DF9F-8C30-41E5-A9CA-91CD14F6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09" y="2338978"/>
            <a:ext cx="8915399" cy="2523168"/>
          </a:xfrm>
        </p:spPr>
        <p:txBody>
          <a:bodyPr>
            <a:normAutofit/>
          </a:bodyPr>
          <a:lstStyle/>
          <a:p>
            <a:r>
              <a:rPr lang="en-US" dirty="0"/>
              <a:t>Unity è un </a:t>
            </a:r>
            <a:r>
              <a:rPr lang="en-US" b="1" dirty="0"/>
              <a:t>IDE</a:t>
            </a:r>
            <a:r>
              <a:rPr lang="en-US" dirty="0"/>
              <a:t> (Integrated Development Environment) multi-</a:t>
            </a:r>
            <a:r>
              <a:rPr lang="it-IT" dirty="0"/>
              <a:t>piattaforma</a:t>
            </a:r>
            <a:r>
              <a:rPr lang="en-US" dirty="0"/>
              <a:t> per </a:t>
            </a:r>
            <a:r>
              <a:rPr lang="it-IT" dirty="0"/>
              <a:t>sviluppare</a:t>
            </a:r>
            <a:r>
              <a:rPr lang="en-US" dirty="0"/>
              <a:t> </a:t>
            </a:r>
            <a:r>
              <a:rPr lang="it-IT" dirty="0"/>
              <a:t>giochi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/>
              <a:t>Cosa </a:t>
            </a:r>
            <a:r>
              <a:rPr lang="en-US" b="1" dirty="0" err="1"/>
              <a:t>significa</a:t>
            </a:r>
            <a:r>
              <a:rPr lang="en-US" b="1" dirty="0"/>
              <a:t>? </a:t>
            </a:r>
          </a:p>
          <a:p>
            <a:r>
              <a:rPr lang="en-US" dirty="0"/>
              <a:t>Ci </a:t>
            </a:r>
            <a:r>
              <a:rPr lang="en-US" dirty="0" err="1"/>
              <a:t>puoi</a:t>
            </a:r>
            <a:r>
              <a:rPr lang="en-US" dirty="0"/>
              <a:t>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giochi</a:t>
            </a:r>
            <a:r>
              <a:rPr lang="en-US" dirty="0"/>
              <a:t> (e non solo) per </a:t>
            </a:r>
            <a:r>
              <a:rPr lang="en-US" dirty="0" err="1"/>
              <a:t>differenti</a:t>
            </a:r>
            <a:r>
              <a:rPr lang="en-US" dirty="0"/>
              <a:t> </a:t>
            </a:r>
            <a:r>
              <a:rPr lang="en-US" dirty="0" err="1"/>
              <a:t>piattaforme</a:t>
            </a:r>
            <a:r>
              <a:rPr lang="en-US" dirty="0"/>
              <a:t>: PC, mac, </a:t>
            </a:r>
            <a:r>
              <a:rPr lang="en-US" dirty="0" err="1"/>
              <a:t>linux</a:t>
            </a:r>
            <a:r>
              <a:rPr lang="en-US" dirty="0"/>
              <a:t>, android, iOS…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CA8809C-6A81-4FAE-B926-417128A2D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60" y="334298"/>
            <a:ext cx="2876370" cy="10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40E8B-7393-4F88-93D1-6B004B51D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509" y="334298"/>
            <a:ext cx="8915399" cy="962465"/>
          </a:xfrm>
        </p:spPr>
        <p:txBody>
          <a:bodyPr/>
          <a:lstStyle/>
          <a:p>
            <a:r>
              <a:rPr lang="it-IT" dirty="0"/>
              <a:t>Scene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F3DF9F-8C30-41E5-A9CA-91CD14F6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09" y="2053843"/>
            <a:ext cx="8915399" cy="3344634"/>
          </a:xfrm>
        </p:spPr>
        <p:txBody>
          <a:bodyPr>
            <a:normAutofit/>
          </a:bodyPr>
          <a:lstStyle/>
          <a:p>
            <a:r>
              <a:rPr lang="it-IT" dirty="0"/>
              <a:t>Una </a:t>
            </a:r>
            <a:r>
              <a:rPr lang="it-IT" i="1" dirty="0"/>
              <a:t>scene </a:t>
            </a:r>
            <a:r>
              <a:rPr lang="it-IT" dirty="0"/>
              <a:t>di </a:t>
            </a:r>
            <a:r>
              <a:rPr lang="it-IT" dirty="0" err="1"/>
              <a:t>Unity</a:t>
            </a:r>
            <a:r>
              <a:rPr lang="it-IT" dirty="0"/>
              <a:t> non è che un «livello» o una «schermata».</a:t>
            </a:r>
          </a:p>
          <a:p>
            <a:r>
              <a:rPr lang="it-IT" dirty="0"/>
              <a:t>In un videogioco classico le possibili scene sono: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Loghi / Menu principale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Livello</a:t>
            </a:r>
            <a:r>
              <a:rPr lang="en-US" dirty="0"/>
              <a:t> 1 / </a:t>
            </a:r>
            <a:r>
              <a:rPr lang="en-US" dirty="0" err="1"/>
              <a:t>Livello</a:t>
            </a:r>
            <a:r>
              <a:rPr lang="en-US" dirty="0"/>
              <a:t> </a:t>
            </a:r>
            <a:r>
              <a:rPr lang="en-US" dirty="0" err="1"/>
              <a:t>completato</a:t>
            </a:r>
            <a:r>
              <a:rPr lang="en-US" dirty="0"/>
              <a:t> / </a:t>
            </a:r>
            <a:r>
              <a:rPr lang="en-US" dirty="0" err="1"/>
              <a:t>livello</a:t>
            </a:r>
            <a:r>
              <a:rPr lang="en-US" dirty="0"/>
              <a:t> 2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Punteggi</a:t>
            </a:r>
            <a:r>
              <a:rPr lang="en-US" dirty="0"/>
              <a:t> / </a:t>
            </a:r>
            <a:r>
              <a:rPr lang="en-US" noProof="1"/>
              <a:t>Game</a:t>
            </a:r>
            <a:r>
              <a:rPr lang="en-US" dirty="0"/>
              <a:t>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7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40E8B-7393-4F88-93D1-6B004B51D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509" y="334298"/>
            <a:ext cx="8915399" cy="962465"/>
          </a:xfrm>
        </p:spPr>
        <p:txBody>
          <a:bodyPr/>
          <a:lstStyle/>
          <a:p>
            <a:r>
              <a:rPr lang="it-IT" dirty="0" err="1"/>
              <a:t>Assets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F3DF9F-8C30-41E5-A9CA-91CD14F6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09" y="2053843"/>
            <a:ext cx="8915399" cy="3344634"/>
          </a:xfrm>
        </p:spPr>
        <p:txBody>
          <a:bodyPr>
            <a:normAutofit/>
          </a:bodyPr>
          <a:lstStyle/>
          <a:p>
            <a:r>
              <a:rPr lang="en-US" dirty="0"/>
              <a:t>“An asset is representation of any item that can be used in your game or project. An asset may come from a file created outside of Unity, such as a 3D model, an audio file, an image, or any of the other types of file that Unity supports. ” 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2"/>
              </a:rPr>
              <a:t>https://docs.unity3d.com/Manual/AssetWorkflow.html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“Un </a:t>
            </a:r>
            <a:r>
              <a:rPr lang="en-US" i="1" dirty="0"/>
              <a:t>asset </a:t>
            </a:r>
            <a:r>
              <a:rPr lang="en-US" dirty="0"/>
              <a:t> è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rapprasentazione</a:t>
            </a:r>
            <a:r>
              <a:rPr lang="en-US" dirty="0"/>
              <a:t> di </a:t>
            </a:r>
            <a:r>
              <a:rPr lang="en-US" dirty="0" err="1"/>
              <a:t>qualunque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usata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tuo</a:t>
            </a:r>
            <a:r>
              <a:rPr lang="en-US" dirty="0"/>
              <a:t> </a:t>
            </a:r>
            <a:r>
              <a:rPr lang="en-US" dirty="0" err="1"/>
              <a:t>gioco</a:t>
            </a:r>
            <a:r>
              <a:rPr lang="en-US" dirty="0"/>
              <a:t> o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tuo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. Un </a:t>
            </a:r>
            <a:r>
              <a:rPr lang="en-US" i="1" dirty="0"/>
              <a:t>asset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venire da un file </a:t>
            </a:r>
            <a:r>
              <a:rPr lang="en-US" dirty="0" err="1"/>
              <a:t>creato</a:t>
            </a:r>
            <a:r>
              <a:rPr lang="en-US" dirty="0"/>
              <a:t> al di </a:t>
            </a:r>
            <a:r>
              <a:rPr lang="en-US" dirty="0" err="1"/>
              <a:t>fuori</a:t>
            </a:r>
            <a:r>
              <a:rPr lang="en-US" dirty="0"/>
              <a:t> di Unity, come un </a:t>
            </a:r>
            <a:r>
              <a:rPr lang="en-US" dirty="0" err="1"/>
              <a:t>modello</a:t>
            </a:r>
            <a:r>
              <a:rPr lang="en-US" dirty="0"/>
              <a:t> 3D, un file audio, </a:t>
            </a:r>
            <a:r>
              <a:rPr lang="en-US" dirty="0" err="1"/>
              <a:t>un’immagine</a:t>
            </a:r>
            <a:r>
              <a:rPr lang="en-US" dirty="0"/>
              <a:t>, o un </a:t>
            </a:r>
            <a:r>
              <a:rPr lang="en-US" dirty="0" err="1"/>
              <a:t>qualunque</a:t>
            </a:r>
            <a:r>
              <a:rPr lang="en-US" dirty="0"/>
              <a:t> </a:t>
            </a:r>
            <a:r>
              <a:rPr lang="en-US" dirty="0" err="1"/>
              <a:t>altro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file </a:t>
            </a:r>
            <a:r>
              <a:rPr lang="en-US" dirty="0" err="1"/>
              <a:t>supportato</a:t>
            </a:r>
            <a:r>
              <a:rPr lang="en-US" dirty="0"/>
              <a:t> da Unity.”</a:t>
            </a:r>
          </a:p>
        </p:txBody>
      </p:sp>
    </p:spTree>
    <p:extLst>
      <p:ext uri="{BB962C8B-B14F-4D97-AF65-F5344CB8AC3E}">
        <p14:creationId xmlns:p14="http://schemas.microsoft.com/office/powerpoint/2010/main" val="402843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40E8B-7393-4F88-93D1-6B004B51D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509" y="334298"/>
            <a:ext cx="8915399" cy="962465"/>
          </a:xfrm>
        </p:spPr>
        <p:txBody>
          <a:bodyPr>
            <a:normAutofit fontScale="90000"/>
          </a:bodyPr>
          <a:lstStyle/>
          <a:p>
            <a:r>
              <a:rPr lang="it-IT" dirty="0"/>
              <a:t>Game Object e Component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F3DF9F-8C30-41E5-A9CA-91CD14F6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09" y="2053843"/>
            <a:ext cx="8915399" cy="334463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i="1" dirty="0"/>
              <a:t>scene </a:t>
            </a:r>
            <a:r>
              <a:rPr lang="en-US" dirty="0"/>
              <a:t>è un </a:t>
            </a:r>
            <a:r>
              <a:rPr lang="en-US" b="1" i="1" dirty="0"/>
              <a:t>game object</a:t>
            </a:r>
            <a:r>
              <a:rPr lang="en-US" dirty="0"/>
              <a:t>. </a:t>
            </a:r>
            <a:r>
              <a:rPr lang="en-US" dirty="0" err="1"/>
              <a:t>Quest’ultimo</a:t>
            </a:r>
            <a:r>
              <a:rPr lang="en-US" dirty="0"/>
              <a:t> è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sorta</a:t>
            </a:r>
            <a:r>
              <a:rPr lang="en-US" dirty="0"/>
              <a:t> di </a:t>
            </a:r>
            <a:r>
              <a:rPr lang="en-US" dirty="0" err="1"/>
              <a:t>contenitore</a:t>
            </a:r>
            <a:r>
              <a:rPr lang="en-US" dirty="0"/>
              <a:t> -&gt; </a:t>
            </a:r>
            <a:r>
              <a:rPr lang="en-US" b="1" i="1" dirty="0"/>
              <a:t>component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b="1" i="1" dirty="0"/>
              <a:t>game object </a:t>
            </a:r>
            <a:r>
              <a:rPr lang="en-US" dirty="0"/>
              <a:t>ha </a:t>
            </a:r>
            <a:r>
              <a:rPr lang="en-US" dirty="0" err="1"/>
              <a:t>almeno</a:t>
            </a:r>
            <a:r>
              <a:rPr lang="en-US" dirty="0"/>
              <a:t> un </a:t>
            </a:r>
            <a:r>
              <a:rPr lang="en-US" b="1" i="1" dirty="0"/>
              <a:t>component</a:t>
            </a:r>
            <a:r>
              <a:rPr lang="en-US" dirty="0"/>
              <a:t>: </a:t>
            </a:r>
            <a:r>
              <a:rPr lang="en-US" i="1" dirty="0"/>
              <a:t>transform</a:t>
            </a:r>
            <a:r>
              <a:rPr lang="en-US" dirty="0"/>
              <a:t>, </a:t>
            </a:r>
            <a:r>
              <a:rPr lang="en-US" dirty="0" err="1"/>
              <a:t>il</a:t>
            </a:r>
            <a:r>
              <a:rPr lang="en-US" dirty="0"/>
              <a:t> quale </a:t>
            </a:r>
            <a:r>
              <a:rPr lang="en-US" dirty="0" err="1"/>
              <a:t>contiene</a:t>
            </a:r>
            <a:r>
              <a:rPr lang="en-US" dirty="0"/>
              <a:t> le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i="1" dirty="0"/>
              <a:t>position</a:t>
            </a:r>
            <a:r>
              <a:rPr lang="en-US" dirty="0"/>
              <a:t>, </a:t>
            </a:r>
            <a:r>
              <a:rPr lang="en-US" i="1" dirty="0"/>
              <a:t>rotation </a:t>
            </a:r>
            <a:r>
              <a:rPr lang="en-US" dirty="0"/>
              <a:t>e </a:t>
            </a:r>
            <a:r>
              <a:rPr lang="en-US" i="1" dirty="0"/>
              <a:t>scale</a:t>
            </a:r>
            <a:r>
              <a:rPr lang="en-US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 </a:t>
            </a:r>
            <a:r>
              <a:rPr lang="en-US" dirty="0" err="1"/>
              <a:t>oggetto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sottoposto</a:t>
            </a:r>
            <a:r>
              <a:rPr lang="en-US" dirty="0"/>
              <a:t> ad un </a:t>
            </a:r>
            <a:r>
              <a:rPr lang="en-US" dirty="0" err="1"/>
              <a:t>altro</a:t>
            </a:r>
            <a:r>
              <a:rPr lang="en-US" dirty="0"/>
              <a:t> </a:t>
            </a:r>
            <a:r>
              <a:rPr lang="en-US" dirty="0" err="1"/>
              <a:t>oggetto</a:t>
            </a:r>
            <a:r>
              <a:rPr lang="en-US" dirty="0"/>
              <a:t> (</a:t>
            </a:r>
            <a:r>
              <a:rPr lang="en-US" b="1" dirty="0" err="1"/>
              <a:t>gerarchia</a:t>
            </a:r>
            <a:r>
              <a:rPr lang="en-US" dirty="0"/>
              <a:t>). Ad </a:t>
            </a:r>
            <a:r>
              <a:rPr lang="en-US" dirty="0" err="1"/>
              <a:t>esempio</a:t>
            </a:r>
            <a:r>
              <a:rPr lang="en-US" dirty="0"/>
              <a:t>, </a:t>
            </a:r>
            <a:r>
              <a:rPr lang="en-US" dirty="0" err="1"/>
              <a:t>l’oggetto</a:t>
            </a:r>
            <a:r>
              <a:rPr lang="en-US" dirty="0"/>
              <a:t> “</a:t>
            </a:r>
            <a:r>
              <a:rPr lang="en-US" dirty="0" err="1"/>
              <a:t>ramo</a:t>
            </a:r>
            <a:r>
              <a:rPr lang="en-US" dirty="0"/>
              <a:t>”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sottoposta</a:t>
            </a:r>
            <a:r>
              <a:rPr lang="en-US" dirty="0"/>
              <a:t> </a:t>
            </a:r>
            <a:r>
              <a:rPr lang="en-US" dirty="0" err="1"/>
              <a:t>all’oggetto</a:t>
            </a:r>
            <a:r>
              <a:rPr lang="en-US" dirty="0"/>
              <a:t> “</a:t>
            </a:r>
            <a:r>
              <a:rPr lang="en-US" dirty="0" err="1"/>
              <a:t>albero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7135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40E8B-7393-4F88-93D1-6B004B51D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509" y="316713"/>
            <a:ext cx="8915399" cy="962465"/>
          </a:xfrm>
        </p:spPr>
        <p:txBody>
          <a:bodyPr>
            <a:normAutofit/>
          </a:bodyPr>
          <a:lstStyle/>
          <a:p>
            <a:r>
              <a:rPr lang="it-IT" dirty="0"/>
              <a:t>Scripts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F3DF9F-8C30-41E5-A9CA-91CD14F6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09" y="2053843"/>
            <a:ext cx="8915399" cy="334463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dirty="0" err="1"/>
              <a:t>componenti</a:t>
            </a:r>
            <a:r>
              <a:rPr lang="en-US" dirty="0"/>
              <a:t> </a:t>
            </a:r>
            <a:r>
              <a:rPr lang="en-US" dirty="0" err="1"/>
              <a:t>controllano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comportamento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oggetti</a:t>
            </a:r>
            <a:r>
              <a:rPr lang="en-US" dirty="0"/>
              <a:t>. </a:t>
            </a:r>
            <a:r>
              <a:rPr lang="en-US" dirty="0" err="1"/>
              <a:t>Nonostante</a:t>
            </a:r>
            <a:r>
              <a:rPr lang="en-US" dirty="0"/>
              <a:t> </a:t>
            </a:r>
            <a:r>
              <a:rPr lang="en-US" dirty="0" err="1"/>
              <a:t>sinao</a:t>
            </a:r>
            <a:r>
              <a:rPr lang="en-US" dirty="0"/>
              <a:t> </a:t>
            </a:r>
            <a:r>
              <a:rPr lang="en-US" dirty="0" err="1"/>
              <a:t>versatili</a:t>
            </a:r>
            <a:r>
              <a:rPr lang="en-US" dirty="0"/>
              <a:t>, per far </a:t>
            </a:r>
            <a:r>
              <a:rPr lang="en-US" dirty="0" err="1"/>
              <a:t>compiere</a:t>
            </a:r>
            <a:r>
              <a:rPr lang="en-US" dirty="0"/>
              <a:t> </a:t>
            </a:r>
            <a:r>
              <a:rPr lang="en-US" dirty="0" err="1"/>
              <a:t>certe</a:t>
            </a:r>
            <a:r>
              <a:rPr lang="en-US" dirty="0"/>
              <a:t> </a:t>
            </a:r>
            <a:r>
              <a:rPr lang="en-US" dirty="0" err="1"/>
              <a:t>azioni</a:t>
            </a:r>
            <a:r>
              <a:rPr lang="en-US" dirty="0"/>
              <a:t> </a:t>
            </a:r>
            <a:r>
              <a:rPr lang="en-US" dirty="0" err="1"/>
              <a:t>dobbiamo</a:t>
            </a:r>
            <a:r>
              <a:rPr lang="en-US" dirty="0"/>
              <a:t>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componenti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nostri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b="1" i="1" dirty="0"/>
              <a:t>scripts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Unity </a:t>
            </a:r>
            <a:r>
              <a:rPr lang="en-US" dirty="0" err="1"/>
              <a:t>supporta</a:t>
            </a:r>
            <a:r>
              <a:rPr lang="en-US" dirty="0"/>
              <a:t> due </a:t>
            </a:r>
            <a:r>
              <a:rPr lang="en-US" dirty="0" err="1"/>
              <a:t>linguaggi</a:t>
            </a:r>
            <a:r>
              <a:rPr lang="en-US" dirty="0"/>
              <a:t> di </a:t>
            </a:r>
            <a:r>
              <a:rPr lang="en-US" dirty="0" err="1"/>
              <a:t>programmazione</a:t>
            </a:r>
            <a:r>
              <a:rPr lang="en-US" dirty="0"/>
              <a:t>: C# e JavaScript</a:t>
            </a:r>
          </a:p>
        </p:txBody>
      </p:sp>
    </p:spTree>
    <p:extLst>
      <p:ext uri="{BB962C8B-B14F-4D97-AF65-F5344CB8AC3E}">
        <p14:creationId xmlns:p14="http://schemas.microsoft.com/office/powerpoint/2010/main" val="348350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40E8B-7393-4F88-93D1-6B004B51D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509" y="316713"/>
            <a:ext cx="8915399" cy="962465"/>
          </a:xfrm>
        </p:spPr>
        <p:txBody>
          <a:bodyPr>
            <a:normAutofit/>
          </a:bodyPr>
          <a:lstStyle/>
          <a:p>
            <a:r>
              <a:rPr lang="it-IT" dirty="0"/>
              <a:t>Interfaccia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F36AC5B-591F-41AF-AB5F-82924C019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58" y="1279178"/>
            <a:ext cx="9901084" cy="5311519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82F3DF9F-8C30-41E5-A9CA-91CD14F6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7933" y="585151"/>
            <a:ext cx="6390476" cy="58422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L’interfaccia</a:t>
            </a:r>
            <a:r>
              <a:rPr lang="en-US" dirty="0"/>
              <a:t> di Unity ha </a:t>
            </a:r>
            <a:r>
              <a:rPr lang="en-US" dirty="0" err="1"/>
              <a:t>tanti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bottoni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Vediamoli</a:t>
            </a:r>
            <a:r>
              <a:rPr lang="en-US" dirty="0"/>
              <a:t> </a:t>
            </a:r>
            <a:r>
              <a:rPr lang="en-US" dirty="0" err="1"/>
              <a:t>insieme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091798809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242</TotalTime>
  <Words>296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Filo</vt:lpstr>
      <vt:lpstr>Introduzione a Unity </vt:lpstr>
      <vt:lpstr>Obiettivi</vt:lpstr>
      <vt:lpstr>Cosa è                 ?</vt:lpstr>
      <vt:lpstr>Scene</vt:lpstr>
      <vt:lpstr>Assets</vt:lpstr>
      <vt:lpstr>Game Object e Component</vt:lpstr>
      <vt:lpstr>Scripts</vt:lpstr>
      <vt:lpstr>Interfaccia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 il tuo videogioco </dc:title>
  <dc:creator>Lorenzo Salvemini</dc:creator>
  <cp:lastModifiedBy>Lorenzo Salvemini</cp:lastModifiedBy>
  <cp:revision>14</cp:revision>
  <dcterms:created xsi:type="dcterms:W3CDTF">2018-07-29T18:05:59Z</dcterms:created>
  <dcterms:modified xsi:type="dcterms:W3CDTF">2018-07-31T09:18:47Z</dcterms:modified>
</cp:coreProperties>
</file>