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9467d0d1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9467d0d1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9467d0d1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9467d0d1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9467d0d1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9467d0d1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9467d0d1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9467d0d1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9467d0d1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9467d0d1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9467d0d1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9467d0d1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9467d0d1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9467d0d1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9467d0d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9467d0d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9467d0d1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9467d0d1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897075" y="17823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rebuchet MS"/>
                <a:ea typeface="Trebuchet MS"/>
                <a:cs typeface="Trebuchet MS"/>
                <a:sym typeface="Trebuchet MS"/>
              </a:rPr>
              <a:t>Assignment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Trebuchet MS"/>
                <a:ea typeface="Trebuchet MS"/>
                <a:cs typeface="Trebuchet MS"/>
                <a:sym typeface="Trebuchet MS"/>
              </a:rPr>
              <a:t>                    week 5_1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6891575" y="2815325"/>
            <a:ext cx="10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노찬우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063" y="276801"/>
            <a:ext cx="7557876" cy="355264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/>
        </p:nvSpPr>
        <p:spPr>
          <a:xfrm>
            <a:off x="1916200" y="4370300"/>
            <a:ext cx="4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레파지토리에 소스 추가 확인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950" y="196656"/>
            <a:ext cx="3150251" cy="3979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6" y="196650"/>
            <a:ext cx="3401121" cy="39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1916200" y="4370300"/>
            <a:ext cx="4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Hello-website 스프링부트 프로젝트 생성 및 설정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538" y="509773"/>
            <a:ext cx="6400927" cy="344737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1916200" y="4370300"/>
            <a:ext cx="4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문자열을 출력하기 위한 코드 작성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988" y="477875"/>
            <a:ext cx="5748026" cy="327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1916200" y="4370300"/>
            <a:ext cx="4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작동 확인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250" y="350475"/>
            <a:ext cx="6397501" cy="35892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1916200" y="4370300"/>
            <a:ext cx="4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Github에서 새로운 Private 레파지토리 생성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525" y="655275"/>
            <a:ext cx="6856950" cy="22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/>
        </p:nvSpPr>
        <p:spPr>
          <a:xfrm>
            <a:off x="1916200" y="4370300"/>
            <a:ext cx="4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eclipse에서 프로젝트 위치 확인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38" y="388900"/>
            <a:ext cx="7685324" cy="30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1916200" y="4370300"/>
            <a:ext cx="4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terminal에서 프로젝트 폴더로 이동 후 git폴더 생성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513" y="184250"/>
            <a:ext cx="7302974" cy="41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/>
        </p:nvSpPr>
        <p:spPr>
          <a:xfrm>
            <a:off x="1916200" y="4370300"/>
            <a:ext cx="4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모든 파일 add후 현재 상태 확인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813" y="479850"/>
            <a:ext cx="6984375" cy="8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813" y="1464465"/>
            <a:ext cx="6984375" cy="221456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/>
        </p:nvSpPr>
        <p:spPr>
          <a:xfrm>
            <a:off x="1916200" y="4370300"/>
            <a:ext cx="49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커밋 후 레파지토리에 리모트 연결, origin리모트를 이용해 푸쉬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