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4450917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4450917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94450917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94450917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94450917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94450917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4450917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4450917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97075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rebuchet MS"/>
                <a:ea typeface="Trebuchet MS"/>
                <a:cs typeface="Trebuchet MS"/>
                <a:sym typeface="Trebuchet MS"/>
              </a:rPr>
              <a:t>Assignment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Trebuchet MS"/>
                <a:ea typeface="Trebuchet MS"/>
                <a:cs typeface="Trebuchet MS"/>
                <a:sym typeface="Trebuchet MS"/>
              </a:rPr>
              <a:t>                    week 5_2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6891575" y="2815325"/>
            <a:ext cx="10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노찬우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50" y="877725"/>
            <a:ext cx="7366699" cy="23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1916200" y="4370300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mariadb에 root계정으로 접속 후 sampledb 데이터베이스 생성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13" y="700951"/>
            <a:ext cx="7890374" cy="21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1961700" y="4370300"/>
            <a:ext cx="52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sampledb에 접근할 수 있는 유저 sampledbuser 생성 후 mariadb탈출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38" y="286777"/>
            <a:ext cx="7361926" cy="40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1916200" y="4370300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sampledbuser로 mariadb 접속. sampledb 출력 후 접근하기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