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70E7D-082D-7B41-9FF0-677AA1956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274BA1-C512-A14A-AA5A-994E09BF2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2FA1D-EEF4-214C-A548-24A951EE0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698C-22C5-614B-AC02-0E7CBD874F9D}" type="datetimeFigureOut">
              <a:rPr lang="en-US" smtClean="0"/>
              <a:t>6/21/20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25D1D-B35A-CB4E-90BA-487018DEC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FD6E8-71F6-EE4E-9BD5-621F4CC9A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D0B2-6AB1-D94C-ACE6-5B7AD36DD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2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42086-6ED3-0E4A-A9E7-9C1B7557C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28630E-6CB0-274A-95DC-6286E3718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7EBD4-0F8C-384F-9B9F-695272A1C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698C-22C5-614B-AC02-0E7CBD874F9D}" type="datetimeFigureOut">
              <a:rPr lang="en-US" smtClean="0"/>
              <a:t>6/21/20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DA79C-287F-9341-9C5A-FBC638108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BC9D9-E3C8-AF4D-B2D7-B3B246205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D0B2-6AB1-D94C-ACE6-5B7AD36DD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21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0E7D29-8382-CA45-87AC-45EED64A14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76BB83-E044-B34B-9BF6-AE826E361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5CE2B-6CF9-CF4B-BD0A-2CE40FC94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698C-22C5-614B-AC02-0E7CBD874F9D}" type="datetimeFigureOut">
              <a:rPr lang="en-US" smtClean="0"/>
              <a:t>6/21/20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AEFF8-AA75-5546-B25E-93F708DF5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9AABE-9088-1144-9B7C-D4E3D53B2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D0B2-6AB1-D94C-ACE6-5B7AD36DD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12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2A5BA-502C-F641-B5C6-F00262F17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7CCF2-BFFF-9346-B304-BC57841EA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FD8FB-02E4-B740-89C3-1CDBAFC2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698C-22C5-614B-AC02-0E7CBD874F9D}" type="datetimeFigureOut">
              <a:rPr lang="en-US" smtClean="0"/>
              <a:t>6/21/20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24440-3D53-B549-AB5F-EA1757C5F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18208-96D6-0E40-A6E9-E9717BF21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D0B2-6AB1-D94C-ACE6-5B7AD36DD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5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4F2C9-5B22-1E4E-B54D-6A16AAF36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BDC34-910F-CC43-A3A3-5AF1D72AD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8E653-2BA6-464E-80B1-5D916D3D4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698C-22C5-614B-AC02-0E7CBD874F9D}" type="datetimeFigureOut">
              <a:rPr lang="en-US" smtClean="0"/>
              <a:t>6/21/20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79E12-EFDB-964E-BDFE-08062C0A7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97731-B87E-3042-B821-51B561C4F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D0B2-6AB1-D94C-ACE6-5B7AD36DD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86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E416-9EEE-D146-9183-FED940126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37676-81AC-F541-8CFB-AB6232FF69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D9D5B-7382-5B4A-8595-17468DBC0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46123-A2CE-6B4C-BB5A-B55A5B14C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698C-22C5-614B-AC02-0E7CBD874F9D}" type="datetimeFigureOut">
              <a:rPr lang="en-US" smtClean="0"/>
              <a:t>6/21/20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B0C4B-9E0F-BD41-94D2-081BB03A1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180EA-CEC2-934D-AB73-59F2A37E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D0B2-6AB1-D94C-ACE6-5B7AD36DD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14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307B8-4E73-A041-A395-4EA1F6FC6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EC7A0-A088-5F45-9E77-8843FDE11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FBB6B-2B60-BD49-96C8-46F430929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57E990-AD1E-8549-8C90-AFE8F57372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BBFB03-7683-7740-A949-5CE8666654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41252C-E981-1E48-9755-17F9316CA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698C-22C5-614B-AC02-0E7CBD874F9D}" type="datetimeFigureOut">
              <a:rPr lang="en-US" smtClean="0"/>
              <a:t>6/21/20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8F6A87-E559-1D43-A72F-B753D499E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0E0F20-27FA-F24D-BCD6-7FCAB7AB9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D0B2-6AB1-D94C-ACE6-5B7AD36DD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2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5B2FC-4A99-7F41-B2CC-DDA82A2E3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3E3008-B85A-1B4A-B06A-E2A5334A2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698C-22C5-614B-AC02-0E7CBD874F9D}" type="datetimeFigureOut">
              <a:rPr lang="en-US" smtClean="0"/>
              <a:t>6/21/20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009A23-6118-C148-80AD-498812C31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9ADD80-CF63-874F-ACC2-260FECFA5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D0B2-6AB1-D94C-ACE6-5B7AD36DD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43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E1B8CB-F7DD-774A-9721-5CB33E7E3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698C-22C5-614B-AC02-0E7CBD874F9D}" type="datetimeFigureOut">
              <a:rPr lang="en-US" smtClean="0"/>
              <a:t>6/21/20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C82EF5-4415-4748-A003-6DA59E56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BFA7C-AC40-AF4A-B4B8-025E405F4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D0B2-6AB1-D94C-ACE6-5B7AD36DD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2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DB347-9BD4-2B44-A1BE-E97425DB3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7ADAF-1353-5E49-A082-D7BFE3833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C7F14-81A6-6E40-B569-49AA7B2C4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F1587-49DE-7245-B02B-29B4884CF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698C-22C5-614B-AC02-0E7CBD874F9D}" type="datetimeFigureOut">
              <a:rPr lang="en-US" smtClean="0"/>
              <a:t>6/21/20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F7B59-845D-4E40-8235-BE9BD121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228F8-1A85-C041-B7E7-7AF34E120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D0B2-6AB1-D94C-ACE6-5B7AD36DD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12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17BB3-6C18-744B-8551-73DBCA9EE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CA3C8-6FD1-AD47-BB5F-A28495B599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5F3E76-79B2-C64F-934A-8563F697B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1FC07-3B3C-1E45-B5A3-81F653FB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698C-22C5-614B-AC02-0E7CBD874F9D}" type="datetimeFigureOut">
              <a:rPr lang="en-US" smtClean="0"/>
              <a:t>6/21/20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2FD4B-8DB0-B04E-BECB-4D3C422B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4D0F2-D00A-C349-9E6B-DB987272B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D0B2-6AB1-D94C-ACE6-5B7AD36DD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8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FB5F65-862F-AC4E-A24E-A54E2B8C5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FF428-68C4-FA40-8EDA-C4F9203EE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143AB-3FD3-DD41-A807-D20DA40E41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5698C-22C5-614B-AC02-0E7CBD874F9D}" type="datetimeFigureOut">
              <a:rPr lang="en-US" smtClean="0"/>
              <a:t>6/21/20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CF60C-84D9-5947-A3E5-E4341CEA6D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2FDEA-4933-A54E-BB90-5FF9DEE05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BD0B2-6AB1-D94C-ACE6-5B7AD36DD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65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C63436-E7F8-F449-A458-3E1CD1300D3D}"/>
              </a:ext>
            </a:extLst>
          </p:cNvPr>
          <p:cNvSpPr/>
          <p:nvPr/>
        </p:nvSpPr>
        <p:spPr>
          <a:xfrm>
            <a:off x="2552699" y="-1"/>
            <a:ext cx="7086600" cy="685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41097F06-D1E5-E84E-BE5F-2453E96A6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505" y="2224505"/>
            <a:ext cx="2408989" cy="240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531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Calvin Ng Khai Boon</dc:creator>
  <cp:lastModifiedBy>Calvin Ng Khai Boon</cp:lastModifiedBy>
  <cp:revision>2</cp:revision>
  <dcterms:created xsi:type="dcterms:W3CDTF">2020-06-20T18:06:08Z</dcterms:created>
  <dcterms:modified xsi:type="dcterms:W3CDTF">2020-06-20T18:23:05Z</dcterms:modified>
</cp:coreProperties>
</file>