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C0E8-D621-4276-95C3-3AE11468C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C39F4-65E8-4D59-85B2-39709073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7C7A4-5D78-4AF7-8B5D-1DCECF3B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4D96-4E47-424E-8619-09342900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B4160-757E-434E-932A-7E0A7676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25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EBB6-D790-4F0F-B5AE-0AF51E1B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BC860-2D14-4B8D-BDA0-C21C6DAAC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D3A5-5ABF-47D8-94BE-6083C30F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B6E4-E3FE-4901-A694-CAA9CF70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1E43-2902-4D88-BA35-BE63A453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298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A9BA1-B702-40BB-848E-2C0A4CE6B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D1BC2-24EF-43AA-AAE2-9709A032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3FA6-A513-4400-9390-795EA537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1EE5-1087-4A04-804B-DAD7CB60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052C-1868-4BCE-87B0-70A52F32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499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5A7C-B83E-40E5-BA59-9FB3C898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FDA5-DBC9-4A37-AAB4-352602B6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A9B6-CD56-463D-AEF9-FC43B8EE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5B4E-4253-46B1-945E-86831216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3E68-4BE2-4561-B843-52B42BEE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44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C0EC-F3E1-4155-8451-FA4DDA2D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0E6C-F5EF-452C-9DCC-F7C2F064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2C2F4-5BA2-4CE4-AD84-C597CF73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2790-BB74-4D9A-8370-075DD9EE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CC63-FE63-4B4D-A9F8-A9264A89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725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61ED-D2D4-4B55-AC06-4A8CB662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8E90-0BF4-4001-892C-8F1FF470D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E3683-E34E-4545-BC47-944C8CD2E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871A-8BD6-43C6-BA46-5DE3F206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EF217-045C-4745-8C4C-CC0835C8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CE3B2-9139-44E0-B869-C93C818C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375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FA4B-E9F4-43D4-B28A-33C7E1E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F40ED-58B6-4124-8E61-B12DC652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1E13F-DCA4-4E2A-AEB7-6356BAEE6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D0607-48D6-4DEB-B850-D2E46D215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509C3-5A2A-42E8-9FB9-AF79D5448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3AB03-629E-4951-9F5C-13176F0B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BB7E6-719D-4F7E-B3F8-D28EA49A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5EE3C-76DA-4677-9A46-6BC8CD10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243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6E7E-857F-4FAD-AF3B-05469BF4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E9B08-E8C9-48C8-9ED2-A1CA52BC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2B596-A423-4185-BF47-85461CF5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84265-9B57-4E07-A3C3-8A959FF0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8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86076-5C67-4E61-9E5C-52457E90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EBE1A-C37A-4FCF-A584-F9FD633A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433D8-D7B6-4EB8-B732-59170EC0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659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D402-58E8-438A-820B-65EC5ABC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3369-BFC6-4719-9894-985803F3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091B4-DD1E-46B8-853A-8826A4A7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DD33D-EABA-4B3A-AB3B-BC1A8FE6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AE20-BC87-4D25-B1F3-810DD2A4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2494-E892-402B-83B5-BDD052D2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74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8D46-A12C-4F4C-87D1-782A345E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FDD5E-8A2E-4A43-AF53-08CB30758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9E9D1-751B-4A6B-A274-D98962981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7FC7A-ECC5-47D8-971E-97BE17EE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ED10C-315F-4683-B71F-128C2541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7F77-21FF-49E7-81AB-D3653B3D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320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16A9D-D9DD-4A47-9E47-CD12D997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17548-B5A2-47ED-A028-D3063CAA6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F2AF-524F-4C79-9A15-82DE01B87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ADA2-7C3C-47E3-8D66-B255CCD58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1444B-78FA-4252-B2DF-517F52DE2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331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esultat for uio carpentry logo">
            <a:extLst>
              <a:ext uri="{FF2B5EF4-FFF2-40B4-BE49-F238E27FC236}">
                <a16:creationId xmlns:a16="http://schemas.microsoft.com/office/drawing/2014/main" id="{404C40C3-E5AA-4517-AEBF-5772CBBE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8" y="479219"/>
            <a:ext cx="10736826" cy="178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esultat for software carpentry logo">
            <a:extLst>
              <a:ext uri="{FF2B5EF4-FFF2-40B4-BE49-F238E27FC236}">
                <a16:creationId xmlns:a16="http://schemas.microsoft.com/office/drawing/2014/main" id="{B9661223-AA09-4C49-9EF3-D3F4329A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361" y="6081324"/>
            <a:ext cx="3190566" cy="6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4A04CE-ECCE-43DE-ADFD-359C6DC38CD3}"/>
              </a:ext>
            </a:extLst>
          </p:cNvPr>
          <p:cNvSpPr txBox="1"/>
          <p:nvPr/>
        </p:nvSpPr>
        <p:spPr>
          <a:xfrm>
            <a:off x="3211582" y="2625207"/>
            <a:ext cx="5729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/>
              <a:t>Seminar </a:t>
            </a:r>
            <a:r>
              <a:rPr lang="nb-NO" sz="5400" dirty="0" err="1"/>
              <a:t>room</a:t>
            </a:r>
            <a:r>
              <a:rPr lang="nb-NO" sz="5400" dirty="0"/>
              <a:t> 3213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7B2AF64-A608-4FF5-9BB4-AB7AC950DEAD}"/>
              </a:ext>
            </a:extLst>
          </p:cNvPr>
          <p:cNvSpPr/>
          <p:nvPr/>
        </p:nvSpPr>
        <p:spPr>
          <a:xfrm>
            <a:off x="4247535" y="3962120"/>
            <a:ext cx="3696929" cy="12683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esultat for uio carpentry logo">
            <a:extLst>
              <a:ext uri="{FF2B5EF4-FFF2-40B4-BE49-F238E27FC236}">
                <a16:creationId xmlns:a16="http://schemas.microsoft.com/office/drawing/2014/main" id="{404C40C3-E5AA-4517-AEBF-5772CBBE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8" y="479219"/>
            <a:ext cx="10736826" cy="178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esultat for software carpentry logo">
            <a:extLst>
              <a:ext uri="{FF2B5EF4-FFF2-40B4-BE49-F238E27FC236}">
                <a16:creationId xmlns:a16="http://schemas.microsoft.com/office/drawing/2014/main" id="{B9661223-AA09-4C49-9EF3-D3F4329A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361" y="6081324"/>
            <a:ext cx="3190566" cy="6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4A04CE-ECCE-43DE-ADFD-359C6DC38CD3}"/>
              </a:ext>
            </a:extLst>
          </p:cNvPr>
          <p:cNvSpPr txBox="1"/>
          <p:nvPr/>
        </p:nvSpPr>
        <p:spPr>
          <a:xfrm>
            <a:off x="3211582" y="2625207"/>
            <a:ext cx="5729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/>
              <a:t>Seminar </a:t>
            </a:r>
            <a:r>
              <a:rPr lang="nb-NO" sz="5400" dirty="0" err="1"/>
              <a:t>room</a:t>
            </a:r>
            <a:r>
              <a:rPr lang="nb-NO" sz="5400" dirty="0"/>
              <a:t> 3213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7B2AF64-A608-4FF5-9BB4-AB7AC950DEAD}"/>
              </a:ext>
            </a:extLst>
          </p:cNvPr>
          <p:cNvSpPr/>
          <p:nvPr/>
        </p:nvSpPr>
        <p:spPr>
          <a:xfrm rot="10800000">
            <a:off x="4247535" y="3962120"/>
            <a:ext cx="3696929" cy="12683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274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esultat for uio carpentry logo">
            <a:extLst>
              <a:ext uri="{FF2B5EF4-FFF2-40B4-BE49-F238E27FC236}">
                <a16:creationId xmlns:a16="http://schemas.microsoft.com/office/drawing/2014/main" id="{404C40C3-E5AA-4517-AEBF-5772CBBE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8" y="479219"/>
            <a:ext cx="10736826" cy="178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esultat for software carpentry logo">
            <a:extLst>
              <a:ext uri="{FF2B5EF4-FFF2-40B4-BE49-F238E27FC236}">
                <a16:creationId xmlns:a16="http://schemas.microsoft.com/office/drawing/2014/main" id="{B9661223-AA09-4C49-9EF3-D3F4329A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361" y="6081324"/>
            <a:ext cx="3190566" cy="6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4A04CE-ECCE-43DE-ADFD-359C6DC38CD3}"/>
              </a:ext>
            </a:extLst>
          </p:cNvPr>
          <p:cNvSpPr txBox="1"/>
          <p:nvPr/>
        </p:nvSpPr>
        <p:spPr>
          <a:xfrm>
            <a:off x="3211582" y="3556700"/>
            <a:ext cx="5729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/>
              <a:t>Seminar </a:t>
            </a:r>
            <a:r>
              <a:rPr lang="nb-NO" sz="5400" dirty="0" err="1"/>
              <a:t>room</a:t>
            </a:r>
            <a:r>
              <a:rPr lang="nb-NO" sz="5400" dirty="0"/>
              <a:t> 3213</a:t>
            </a:r>
          </a:p>
        </p:txBody>
      </p:sp>
    </p:spTree>
    <p:extLst>
      <p:ext uri="{BB962C8B-B14F-4D97-AF65-F5344CB8AC3E}">
        <p14:creationId xmlns:p14="http://schemas.microsoft.com/office/powerpoint/2010/main" val="270328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Heeremans</dc:creator>
  <cp:lastModifiedBy>Michael Heeremans</cp:lastModifiedBy>
  <cp:revision>2</cp:revision>
  <dcterms:created xsi:type="dcterms:W3CDTF">2018-10-30T21:03:53Z</dcterms:created>
  <dcterms:modified xsi:type="dcterms:W3CDTF">2018-10-30T21:13:33Z</dcterms:modified>
</cp:coreProperties>
</file>