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800066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>
      <p:cViewPr>
        <p:scale>
          <a:sx n="63" d="100"/>
          <a:sy n="63" d="100"/>
        </p:scale>
        <p:origin x="129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472842"/>
            <a:ext cx="13500497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4726842"/>
            <a:ext cx="13500497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8398-0B1E-7148-BF61-1C0FE0E998C1}" type="datetimeFigureOut">
              <a:rPr lang="en-PT" smtClean="0"/>
              <a:t>12/10/2024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14CA-CE15-D54E-93C2-D9BE959C7D5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03533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8398-0B1E-7148-BF61-1C0FE0E998C1}" type="datetimeFigureOut">
              <a:rPr lang="en-PT" smtClean="0"/>
              <a:t>12/10/2024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14CA-CE15-D54E-93C2-D9BE959C7D5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0651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479142"/>
            <a:ext cx="3881393" cy="762669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479142"/>
            <a:ext cx="11419171" cy="762669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8398-0B1E-7148-BF61-1C0FE0E998C1}" type="datetimeFigureOut">
              <a:rPr lang="en-PT" smtClean="0"/>
              <a:t>12/10/2024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14CA-CE15-D54E-93C2-D9BE959C7D5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94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8398-0B1E-7148-BF61-1C0FE0E998C1}" type="datetimeFigureOut">
              <a:rPr lang="en-PT" smtClean="0"/>
              <a:t>12/10/2024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14CA-CE15-D54E-93C2-D9BE959C7D5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9463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243636"/>
            <a:ext cx="15525572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6022609"/>
            <a:ext cx="15525572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8398-0B1E-7148-BF61-1C0FE0E998C1}" type="datetimeFigureOut">
              <a:rPr lang="en-PT" smtClean="0"/>
              <a:t>12/10/2024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14CA-CE15-D54E-93C2-D9BE959C7D5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4405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395710"/>
            <a:ext cx="7650282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395710"/>
            <a:ext cx="7650282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8398-0B1E-7148-BF61-1C0FE0E998C1}" type="datetimeFigureOut">
              <a:rPr lang="en-PT" smtClean="0"/>
              <a:t>12/10/2024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14CA-CE15-D54E-93C2-D9BE959C7D5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6492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479143"/>
            <a:ext cx="15525572" cy="17394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206137"/>
            <a:ext cx="7615123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287331"/>
            <a:ext cx="7615123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206137"/>
            <a:ext cx="765262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287331"/>
            <a:ext cx="7652626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8398-0B1E-7148-BF61-1C0FE0E998C1}" type="datetimeFigureOut">
              <a:rPr lang="en-PT" smtClean="0"/>
              <a:t>12/10/2024</a:t>
            </a:fld>
            <a:endParaRPr lang="en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14CA-CE15-D54E-93C2-D9BE959C7D5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8463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8398-0B1E-7148-BF61-1C0FE0E998C1}" type="datetimeFigureOut">
              <a:rPr lang="en-PT" smtClean="0"/>
              <a:t>12/10/2024</a:t>
            </a:fld>
            <a:endParaRPr lang="en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14CA-CE15-D54E-93C2-D9BE959C7D5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05846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8398-0B1E-7148-BF61-1C0FE0E998C1}" type="datetimeFigureOut">
              <a:rPr lang="en-PT" smtClean="0"/>
              <a:t>12/10/2024</a:t>
            </a:fld>
            <a:endParaRPr lang="en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14CA-CE15-D54E-93C2-D9BE959C7D5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8173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99969"/>
            <a:ext cx="580568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295767"/>
            <a:ext cx="9112836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699862"/>
            <a:ext cx="580568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8398-0B1E-7148-BF61-1C0FE0E998C1}" type="datetimeFigureOut">
              <a:rPr lang="en-PT" smtClean="0"/>
              <a:t>12/10/2024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14CA-CE15-D54E-93C2-D9BE959C7D5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2742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99969"/>
            <a:ext cx="580568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295767"/>
            <a:ext cx="9112836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699862"/>
            <a:ext cx="580568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8398-0B1E-7148-BF61-1C0FE0E998C1}" type="datetimeFigureOut">
              <a:rPr lang="en-PT" smtClean="0"/>
              <a:t>12/10/2024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14CA-CE15-D54E-93C2-D9BE959C7D5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5482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479143"/>
            <a:ext cx="1552557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395710"/>
            <a:ext cx="1552557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8341239"/>
            <a:ext cx="40501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948398-0B1E-7148-BF61-1C0FE0E998C1}" type="datetimeFigureOut">
              <a:rPr lang="en-PT" smtClean="0"/>
              <a:t>12/10/2024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8341239"/>
            <a:ext cx="607522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8341239"/>
            <a:ext cx="40501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1814CA-CE15-D54E-93C2-D9BE959C7D5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01858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D91D1C7-6EA1-93CF-8E83-CCC4BBFBF145}"/>
              </a:ext>
            </a:extLst>
          </p:cNvPr>
          <p:cNvGrpSpPr/>
          <p:nvPr/>
        </p:nvGrpSpPr>
        <p:grpSpPr>
          <a:xfrm>
            <a:off x="2" y="-1"/>
            <a:ext cx="18000660" cy="8999539"/>
            <a:chOff x="2" y="-1"/>
            <a:chExt cx="18000660" cy="899953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2E322EE-2D31-D42D-6503-2F3E60EDD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3428" r="29892"/>
            <a:stretch/>
          </p:blipFill>
          <p:spPr>
            <a:xfrm>
              <a:off x="12961301" y="3138"/>
              <a:ext cx="5039361" cy="8996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97BB3BF-4EDF-9DDC-2DD3-B7AC048A1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856" t="22791" r="2608" b="19528"/>
            <a:stretch/>
          </p:blipFill>
          <p:spPr>
            <a:xfrm rot="5400000">
              <a:off x="-2223928" y="2223929"/>
              <a:ext cx="8999539" cy="455168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76ADFC1-C2CB-8B5A-79B3-D4D899317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1048" r="37399"/>
            <a:stretch/>
          </p:blipFill>
          <p:spPr>
            <a:xfrm>
              <a:off x="3515360" y="0"/>
              <a:ext cx="5628644" cy="8999538"/>
            </a:xfrm>
            <a:prstGeom prst="parallelogram">
              <a:avLst>
                <a:gd name="adj" fmla="val 18145"/>
              </a:avLst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3BC603E-B973-02C6-96C7-04F55851B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2736" r="26461"/>
            <a:stretch/>
          </p:blipFill>
          <p:spPr>
            <a:xfrm>
              <a:off x="8107680" y="0"/>
              <a:ext cx="6096000" cy="8999538"/>
            </a:xfrm>
            <a:prstGeom prst="parallelogram">
              <a:avLst>
                <a:gd name="adj" fmla="val 16889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77746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5334C-4644-EB4B-F20F-B439A8FA0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059EFE3-3CA4-8954-E394-46B84BF25A0A}"/>
              </a:ext>
            </a:extLst>
          </p:cNvPr>
          <p:cNvGrpSpPr/>
          <p:nvPr/>
        </p:nvGrpSpPr>
        <p:grpSpPr>
          <a:xfrm>
            <a:off x="2" y="-1"/>
            <a:ext cx="18000660" cy="8999539"/>
            <a:chOff x="2" y="-1"/>
            <a:chExt cx="18000660" cy="899953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91FE346-4CBF-E57C-1A97-B1FF2E74C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3428" r="29892"/>
            <a:stretch/>
          </p:blipFill>
          <p:spPr>
            <a:xfrm>
              <a:off x="12961301" y="3138"/>
              <a:ext cx="5039361" cy="8996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9260476-31DE-7A19-B76A-E4D61EA89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856" t="22791" r="2608" b="19528"/>
            <a:stretch/>
          </p:blipFill>
          <p:spPr>
            <a:xfrm rot="5400000">
              <a:off x="-2223928" y="2223929"/>
              <a:ext cx="8999539" cy="455168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F150F6-91A4-9EEF-48A3-C6CBF3F57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5981" t="35" r="42323" b="-35"/>
            <a:stretch/>
          </p:blipFill>
          <p:spPr>
            <a:xfrm>
              <a:off x="3515360" y="0"/>
              <a:ext cx="5628644" cy="8999538"/>
            </a:xfrm>
            <a:prstGeom prst="parallelogram">
              <a:avLst>
                <a:gd name="adj" fmla="val 18145"/>
              </a:avLst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F1A88B1-57D4-64A5-E9EE-A01C31FC9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2736" r="26461"/>
            <a:stretch/>
          </p:blipFill>
          <p:spPr>
            <a:xfrm>
              <a:off x="8107680" y="0"/>
              <a:ext cx="6096000" cy="8999538"/>
            </a:xfrm>
            <a:prstGeom prst="parallelogram">
              <a:avLst>
                <a:gd name="adj" fmla="val 16889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261527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Diogo Valente Polónia</dc:creator>
  <cp:lastModifiedBy>Diogo Valente Polónia</cp:lastModifiedBy>
  <cp:revision>1</cp:revision>
  <dcterms:created xsi:type="dcterms:W3CDTF">2024-10-12T19:11:34Z</dcterms:created>
  <dcterms:modified xsi:type="dcterms:W3CDTF">2024-10-12T19:27:11Z</dcterms:modified>
</cp:coreProperties>
</file>