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jUyBX5QAo/PKcq45nR3mTNtiLn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5c0dc1fcf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5c0dc1fc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741781" y="2047488"/>
            <a:ext cx="7712111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Ex1:</a:t>
            </a: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baseline="30000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 total cross section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 from EXFOR experimental data for neutron total cross section on Sn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the data from </a:t>
            </a: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inlay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Rapaport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sample 16 case a), b), c), d) and compare with data. How well is the fit?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5580112" y="179348"/>
            <a:ext cx="346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Optical model : Tuesday afternoon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40568" y="188640"/>
            <a:ext cx="10323008" cy="547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741781" y="2047488"/>
            <a:ext cx="7712111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Ex1:</a:t>
            </a: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baseline="30000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</a:t>
            </a: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 total cross section (continued)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 from EXFOR experimental data for neutron total cross section on </a:t>
            </a:r>
            <a:r>
              <a:rPr baseline="30000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the data from </a:t>
            </a: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Finlay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Rapaport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sample 16 case a), b), c), d) and compare with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well does it work if you extend the calculations to higher energies?: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 calculation up to 100 MeV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5580112" y="179348"/>
            <a:ext cx="346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Optical model : Tuesday afternoon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68560" y="886203"/>
            <a:ext cx="10365482" cy="54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c0dc1fcf_0_4"/>
          <p:cNvSpPr txBox="1"/>
          <p:nvPr>
            <p:ph type="title"/>
          </p:nvPr>
        </p:nvSpPr>
        <p:spPr>
          <a:xfrm>
            <a:off x="457200" y="262708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Ex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/>
        </p:nvSpPr>
        <p:spPr>
          <a:xfrm>
            <a:off x="358185" y="2058521"/>
            <a:ext cx="8515921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208</a:t>
            </a: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Pb inelastic angular distributions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sample 9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default OMP parameters from structure/deformation directory to local directory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OMP parameters to suppress DWBA informations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Redo plots and compare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5580112" y="179348"/>
            <a:ext cx="346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Optical model : Tuesday afternoon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358175" y="113900"/>
            <a:ext cx="4136400" cy="571800"/>
          </a:xfrm>
          <a:prstGeom prst="rect">
            <a:avLst/>
          </a:prstGeom>
          <a:solidFill>
            <a:srgbClr val="FFFF99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Coupled channels in TALYS</a:t>
            </a:r>
            <a:endParaRPr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.../</a:t>
            </a:r>
            <a:r>
              <a:rPr lang="fr-FR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talys/structure/deformation/...</a:t>
            </a:r>
            <a:endParaRPr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z092lev" id="114" name="Google Shape;114;p5"/>
          <p:cNvPicPr preferRelativeResize="0"/>
          <p:nvPr/>
        </p:nvPicPr>
        <p:blipFill rotWithShape="1">
          <a:blip r:embed="rId3">
            <a:alphaModFix/>
          </a:blip>
          <a:srcRect b="24705" l="0" r="0" t="0"/>
          <a:stretch/>
        </p:blipFill>
        <p:spPr>
          <a:xfrm>
            <a:off x="3868738" y="1143000"/>
            <a:ext cx="5275262" cy="525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092def" id="115" name="Google Shape;115;p5"/>
          <p:cNvPicPr preferRelativeResize="0"/>
          <p:nvPr/>
        </p:nvPicPr>
        <p:blipFill rotWithShape="1">
          <a:blip r:embed="rId4">
            <a:alphaModFix/>
          </a:blip>
          <a:srcRect b="0" l="0" r="40660" t="18842"/>
          <a:stretch/>
        </p:blipFill>
        <p:spPr>
          <a:xfrm>
            <a:off x="-6350" y="1447800"/>
            <a:ext cx="3819525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/>
          <p:nvPr/>
        </p:nvSpPr>
        <p:spPr>
          <a:xfrm>
            <a:off x="1127125" y="671513"/>
            <a:ext cx="20288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deformation file z092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5884863" y="673100"/>
            <a:ext cx="13509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file z092</a:t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127000" y="2590800"/>
            <a:ext cx="990600" cy="809625"/>
          </a:xfrm>
          <a:prstGeom prst="rect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3810000" y="1295400"/>
            <a:ext cx="1828800" cy="1219200"/>
          </a:xfrm>
          <a:prstGeom prst="rect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139700" y="3429000"/>
            <a:ext cx="952500" cy="2698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3962400" y="2514600"/>
            <a:ext cx="1676400" cy="685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3886200" y="3505200"/>
            <a:ext cx="1752600" cy="228600"/>
          </a:xfrm>
          <a:prstGeom prst="rect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127000" y="3733800"/>
            <a:ext cx="990600" cy="152400"/>
          </a:xfrm>
          <a:prstGeom prst="rect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114300" y="3898900"/>
            <a:ext cx="990600" cy="15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3886200" y="3810000"/>
            <a:ext cx="1752600" cy="22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3886200" y="4191000"/>
            <a:ext cx="1752600" cy="228600"/>
          </a:xfrm>
          <a:prstGeom prst="rect">
            <a:avLst/>
          </a:prstGeom>
          <a:noFill/>
          <a:ln cap="flat" cmpd="sng" w="28575">
            <a:solidFill>
              <a:srgbClr val="9933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101600" y="4064000"/>
            <a:ext cx="990600" cy="152400"/>
          </a:xfrm>
          <a:prstGeom prst="rect">
            <a:avLst/>
          </a:prstGeom>
          <a:noFill/>
          <a:ln cap="flat" cmpd="sng" w="28575">
            <a:solidFill>
              <a:srgbClr val="9933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101600" y="4546600"/>
            <a:ext cx="990600" cy="152400"/>
          </a:xfrm>
          <a:prstGeom prst="rect">
            <a:avLst/>
          </a:prstGeom>
          <a:noFill/>
          <a:ln cap="flat" cmpd="sng" w="28575">
            <a:solidFill>
              <a:srgbClr val="9933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3886200" y="5600700"/>
            <a:ext cx="1752600" cy="228600"/>
          </a:xfrm>
          <a:prstGeom prst="rect">
            <a:avLst/>
          </a:prstGeom>
          <a:noFill/>
          <a:ln cap="flat" cmpd="sng" w="28575">
            <a:solidFill>
              <a:srgbClr val="9933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127000" y="4191000"/>
            <a:ext cx="952500" cy="346075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3886200" y="4495800"/>
            <a:ext cx="1752600" cy="8382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5"/>
          <p:cNvCxnSpPr/>
          <p:nvPr/>
        </p:nvCxnSpPr>
        <p:spPr>
          <a:xfrm>
            <a:off x="3581400" y="685800"/>
            <a:ext cx="0" cy="5715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5"/>
          <p:cNvSpPr txBox="1"/>
          <p:nvPr/>
        </p:nvSpPr>
        <p:spPr>
          <a:xfrm>
            <a:off x="5356175" y="429000"/>
            <a:ext cx="2567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../</a:t>
            </a:r>
            <a:r>
              <a:rPr lang="fr-FR"/>
              <a:t>talys/structure/levels/final/..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/>
        </p:nvSpPr>
        <p:spPr>
          <a:xfrm>
            <a:off x="355725" y="618025"/>
            <a:ext cx="8520900" cy="6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238</a:t>
            </a: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Coupled-Channels saturation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: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and plot total cross section and c</a:t>
            </a: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ompound nucleus cross section*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dir 0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and plot total cross section and compound nucleus cross section with dir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how much time each calculation takes: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directory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Talys &lt; input0|grep ‘RES’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directory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9test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9!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Talys &lt; input9 |grep ‘RES’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Plotting: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only data of </a:t>
            </a: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Abfalterer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Poenitz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Foster.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find them in the exp directory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 total cross sections from directories 1 …. up to 9 on the same plot with exp.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the χ2 between the exp. data and the talys calculations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iteration. Plot and discuss the χ2 as a function of the number of coupled levels.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you will need to comment out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omponly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calculate this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5580112" y="179348"/>
            <a:ext cx="346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Optical model : Tuesday afternoon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45" name="Google Shape;14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608" y="908720"/>
            <a:ext cx="11480222" cy="54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2019-11-27T14:28:32Z</dcterms:created>
  <dc:creator>ADM_HILAIRE</dc:creator>
</cp:coreProperties>
</file>