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32" r:id="rId2"/>
  </p:sldMasterIdLst>
  <p:sldIdLst>
    <p:sldId id="256" r:id="rId3"/>
    <p:sldId id="265" r:id="rId4"/>
    <p:sldId id="264" r:id="rId5"/>
    <p:sldId id="259" r:id="rId6"/>
    <p:sldId id="258" r:id="rId7"/>
    <p:sldId id="267" r:id="rId8"/>
    <p:sldId id="260" r:id="rId9"/>
    <p:sldId id="261" r:id="rId10"/>
    <p:sldId id="268" r:id="rId11"/>
    <p:sldId id="269" r:id="rId12"/>
    <p:sldId id="270"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16" autoAdjust="0"/>
  </p:normalViewPr>
  <p:slideViewPr>
    <p:cSldViewPr snapToGrid="0">
      <p:cViewPr varScale="1">
        <p:scale>
          <a:sx n="112" d="100"/>
          <a:sy n="112" d="100"/>
        </p:scale>
        <p:origin x="4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261491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08230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64347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ABD8ED3-C488-496F-B66E-6B507B05E9F0}"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8726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678534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4D2E33-7240-4443-BC21-6556FC5C4D2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13106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4D2E33-7240-4443-BC21-6556FC5C4D2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71678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2222505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ABD8ED3-C488-496F-B66E-6B507B05E9F0}" type="slidenum">
              <a:rPr lang="en-US" smtClean="0"/>
              <a:t>‹#›</a:t>
            </a:fld>
            <a:endParaRPr lang="en-US"/>
          </a:p>
        </p:txBody>
      </p:sp>
    </p:spTree>
    <p:extLst>
      <p:ext uri="{BB962C8B-B14F-4D97-AF65-F5344CB8AC3E}">
        <p14:creationId xmlns:p14="http://schemas.microsoft.com/office/powerpoint/2010/main" val="3666672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2989464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960308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922756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434449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913375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4D2E33-7240-4443-BC21-6556FC5C4D2F}"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860125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D2E33-7240-4443-BC21-6556FC5C4D2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926778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D2E33-7240-4443-BC21-6556FC5C4D2F}"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3525378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413854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49758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0416626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983639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323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44004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1956881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4D2E33-7240-4443-BC21-6556FC5C4D2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7635145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4D2E33-7240-4443-BC21-6556FC5C4D2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9045279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2606776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D2E33-7240-4443-BC21-6556FC5C4D2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87472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97600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4D2E33-7240-4443-BC21-6556FC5C4D2F}"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167264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D2E33-7240-4443-BC21-6556FC5C4D2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08149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E4D2E33-7240-4443-BC21-6556FC5C4D2F}"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31457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230951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D2E33-7240-4443-BC21-6556FC5C4D2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D8ED3-C488-496F-B66E-6B507B05E9F0}" type="slidenum">
              <a:rPr lang="en-US" smtClean="0"/>
              <a:t>‹#›</a:t>
            </a:fld>
            <a:endParaRPr lang="en-US"/>
          </a:p>
        </p:txBody>
      </p:sp>
    </p:spTree>
    <p:extLst>
      <p:ext uri="{BB962C8B-B14F-4D97-AF65-F5344CB8AC3E}">
        <p14:creationId xmlns:p14="http://schemas.microsoft.com/office/powerpoint/2010/main" val="241197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4D2E33-7240-4443-BC21-6556FC5C4D2F}" type="datetimeFigureOut">
              <a:rPr lang="en-US" smtClean="0"/>
              <a:t>4/24/2023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ABD8ED3-C488-496F-B66E-6B507B05E9F0}" type="slidenum">
              <a:rPr lang="en-US" smtClean="0"/>
              <a:t>‹#›</a:t>
            </a:fld>
            <a:endParaRPr lang="en-US"/>
          </a:p>
        </p:txBody>
      </p:sp>
    </p:spTree>
    <p:extLst>
      <p:ext uri="{BB962C8B-B14F-4D97-AF65-F5344CB8AC3E}">
        <p14:creationId xmlns:p14="http://schemas.microsoft.com/office/powerpoint/2010/main" val="175164902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E4D2E33-7240-4443-BC21-6556FC5C4D2F}" type="datetimeFigureOut">
              <a:rPr lang="en-US" smtClean="0"/>
              <a:t>4/24/2023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ABD8ED3-C488-496F-B66E-6B507B05E9F0}" type="slidenum">
              <a:rPr lang="en-US" smtClean="0"/>
              <a:t>‹#›</a:t>
            </a:fld>
            <a:endParaRPr lang="en-US"/>
          </a:p>
        </p:txBody>
      </p:sp>
    </p:spTree>
    <p:extLst>
      <p:ext uri="{BB962C8B-B14F-4D97-AF65-F5344CB8AC3E}">
        <p14:creationId xmlns:p14="http://schemas.microsoft.com/office/powerpoint/2010/main" val="402241459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9931-4031-FAF0-5DA7-B6B83652278F}"/>
              </a:ext>
            </a:extLst>
          </p:cNvPr>
          <p:cNvSpPr>
            <a:spLocks noGrp="1"/>
          </p:cNvSpPr>
          <p:nvPr>
            <p:ph type="ctrTitle"/>
          </p:nvPr>
        </p:nvSpPr>
        <p:spPr/>
        <p:txBody>
          <a:bodyPr/>
          <a:lstStyle/>
          <a:p>
            <a:r>
              <a:rPr lang="en-US" dirty="0"/>
              <a:t>My Portfolio</a:t>
            </a:r>
          </a:p>
        </p:txBody>
      </p:sp>
      <p:sp>
        <p:nvSpPr>
          <p:cNvPr id="3" name="Subtitle 2">
            <a:extLst>
              <a:ext uri="{FF2B5EF4-FFF2-40B4-BE49-F238E27FC236}">
                <a16:creationId xmlns:a16="http://schemas.microsoft.com/office/drawing/2014/main" id="{6C17606B-682D-C937-F820-240843687085}"/>
              </a:ext>
            </a:extLst>
          </p:cNvPr>
          <p:cNvSpPr>
            <a:spLocks noGrp="1"/>
          </p:cNvSpPr>
          <p:nvPr>
            <p:ph type="subTitle" idx="1"/>
          </p:nvPr>
        </p:nvSpPr>
        <p:spPr>
          <a:xfrm>
            <a:off x="5127477" y="4443813"/>
            <a:ext cx="6973907" cy="2302976"/>
          </a:xfrm>
        </p:spPr>
        <p:txBody>
          <a:bodyPr>
            <a:normAutofit/>
          </a:bodyPr>
          <a:lstStyle/>
          <a:p>
            <a:r>
              <a:rPr lang="en-US" dirty="0"/>
              <a:t>Presented by: Monic Gurung, Samir Gurung, Ashish Gurung</a:t>
            </a:r>
          </a:p>
          <a:p>
            <a:r>
              <a:rPr lang="en-US" dirty="0"/>
              <a:t>Collage: Prativa Secondary School</a:t>
            </a:r>
          </a:p>
          <a:p>
            <a:r>
              <a:rPr lang="en-US" dirty="0"/>
              <a:t>Class: 11(Management)</a:t>
            </a:r>
          </a:p>
          <a:p>
            <a:r>
              <a:rPr lang="en-US" dirty="0"/>
              <a:t>Section: E(Morning)</a:t>
            </a:r>
          </a:p>
          <a:p>
            <a:r>
              <a:rPr lang="en-US" dirty="0"/>
              <a:t>Roll No: 30, 41, 9</a:t>
            </a:r>
          </a:p>
        </p:txBody>
      </p:sp>
    </p:spTree>
    <p:extLst>
      <p:ext uri="{BB962C8B-B14F-4D97-AF65-F5344CB8AC3E}">
        <p14:creationId xmlns:p14="http://schemas.microsoft.com/office/powerpoint/2010/main" val="20069783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E0C8-33C6-ED4A-935B-485493FB32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7A6FE4-6DD4-53A6-66FC-A8E50D5D4B49}"/>
              </a:ext>
            </a:extLst>
          </p:cNvPr>
          <p:cNvSpPr>
            <a:spLocks noGrp="1"/>
          </p:cNvSpPr>
          <p:nvPr>
            <p:ph idx="1"/>
          </p:nvPr>
        </p:nvSpPr>
        <p:spPr>
          <a:xfrm>
            <a:off x="1168047" y="2428336"/>
            <a:ext cx="9613861" cy="3599316"/>
          </a:xfrm>
        </p:spPr>
        <p:txBody>
          <a:bodyPr/>
          <a:lstStyle/>
          <a:p>
            <a:pPr marL="0" indent="0">
              <a:buNone/>
            </a:pPr>
            <a:r>
              <a:rPr lang="en-US" dirty="0"/>
              <a:t>This website is a portfolio which consists of collection of Mr. Monic Gurung’s work, showcasing the skills and knowledge he have acquired over the years. It is an opportunity for us to demonstrate his creativity, innovation, and problem-solving abilities through this website.</a:t>
            </a:r>
          </a:p>
          <a:p>
            <a:pPr marL="0" indent="0">
              <a:buNone/>
            </a:pPr>
            <a:r>
              <a:rPr lang="en-US" dirty="0"/>
              <a:t>From web design to photography, this portfolio is an expression of his journey as an artist and a professional.</a:t>
            </a:r>
          </a:p>
          <a:p>
            <a:pPr marL="0" indent="0">
              <a:buNone/>
            </a:pPr>
            <a:endParaRPr lang="en-US" dirty="0"/>
          </a:p>
        </p:txBody>
      </p:sp>
    </p:spTree>
    <p:extLst>
      <p:ext uri="{BB962C8B-B14F-4D97-AF65-F5344CB8AC3E}">
        <p14:creationId xmlns:p14="http://schemas.microsoft.com/office/powerpoint/2010/main" val="24213163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E0C8-33C6-ED4A-935B-485493FB327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77A6FE4-6DD4-53A6-66FC-A8E50D5D4B49}"/>
              </a:ext>
            </a:extLst>
          </p:cNvPr>
          <p:cNvSpPr>
            <a:spLocks noGrp="1"/>
          </p:cNvSpPr>
          <p:nvPr>
            <p:ph idx="1"/>
          </p:nvPr>
        </p:nvSpPr>
        <p:spPr>
          <a:xfrm>
            <a:off x="1168047" y="2428336"/>
            <a:ext cx="9613861" cy="3599316"/>
          </a:xfrm>
        </p:spPr>
        <p:txBody>
          <a:bodyPr/>
          <a:lstStyle/>
          <a:p>
            <a:r>
              <a:rPr lang="en-US" dirty="0"/>
              <a:t>Chat </a:t>
            </a:r>
            <a:r>
              <a:rPr lang="en-US" dirty="0" err="1"/>
              <a:t>gtp</a:t>
            </a:r>
            <a:endParaRPr lang="en-US" dirty="0"/>
          </a:p>
          <a:p>
            <a:r>
              <a:rPr lang="en-US" dirty="0"/>
              <a:t>Google</a:t>
            </a:r>
          </a:p>
          <a:p>
            <a:r>
              <a:rPr lang="en-US" dirty="0"/>
              <a:t>W3schools</a:t>
            </a:r>
          </a:p>
          <a:p>
            <a:r>
              <a:rPr lang="en-US" dirty="0"/>
              <a:t>A CODER IN A HOODIE(YOUTUBE)</a:t>
            </a:r>
          </a:p>
          <a:p>
            <a:r>
              <a:rPr lang="en-US" dirty="0" err="1"/>
              <a:t>Codehal</a:t>
            </a:r>
            <a:r>
              <a:rPr lang="en-US" dirty="0"/>
              <a:t>(YOUTUBE)</a:t>
            </a:r>
          </a:p>
        </p:txBody>
      </p:sp>
    </p:spTree>
    <p:extLst>
      <p:ext uri="{BB962C8B-B14F-4D97-AF65-F5344CB8AC3E}">
        <p14:creationId xmlns:p14="http://schemas.microsoft.com/office/powerpoint/2010/main" val="185272754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1635-C7CE-EFAF-21C6-B0AAF8CF505C}"/>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4BA51FC8-AE99-5422-AF61-FC166B204EF1}"/>
              </a:ext>
            </a:extLst>
          </p:cNvPr>
          <p:cNvPicPr>
            <a:picLocks noChangeAspect="1"/>
          </p:cNvPicPr>
          <p:nvPr/>
        </p:nvPicPr>
        <p:blipFill>
          <a:blip r:embed="rId2"/>
          <a:stretch>
            <a:fillRect/>
          </a:stretch>
        </p:blipFill>
        <p:spPr>
          <a:xfrm>
            <a:off x="931492" y="2136449"/>
            <a:ext cx="10254953" cy="4597637"/>
          </a:xfrm>
          <a:prstGeom prst="rect">
            <a:avLst/>
          </a:prstGeom>
        </p:spPr>
      </p:pic>
    </p:spTree>
    <p:extLst>
      <p:ext uri="{BB962C8B-B14F-4D97-AF65-F5344CB8AC3E}">
        <p14:creationId xmlns:p14="http://schemas.microsoft.com/office/powerpoint/2010/main" val="86427999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3B4E-200F-0E54-19F7-8DE44AEE2314}"/>
              </a:ext>
            </a:extLst>
          </p:cNvPr>
          <p:cNvSpPr>
            <a:spLocks noGrp="1"/>
          </p:cNvSpPr>
          <p:nvPr>
            <p:ph type="title"/>
          </p:nvPr>
        </p:nvSpPr>
        <p:spPr>
          <a:xfrm>
            <a:off x="0" y="0"/>
            <a:ext cx="12191999" cy="6857999"/>
          </a:xfrm>
          <a:effectLst>
            <a:glow rad="228600">
              <a:schemeClr val="accent6">
                <a:satMod val="175000"/>
                <a:alpha val="40000"/>
              </a:schemeClr>
            </a:glow>
          </a:effectLst>
          <a:scene3d>
            <a:camera prst="obliqueTopRight"/>
            <a:lightRig rig="threePt" dir="t"/>
          </a:scene3d>
        </p:spPr>
        <p:txBody>
          <a:bodyPr>
            <a:normAutofit/>
          </a:bodyPr>
          <a:lstStyle/>
          <a:p>
            <a:pPr algn="ctr"/>
            <a:r>
              <a:rPr lang="en-US" sz="9600" dirty="0">
                <a:latin typeface="Arial Rounded MT Bold" panose="020F0704030504030204" pitchFamily="34" charset="0"/>
              </a:rPr>
              <a:t>THANKYOU</a:t>
            </a:r>
          </a:p>
        </p:txBody>
      </p:sp>
    </p:spTree>
    <p:extLst>
      <p:ext uri="{BB962C8B-B14F-4D97-AF65-F5344CB8AC3E}">
        <p14:creationId xmlns:p14="http://schemas.microsoft.com/office/powerpoint/2010/main" val="108181651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0192-6A8C-BE1B-2C52-8AA47DBDC3EA}"/>
              </a:ext>
            </a:extLst>
          </p:cNvPr>
          <p:cNvSpPr>
            <a:spLocks noGrp="1"/>
          </p:cNvSpPr>
          <p:nvPr>
            <p:ph type="title"/>
          </p:nvPr>
        </p:nvSpPr>
        <p:spPr/>
        <p:txBody>
          <a:bodyPr/>
          <a:lstStyle/>
          <a:p>
            <a:r>
              <a:rPr lang="en-US" dirty="0"/>
              <a:t>Introduction to the website</a:t>
            </a:r>
          </a:p>
        </p:txBody>
      </p:sp>
      <p:sp>
        <p:nvSpPr>
          <p:cNvPr id="3" name="Content Placeholder 2">
            <a:extLst>
              <a:ext uri="{FF2B5EF4-FFF2-40B4-BE49-F238E27FC236}">
                <a16:creationId xmlns:a16="http://schemas.microsoft.com/office/drawing/2014/main" id="{03EE4F70-5538-CAEF-1E9F-1D799175FE4E}"/>
              </a:ext>
            </a:extLst>
          </p:cNvPr>
          <p:cNvSpPr>
            <a:spLocks noGrp="1"/>
          </p:cNvSpPr>
          <p:nvPr>
            <p:ph idx="1"/>
          </p:nvPr>
        </p:nvSpPr>
        <p:spPr>
          <a:xfrm>
            <a:off x="1289069" y="2496065"/>
            <a:ext cx="9613861" cy="3978876"/>
          </a:xfrm>
        </p:spPr>
        <p:txBody>
          <a:bodyPr>
            <a:normAutofit/>
          </a:bodyPr>
          <a:lstStyle/>
          <a:p>
            <a:pPr marL="0" indent="0">
              <a:buNone/>
            </a:pPr>
            <a:r>
              <a:rPr lang="en-US" dirty="0"/>
              <a:t>This website is a portfolio website of Mr. Monic Gurung which was built by our team which consists of the team leader himself Mr. Monic Gurung, Mr. Samir Gurung and lastly Mr. Ashish Gurung . This was built with the aim of letting the visitors know some information about Mr. Monic Gurung. </a:t>
            </a:r>
          </a:p>
          <a:p>
            <a:pPr marL="0" indent="0">
              <a:buNone/>
            </a:pPr>
            <a:endParaRPr lang="en-US" dirty="0"/>
          </a:p>
          <a:p>
            <a:pPr marL="0" indent="0">
              <a:buNone/>
            </a:pPr>
            <a:r>
              <a:rPr lang="en-US" dirty="0"/>
              <a:t>		 Nevertheless this website is only a temporary website. This will be replaced by a new and much more advance website in the future.</a:t>
            </a:r>
          </a:p>
        </p:txBody>
      </p:sp>
    </p:spTree>
    <p:extLst>
      <p:ext uri="{BB962C8B-B14F-4D97-AF65-F5344CB8AC3E}">
        <p14:creationId xmlns:p14="http://schemas.microsoft.com/office/powerpoint/2010/main" val="182972796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B8D-AA6F-7FF4-3925-483F38A33000}"/>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34ECF0C-EFA6-6CF5-87D7-549FD29120B8}"/>
              </a:ext>
            </a:extLst>
          </p:cNvPr>
          <p:cNvSpPr>
            <a:spLocks noGrp="1"/>
          </p:cNvSpPr>
          <p:nvPr>
            <p:ph idx="1"/>
          </p:nvPr>
        </p:nvSpPr>
        <p:spPr>
          <a:xfrm>
            <a:off x="1289069" y="2353348"/>
            <a:ext cx="9613861" cy="3599316"/>
          </a:xfrm>
        </p:spPr>
        <p:txBody>
          <a:bodyPr/>
          <a:lstStyle/>
          <a:p>
            <a:r>
              <a:rPr lang="en-US" dirty="0"/>
              <a:t>To know who Monic Gurung is.</a:t>
            </a:r>
          </a:p>
          <a:p>
            <a:r>
              <a:rPr lang="en-US" dirty="0"/>
              <a:t>To know the information about Monic Gurung.</a:t>
            </a:r>
          </a:p>
          <a:p>
            <a:r>
              <a:rPr lang="en-US" dirty="0"/>
              <a:t>To know Monic Gurung’s works.</a:t>
            </a:r>
          </a:p>
          <a:p>
            <a:r>
              <a:rPr lang="en-US" dirty="0"/>
              <a:t>To demonstrate our coding capabilities.</a:t>
            </a:r>
          </a:p>
          <a:p>
            <a:endParaRPr lang="en-US" dirty="0"/>
          </a:p>
          <a:p>
            <a:endParaRPr lang="en-US" dirty="0"/>
          </a:p>
        </p:txBody>
      </p:sp>
    </p:spTree>
    <p:extLst>
      <p:ext uri="{BB962C8B-B14F-4D97-AF65-F5344CB8AC3E}">
        <p14:creationId xmlns:p14="http://schemas.microsoft.com/office/powerpoint/2010/main" val="322517030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B8D-AA6F-7FF4-3925-483F38A3300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34ECF0C-EFA6-6CF5-87D7-549FD29120B8}"/>
              </a:ext>
            </a:extLst>
          </p:cNvPr>
          <p:cNvSpPr>
            <a:spLocks noGrp="1"/>
          </p:cNvSpPr>
          <p:nvPr>
            <p:ph idx="1"/>
          </p:nvPr>
        </p:nvSpPr>
        <p:spPr>
          <a:xfrm>
            <a:off x="1289069" y="2353348"/>
            <a:ext cx="9613861" cy="3599316"/>
          </a:xfrm>
        </p:spPr>
        <p:txBody>
          <a:bodyPr/>
          <a:lstStyle/>
          <a:p>
            <a:r>
              <a:rPr lang="en-US" dirty="0"/>
              <a:t>Home</a:t>
            </a:r>
          </a:p>
          <a:p>
            <a:r>
              <a:rPr lang="en-US" dirty="0"/>
              <a:t>About Me</a:t>
            </a:r>
          </a:p>
          <a:p>
            <a:r>
              <a:rPr lang="en-US" dirty="0"/>
              <a:t>My works</a:t>
            </a:r>
          </a:p>
          <a:p>
            <a:r>
              <a:rPr lang="en-US" dirty="0"/>
              <a:t>Contact me</a:t>
            </a:r>
          </a:p>
        </p:txBody>
      </p:sp>
    </p:spTree>
    <p:extLst>
      <p:ext uri="{BB962C8B-B14F-4D97-AF65-F5344CB8AC3E}">
        <p14:creationId xmlns:p14="http://schemas.microsoft.com/office/powerpoint/2010/main" val="255979461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E0C8-33C6-ED4A-935B-485493FB3276}"/>
              </a:ext>
            </a:extLst>
          </p:cNvPr>
          <p:cNvSpPr>
            <a:spLocks noGrp="1"/>
          </p:cNvSpPr>
          <p:nvPr>
            <p:ph type="title"/>
          </p:nvPr>
        </p:nvSpPr>
        <p:spPr/>
        <p:txBody>
          <a:bodyPr/>
          <a:lstStyle/>
          <a:p>
            <a:r>
              <a:rPr lang="en-US" dirty="0"/>
              <a:t>About My Website(Portfolio)</a:t>
            </a:r>
          </a:p>
        </p:txBody>
      </p:sp>
      <p:sp>
        <p:nvSpPr>
          <p:cNvPr id="3" name="Content Placeholder 2">
            <a:extLst>
              <a:ext uri="{FF2B5EF4-FFF2-40B4-BE49-F238E27FC236}">
                <a16:creationId xmlns:a16="http://schemas.microsoft.com/office/drawing/2014/main" id="{477A6FE4-6DD4-53A6-66FC-A8E50D5D4B49}"/>
              </a:ext>
            </a:extLst>
          </p:cNvPr>
          <p:cNvSpPr>
            <a:spLocks noGrp="1"/>
          </p:cNvSpPr>
          <p:nvPr>
            <p:ph idx="1"/>
          </p:nvPr>
        </p:nvSpPr>
        <p:spPr>
          <a:xfrm>
            <a:off x="1578245" y="2633435"/>
            <a:ext cx="9613861" cy="3599316"/>
          </a:xfrm>
        </p:spPr>
        <p:txBody>
          <a:bodyPr/>
          <a:lstStyle/>
          <a:p>
            <a:pPr marL="0" indent="0">
              <a:buNone/>
            </a:pPr>
            <a:r>
              <a:rPr lang="en-US" dirty="0"/>
              <a:t>This portfolio is a collection of Mr. Monic Gurung’s work, showcasing the skills and knowledge that he have acquired over the years. It is an opportunity for us to demonstrate his creativity, innovation, and problem-solving abilities through this website.</a:t>
            </a:r>
          </a:p>
          <a:p>
            <a:pPr marL="0" indent="0">
              <a:buNone/>
            </a:pPr>
            <a:r>
              <a:rPr lang="en-US" dirty="0"/>
              <a:t>From web design to photography, his portfolio is an expression of his journey as an artist and a professional.</a:t>
            </a:r>
          </a:p>
          <a:p>
            <a:pPr marL="0" indent="0">
              <a:buNone/>
            </a:pPr>
            <a:endParaRPr lang="en-US" dirty="0"/>
          </a:p>
        </p:txBody>
      </p:sp>
    </p:spTree>
    <p:extLst>
      <p:ext uri="{BB962C8B-B14F-4D97-AF65-F5344CB8AC3E}">
        <p14:creationId xmlns:p14="http://schemas.microsoft.com/office/powerpoint/2010/main" val="28836699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B8D-AA6F-7FF4-3925-483F38A3300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E34ECF0C-EFA6-6CF5-87D7-549FD29120B8}"/>
              </a:ext>
            </a:extLst>
          </p:cNvPr>
          <p:cNvSpPr>
            <a:spLocks noGrp="1"/>
          </p:cNvSpPr>
          <p:nvPr>
            <p:ph idx="1"/>
          </p:nvPr>
        </p:nvSpPr>
        <p:spPr>
          <a:xfrm>
            <a:off x="1289069" y="2353348"/>
            <a:ext cx="9613861" cy="3599316"/>
          </a:xfrm>
        </p:spPr>
        <p:txBody>
          <a:bodyPr/>
          <a:lstStyle/>
          <a:p>
            <a:r>
              <a:rPr lang="en-US" dirty="0"/>
              <a:t>This website has a starting animation on the home page. You can reload or refresh the page to review the animation.</a:t>
            </a:r>
          </a:p>
          <a:p>
            <a:r>
              <a:rPr lang="en-US" dirty="0"/>
              <a:t>This website is responsive to the buttons(Home, About Me, My Works, Contact me).</a:t>
            </a:r>
          </a:p>
          <a:p>
            <a:r>
              <a:rPr lang="en-US" dirty="0"/>
              <a:t>The submit button as well as Facebook, Instagram and discord button all have a hover effects.</a:t>
            </a:r>
          </a:p>
          <a:p>
            <a:r>
              <a:rPr lang="en-US" dirty="0"/>
              <a:t>On the contact me section the Facebook, Instagram and discord button will all lead to Mr. Monic Gurung’s respective social media account.</a:t>
            </a:r>
          </a:p>
        </p:txBody>
      </p:sp>
    </p:spTree>
    <p:extLst>
      <p:ext uri="{BB962C8B-B14F-4D97-AF65-F5344CB8AC3E}">
        <p14:creationId xmlns:p14="http://schemas.microsoft.com/office/powerpoint/2010/main" val="324566329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B29A-5F63-7BEA-4F0E-049B12B2C8D3}"/>
              </a:ext>
            </a:extLst>
          </p:cNvPr>
          <p:cNvSpPr>
            <a:spLocks noGrp="1"/>
          </p:cNvSpPr>
          <p:nvPr>
            <p:ph type="title"/>
          </p:nvPr>
        </p:nvSpPr>
        <p:spPr/>
        <p:txBody>
          <a:bodyPr/>
          <a:lstStyle/>
          <a:p>
            <a:r>
              <a:rPr lang="en-US" dirty="0"/>
              <a:t>Coding(Html)</a:t>
            </a:r>
          </a:p>
        </p:txBody>
      </p:sp>
      <p:sp>
        <p:nvSpPr>
          <p:cNvPr id="3" name="Content Placeholder 2">
            <a:extLst>
              <a:ext uri="{FF2B5EF4-FFF2-40B4-BE49-F238E27FC236}">
                <a16:creationId xmlns:a16="http://schemas.microsoft.com/office/drawing/2014/main" id="{F652BE18-6939-43A7-BC64-F6BE0C73F8F7}"/>
              </a:ext>
            </a:extLst>
          </p:cNvPr>
          <p:cNvSpPr>
            <a:spLocks noGrp="1"/>
          </p:cNvSpPr>
          <p:nvPr>
            <p:ph idx="1"/>
          </p:nvPr>
        </p:nvSpPr>
        <p:spPr>
          <a:xfrm>
            <a:off x="400233" y="1982646"/>
            <a:ext cx="9613861" cy="3599316"/>
          </a:xfrm>
        </p:spPr>
        <p:txBody>
          <a:bodyPr/>
          <a:lstStyle/>
          <a:p>
            <a:pPr marL="0" indent="0">
              <a:buNone/>
            </a:pPr>
            <a:r>
              <a:rPr lang="en-US" dirty="0"/>
              <a:t>This website consists of 95 html lines. </a:t>
            </a:r>
          </a:p>
        </p:txBody>
      </p:sp>
      <p:pic>
        <p:nvPicPr>
          <p:cNvPr id="8" name="Picture 7">
            <a:extLst>
              <a:ext uri="{FF2B5EF4-FFF2-40B4-BE49-F238E27FC236}">
                <a16:creationId xmlns:a16="http://schemas.microsoft.com/office/drawing/2014/main" id="{56B9FCD1-A516-608D-081F-BAED15DB211F}"/>
              </a:ext>
            </a:extLst>
          </p:cNvPr>
          <p:cNvPicPr>
            <a:picLocks noChangeAspect="1"/>
          </p:cNvPicPr>
          <p:nvPr/>
        </p:nvPicPr>
        <p:blipFill>
          <a:blip r:embed="rId2"/>
          <a:stretch>
            <a:fillRect/>
          </a:stretch>
        </p:blipFill>
        <p:spPr>
          <a:xfrm>
            <a:off x="996779" y="2380736"/>
            <a:ext cx="10198442" cy="4316626"/>
          </a:xfrm>
          <a:prstGeom prst="rect">
            <a:avLst/>
          </a:prstGeom>
        </p:spPr>
      </p:pic>
    </p:spTree>
    <p:extLst>
      <p:ext uri="{BB962C8B-B14F-4D97-AF65-F5344CB8AC3E}">
        <p14:creationId xmlns:p14="http://schemas.microsoft.com/office/powerpoint/2010/main" val="44986641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F686-5E75-4C7A-83DF-F4D42D8F7A73}"/>
              </a:ext>
            </a:extLst>
          </p:cNvPr>
          <p:cNvSpPr>
            <a:spLocks noGrp="1"/>
          </p:cNvSpPr>
          <p:nvPr>
            <p:ph type="title"/>
          </p:nvPr>
        </p:nvSpPr>
        <p:spPr/>
        <p:txBody>
          <a:bodyPr/>
          <a:lstStyle/>
          <a:p>
            <a:r>
              <a:rPr lang="en-US" dirty="0"/>
              <a:t>Coding(CSS)</a:t>
            </a:r>
          </a:p>
        </p:txBody>
      </p:sp>
      <p:sp>
        <p:nvSpPr>
          <p:cNvPr id="3" name="Content Placeholder 2">
            <a:extLst>
              <a:ext uri="{FF2B5EF4-FFF2-40B4-BE49-F238E27FC236}">
                <a16:creationId xmlns:a16="http://schemas.microsoft.com/office/drawing/2014/main" id="{DD3D8CE2-5D4B-4AE2-A145-2FFCDCA1AF0D}"/>
              </a:ext>
            </a:extLst>
          </p:cNvPr>
          <p:cNvSpPr>
            <a:spLocks noGrp="1"/>
          </p:cNvSpPr>
          <p:nvPr>
            <p:ph idx="1"/>
          </p:nvPr>
        </p:nvSpPr>
        <p:spPr>
          <a:xfrm>
            <a:off x="317856" y="1957932"/>
            <a:ext cx="9613861" cy="3599316"/>
          </a:xfrm>
        </p:spPr>
        <p:txBody>
          <a:bodyPr/>
          <a:lstStyle/>
          <a:p>
            <a:pPr marL="0" indent="0">
              <a:buNone/>
            </a:pPr>
            <a:r>
              <a:rPr lang="en-US" dirty="0"/>
              <a:t>This website consists of 167 </a:t>
            </a:r>
            <a:r>
              <a:rPr lang="en-US" dirty="0" err="1"/>
              <a:t>css</a:t>
            </a:r>
            <a:r>
              <a:rPr lang="en-US" dirty="0"/>
              <a:t> lines. </a:t>
            </a:r>
          </a:p>
          <a:p>
            <a:pPr marL="0" indent="0">
              <a:buNone/>
            </a:pPr>
            <a:endParaRPr lang="en-US" dirty="0"/>
          </a:p>
        </p:txBody>
      </p:sp>
      <p:pic>
        <p:nvPicPr>
          <p:cNvPr id="6" name="Picture 5">
            <a:extLst>
              <a:ext uri="{FF2B5EF4-FFF2-40B4-BE49-F238E27FC236}">
                <a16:creationId xmlns:a16="http://schemas.microsoft.com/office/drawing/2014/main" id="{4864A497-ED6F-C641-BBAD-1C56A4F9EE88}"/>
              </a:ext>
            </a:extLst>
          </p:cNvPr>
          <p:cNvPicPr>
            <a:picLocks noChangeAspect="1"/>
          </p:cNvPicPr>
          <p:nvPr/>
        </p:nvPicPr>
        <p:blipFill>
          <a:blip r:embed="rId2"/>
          <a:stretch>
            <a:fillRect/>
          </a:stretch>
        </p:blipFill>
        <p:spPr>
          <a:xfrm>
            <a:off x="902042" y="2364259"/>
            <a:ext cx="10387915" cy="4308390"/>
          </a:xfrm>
          <a:prstGeom prst="rect">
            <a:avLst/>
          </a:prstGeom>
        </p:spPr>
      </p:pic>
    </p:spTree>
    <p:extLst>
      <p:ext uri="{BB962C8B-B14F-4D97-AF65-F5344CB8AC3E}">
        <p14:creationId xmlns:p14="http://schemas.microsoft.com/office/powerpoint/2010/main" val="49810291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E0C8-33C6-ED4A-935B-485493FB3276}"/>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477A6FE4-6DD4-53A6-66FC-A8E50D5D4B49}"/>
              </a:ext>
            </a:extLst>
          </p:cNvPr>
          <p:cNvSpPr>
            <a:spLocks noGrp="1"/>
          </p:cNvSpPr>
          <p:nvPr>
            <p:ph idx="1"/>
          </p:nvPr>
        </p:nvSpPr>
        <p:spPr>
          <a:xfrm>
            <a:off x="1289069" y="2342878"/>
            <a:ext cx="9613861" cy="3599316"/>
          </a:xfrm>
        </p:spPr>
        <p:txBody>
          <a:bodyPr/>
          <a:lstStyle/>
          <a:p>
            <a:pPr marL="0" indent="0">
              <a:buNone/>
            </a:pPr>
            <a:r>
              <a:rPr lang="en-US" dirty="0"/>
              <a:t>Although out team tried our very best to develop this website, there are some limitations which we could not solve with our capabilities.</a:t>
            </a:r>
          </a:p>
          <a:p>
            <a:pPr marL="0" indent="0">
              <a:buNone/>
            </a:pPr>
            <a:r>
              <a:rPr lang="en-US" dirty="0"/>
              <a:t>Some of them are :</a:t>
            </a:r>
          </a:p>
          <a:p>
            <a:r>
              <a:rPr lang="en-US" dirty="0"/>
              <a:t>There is no use of java script so certain functions which could be done with java script is not available.</a:t>
            </a:r>
          </a:p>
          <a:p>
            <a:r>
              <a:rPr lang="en-US" dirty="0"/>
              <a:t>The contact me section is just a front end part and any messages someone </a:t>
            </a:r>
            <a:r>
              <a:rPr lang="en-US" dirty="0" err="1"/>
              <a:t>sents</a:t>
            </a:r>
            <a:r>
              <a:rPr lang="en-US" dirty="0"/>
              <a:t> through it will not actually reach to Mr. Monic Gurung.</a:t>
            </a:r>
          </a:p>
        </p:txBody>
      </p:sp>
    </p:spTree>
    <p:extLst>
      <p:ext uri="{BB962C8B-B14F-4D97-AF65-F5344CB8AC3E}">
        <p14:creationId xmlns:p14="http://schemas.microsoft.com/office/powerpoint/2010/main" val="2522355243"/>
      </p:ext>
    </p:extLst>
  </p:cSld>
  <p:clrMapOvr>
    <a:masterClrMapping/>
  </p:clrMapOvr>
  <p:transition spd="med">
    <p:pull/>
  </p:transition>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TM03457452[[fn=Celestial]]</Template>
  <TotalTime>217</TotalTime>
  <Words>517</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Arial Rounded MT Bold</vt:lpstr>
      <vt:lpstr>Calisto MT</vt:lpstr>
      <vt:lpstr>Trebuchet MS</vt:lpstr>
      <vt:lpstr>Wingdings 2</vt:lpstr>
      <vt:lpstr>Berlin</vt:lpstr>
      <vt:lpstr>Slate</vt:lpstr>
      <vt:lpstr>My Portfolio</vt:lpstr>
      <vt:lpstr>Introduction to the website</vt:lpstr>
      <vt:lpstr>Objectives</vt:lpstr>
      <vt:lpstr>Table of Contents</vt:lpstr>
      <vt:lpstr>About My Website(Portfolio)</vt:lpstr>
      <vt:lpstr>Features</vt:lpstr>
      <vt:lpstr>Coding(Html)</vt:lpstr>
      <vt:lpstr>Coding(CSS)</vt:lpstr>
      <vt:lpstr>Limitation</vt:lpstr>
      <vt:lpstr>Conclusion</vt:lpstr>
      <vt:lpstr>Reference</vt:lpstr>
      <vt:lpstr>DEMO</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Portfolio</dc:title>
  <dc:creator>monic gurung</dc:creator>
  <cp:lastModifiedBy>monic gurung</cp:lastModifiedBy>
  <cp:revision>9</cp:revision>
  <dcterms:created xsi:type="dcterms:W3CDTF">2023-02-04T08:52:53Z</dcterms:created>
  <dcterms:modified xsi:type="dcterms:W3CDTF">2023-04-24T14:30:28Z</dcterms:modified>
</cp:coreProperties>
</file>