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23-Aug-23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23-Aug-23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23-Aug-23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23-Aug-23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23-Aug-23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23-Aug-23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23-Aug-23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23-Aug-23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23-Aug-23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23-Aug-23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23-Aug-23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23-Aug-23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57F373-0CE4-EA75-FDA8-B814BA8B0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99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fr-BE" sz="5200">
                <a:solidFill>
                  <a:schemeClr val="tx2"/>
                </a:solidFill>
              </a:rPr>
              <a:t>Belgoteek</a:t>
            </a:r>
            <a:endParaRPr lang="LID4096" sz="52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DC5F8F-1489-2BAE-1BE4-CC09F6185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799" y="4074784"/>
            <a:ext cx="6857999" cy="2054306"/>
          </a:xfrm>
        </p:spPr>
        <p:txBody>
          <a:bodyPr anchor="t">
            <a:normAutofit/>
          </a:bodyPr>
          <a:lstStyle/>
          <a:p>
            <a:pPr algn="l"/>
            <a:r>
              <a:rPr lang="fr-BE" sz="2200" dirty="0">
                <a:solidFill>
                  <a:schemeClr val="tx2"/>
                </a:solidFill>
              </a:rPr>
              <a:t>Des livres à portée de tous</a:t>
            </a:r>
            <a:endParaRPr lang="LID4096" sz="2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3CCC0-6407-D5CA-2B85-2B28DCE7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Consignes de la présentation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2F2F0-A8D5-41D9-3727-83DF580D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Chaque groupe aura 30 minutes pour présenter leur projet, faire une démonstration de ce dernier et répondre aux questions. Veuillez être présent 15 minutes avant votre horaire de passage.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ces 30 minutes, vous devrez avoir une présentation de 7 minutes et une démonstration de 5 minutes. Ce timing sera strict, donc entraînez-vous afin de respecter les délais imposés.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 reste du temps sera alloué pour poser des questions.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votre présentation, vous devrez nous :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 décrire votre projet final,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2) expliquer vos spécifications les plus importantes ainsi que vos extensions choisies (sans rentrer dans les détails),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3) discuter de votre schéma conceptuel, 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4) décrire dans les grandes lignes les tests que vous avez réalisés dans votre projet,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5) conclure avec une prise de recul sur le travail de groupe (càd une discussion sur ce qu'il s'est bien passé et ce qu'il pourrait être amélioré).</a:t>
            </a:r>
            <a:br>
              <a:rPr lang="fr-F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121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A0819-2E1F-3A40-61B4-CA4F567C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Description du projet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5B8B2-D0ED-34F9-ED74-C1B7E0CA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projet </a:t>
            </a:r>
            <a:r>
              <a:rPr lang="fr-BE" dirty="0" err="1"/>
              <a:t>Belgoteek</a:t>
            </a:r>
            <a:r>
              <a:rPr lang="fr-BE" dirty="0"/>
              <a:t> a pour but de rendre les livres accessibles à tous</a:t>
            </a:r>
          </a:p>
          <a:p>
            <a:r>
              <a:rPr lang="fr-BE" dirty="0"/>
              <a:t>Notre projet comporte un </a:t>
            </a:r>
            <a:r>
              <a:rPr lang="fr-BE" dirty="0" err="1"/>
              <a:t>website</a:t>
            </a:r>
            <a:r>
              <a:rPr lang="fr-BE" dirty="0"/>
              <a:t> fonctionnel, une base de données ainsi qu’un repository sur GitHub où vous pourrez regarder notre travail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41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6FFCC-74B7-8C7F-0D38-479C4DD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Specifications</a:t>
            </a:r>
            <a:r>
              <a:rPr lang="fr-BE" dirty="0"/>
              <a:t> les plus importantes 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4F35B-B2FC-3220-30AF-A2B23CE8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Devenir un utilisateur</a:t>
            </a:r>
          </a:p>
          <a:p>
            <a:r>
              <a:rPr lang="fr-BE" dirty="0"/>
              <a:t>Devenir un bibliothécaire</a:t>
            </a:r>
          </a:p>
          <a:p>
            <a:r>
              <a:rPr lang="fr-BE" dirty="0"/>
              <a:t>Suggérer un livre en tant qu’utilisateur </a:t>
            </a:r>
          </a:p>
          <a:p>
            <a:r>
              <a:rPr lang="fr-BE" dirty="0"/>
              <a:t>Accepter une suggestion de livre en tant que bibliothécaire</a:t>
            </a:r>
          </a:p>
          <a:p>
            <a:r>
              <a:rPr lang="fr-BE" dirty="0"/>
              <a:t>Voir les livres suggérés dans la page Explorer</a:t>
            </a:r>
          </a:p>
          <a:p>
            <a:r>
              <a:rPr lang="fr-BE" dirty="0"/>
              <a:t>Rechercher un livre</a:t>
            </a:r>
          </a:p>
          <a:p>
            <a:r>
              <a:rPr lang="fr-BE" dirty="0"/>
              <a:t>Donner son avis sur un livre</a:t>
            </a:r>
          </a:p>
        </p:txBody>
      </p:sp>
    </p:spTree>
    <p:extLst>
      <p:ext uri="{BB962C8B-B14F-4D97-AF65-F5344CB8AC3E}">
        <p14:creationId xmlns:p14="http://schemas.microsoft.com/office/powerpoint/2010/main" val="116983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A1D5F-8388-2E3C-FE10-5BAEE40A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Extensions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C529D-1EF8-04BE-A580-554D8ADE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079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B71B7-9E03-4B89-4349-1D454D6C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conceptuel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980E1-639A-0A4C-3A35-28A73F21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12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2EE8A-1F51-CAE5-01E9-DE6E0C1C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Tests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79B6C-4CEE-6668-9EAD-F4525E0B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12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AC923-67A4-C247-A252-4EF2F1C1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 : 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BD86B-3344-A2E0-7510-0A46CB37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Travail de groupe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286622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277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BlockprintVTI</vt:lpstr>
      <vt:lpstr>Belgoteek</vt:lpstr>
      <vt:lpstr>Consignes de la présentation</vt:lpstr>
      <vt:lpstr>Description du projet</vt:lpstr>
      <vt:lpstr>Specifications les plus importantes </vt:lpstr>
      <vt:lpstr>Extensions</vt:lpstr>
      <vt:lpstr>Schéma conceptuel</vt:lpstr>
      <vt:lpstr>Tests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Belgoteek</dc:title>
  <dc:creator>Antonios Tarnanas</dc:creator>
  <cp:lastModifiedBy>Antonios Tarnanas</cp:lastModifiedBy>
  <cp:revision>1</cp:revision>
  <dcterms:created xsi:type="dcterms:W3CDTF">2023-08-23T10:04:26Z</dcterms:created>
  <dcterms:modified xsi:type="dcterms:W3CDTF">2023-08-23T10:38:15Z</dcterms:modified>
</cp:coreProperties>
</file>