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 LT Pro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 LT Pro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 LT Pro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 LT Pro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 LT Pro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 LT Pro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 LT Pro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 LT Pro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 LT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CBCF"/>
          </a:solidFill>
        </a:fill>
      </a:tcStyle>
    </a:wholeTbl>
    <a:band2H>
      <a:tcTxStyle b="def" i="def"/>
      <a:tcStyle>
        <a:tcBdr/>
        <a:fill>
          <a:solidFill>
            <a:srgbClr val="F0E7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6D4"/>
          </a:solidFill>
        </a:fill>
      </a:tcStyle>
    </a:wholeTbl>
    <a:band2H>
      <a:tcTxStyle b="def" i="def"/>
      <a:tcStyle>
        <a:tcBdr/>
        <a:fill>
          <a:solidFill>
            <a:srgbClr val="E7EC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D8D4"/>
          </a:solidFill>
        </a:fill>
      </a:tcStyle>
    </a:wholeTbl>
    <a:band2H>
      <a:tcTxStyle b="def" i="def"/>
      <a:tcStyle>
        <a:tcBdr/>
        <a:fill>
          <a:solidFill>
            <a:srgbClr val="F5EC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venir Next LT Pro"/>
      </a:defRPr>
    </a:lvl1pPr>
    <a:lvl2pPr indent="228600" latinLnBrk="0">
      <a:defRPr sz="1200">
        <a:latin typeface="+mn-lt"/>
        <a:ea typeface="+mn-ea"/>
        <a:cs typeface="+mn-cs"/>
        <a:sym typeface="Avenir Next LT Pro"/>
      </a:defRPr>
    </a:lvl2pPr>
    <a:lvl3pPr indent="457200" latinLnBrk="0">
      <a:defRPr sz="1200">
        <a:latin typeface="+mn-lt"/>
        <a:ea typeface="+mn-ea"/>
        <a:cs typeface="+mn-cs"/>
        <a:sym typeface="Avenir Next LT Pro"/>
      </a:defRPr>
    </a:lvl3pPr>
    <a:lvl4pPr indent="685800" latinLnBrk="0">
      <a:defRPr sz="1200">
        <a:latin typeface="+mn-lt"/>
        <a:ea typeface="+mn-ea"/>
        <a:cs typeface="+mn-cs"/>
        <a:sym typeface="Avenir Next LT Pro"/>
      </a:defRPr>
    </a:lvl4pPr>
    <a:lvl5pPr indent="914400" latinLnBrk="0">
      <a:defRPr sz="1200">
        <a:latin typeface="+mn-lt"/>
        <a:ea typeface="+mn-ea"/>
        <a:cs typeface="+mn-cs"/>
        <a:sym typeface="Avenir Next LT Pro"/>
      </a:defRPr>
    </a:lvl5pPr>
    <a:lvl6pPr indent="1143000" latinLnBrk="0">
      <a:defRPr sz="1200">
        <a:latin typeface="+mn-lt"/>
        <a:ea typeface="+mn-ea"/>
        <a:cs typeface="+mn-cs"/>
        <a:sym typeface="Avenir Next LT Pro"/>
      </a:defRPr>
    </a:lvl6pPr>
    <a:lvl7pPr indent="1371600" latinLnBrk="0">
      <a:defRPr sz="1200">
        <a:latin typeface="+mn-lt"/>
        <a:ea typeface="+mn-ea"/>
        <a:cs typeface="+mn-cs"/>
        <a:sym typeface="Avenir Next LT Pro"/>
      </a:defRPr>
    </a:lvl7pPr>
    <a:lvl8pPr indent="1600200" latinLnBrk="0">
      <a:defRPr sz="1200">
        <a:latin typeface="+mn-lt"/>
        <a:ea typeface="+mn-ea"/>
        <a:cs typeface="+mn-cs"/>
        <a:sym typeface="Avenir Next LT Pro"/>
      </a:defRPr>
    </a:lvl8pPr>
    <a:lvl9pPr indent="1828800" latinLnBrk="0">
      <a:defRPr sz="1200">
        <a:latin typeface="+mn-lt"/>
        <a:ea typeface="+mn-ea"/>
        <a:cs typeface="+mn-cs"/>
        <a:sym typeface="Avenir Next LT Pro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1"/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rgbClr val="651C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595959"/>
                </a:solidFill>
                <a:latin typeface="AvenirNext LT Pro Medium"/>
                <a:ea typeface="AvenirNext LT Pro Medium"/>
                <a:cs typeface="AvenirNext LT Pro Medium"/>
                <a:sym typeface="AvenirNext LT Pro Medium"/>
              </a:defRPr>
            </a:pPr>
          </a:p>
        </p:txBody>
      </p:sp>
      <p:pic>
        <p:nvPicPr>
          <p:cNvPr id="14" name="Picture 39" descr="Picture 39"/>
          <p:cNvPicPr>
            <a:picLocks noChangeAspect="1"/>
          </p:cNvPicPr>
          <p:nvPr/>
        </p:nvPicPr>
        <p:blipFill>
          <a:blip r:embed="rId2">
            <a:alphaModFix amt="35000"/>
            <a:extLst/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e du titre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Texte du titre</a:t>
            </a:r>
          </a:p>
        </p:txBody>
      </p:sp>
      <p:sp>
        <p:nvSpPr>
          <p:cNvPr id="16" name="Texte niveau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000"/>
            </a:lvl1pPr>
            <a:lvl2pPr marL="0" indent="457200" algn="ctr">
              <a:buClrTx/>
              <a:buSzTx/>
              <a:buFontTx/>
              <a:buNone/>
              <a:defRPr sz="2000"/>
            </a:lvl2pPr>
            <a:lvl3pPr marL="0" indent="914400" algn="ctr">
              <a:buClrTx/>
              <a:buSzTx/>
              <a:buFontTx/>
              <a:buNone/>
              <a:defRPr sz="2000"/>
            </a:lvl3pPr>
            <a:lvl4pPr marL="0" indent="1371600" algn="ctr">
              <a:buClrTx/>
              <a:buSzTx/>
              <a:buFontTx/>
              <a:buNone/>
              <a:defRPr sz="2000"/>
            </a:lvl4pPr>
            <a:lvl5pPr marL="0" indent="1828800" algn="ctr">
              <a:buClrTx/>
              <a:buSzTx/>
              <a:buFontTx/>
              <a:buNone/>
              <a:defRPr sz="20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5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1"/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rgbClr val="651C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595959"/>
                </a:solidFill>
                <a:latin typeface="AvenirNext LT Pro Medium"/>
                <a:ea typeface="AvenirNext LT Pro Medium"/>
                <a:cs typeface="AvenirNext LT Pro Medium"/>
                <a:sym typeface="AvenirNext LT Pro Medium"/>
              </a:defRPr>
            </a:pPr>
          </a:p>
        </p:txBody>
      </p:sp>
      <p:pic>
        <p:nvPicPr>
          <p:cNvPr id="34" name="Picture 39" descr="Picture 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Texte du titre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36" name="Texte niveau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400"/>
            </a:lvl1pPr>
            <a:lvl2pPr marL="0" indent="457200">
              <a:buClrTx/>
              <a:buSzTx/>
              <a:buFontTx/>
              <a:buNone/>
              <a:defRPr sz="2400"/>
            </a:lvl2pPr>
            <a:lvl3pPr marL="0" indent="914400">
              <a:buClrTx/>
              <a:buSzTx/>
              <a:buFontTx/>
              <a:buNone/>
              <a:defRPr sz="2400"/>
            </a:lvl3pPr>
            <a:lvl4pPr marL="0" indent="1371600">
              <a:buClrTx/>
              <a:buSzTx/>
              <a:buFontTx/>
              <a:buNone/>
              <a:defRPr sz="2400"/>
            </a:lvl4pPr>
            <a:lvl5pPr marL="0" indent="1828800">
              <a:buClrTx/>
              <a:buSzTx/>
              <a:buFontTx/>
              <a:buNone/>
              <a:defRPr sz="2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1"/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rgbClr val="651C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595959"/>
                </a:solidFill>
                <a:latin typeface="AvenirNext LT Pro Medium"/>
                <a:ea typeface="AvenirNext LT Pro Medium"/>
                <a:cs typeface="AvenirNext LT Pro Medium"/>
                <a:sym typeface="AvenirNext LT Pro Medium"/>
              </a:defRPr>
            </a:pPr>
          </a:p>
        </p:txBody>
      </p:sp>
      <p:pic>
        <p:nvPicPr>
          <p:cNvPr id="45" name="Picture 39" descr="Picture 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7" name="Texte niveau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11"/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rgbClr val="651C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595959"/>
                </a:solidFill>
                <a:latin typeface="AvenirNext LT Pro Medium"/>
                <a:ea typeface="AvenirNext LT Pro Medium"/>
                <a:cs typeface="AvenirNext LT Pro Medium"/>
                <a:sym typeface="AvenirNext LT Pro Medium"/>
              </a:defRPr>
            </a:pPr>
          </a:p>
        </p:txBody>
      </p:sp>
      <p:pic>
        <p:nvPicPr>
          <p:cNvPr id="56" name="Picture 39" descr="Picture 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Texte du titre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8" name="Texte niveau 1…"/>
          <p:cNvSpPr txBox="1"/>
          <p:nvPr>
            <p:ph type="body" sz="quarter" idx="1"/>
          </p:nvPr>
        </p:nvSpPr>
        <p:spPr>
          <a:xfrm>
            <a:off x="839787" y="1752600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1" sz="2400"/>
            </a:lvl1pPr>
            <a:lvl2pPr marL="0" indent="457200">
              <a:buClrTx/>
              <a:buSzTx/>
              <a:buFontTx/>
              <a:buNone/>
              <a:defRPr b="1" sz="2400"/>
            </a:lvl2pPr>
            <a:lvl3pPr marL="0" indent="914400">
              <a:buClrTx/>
              <a:buSzTx/>
              <a:buFontTx/>
              <a:buNone/>
              <a:defRPr b="1" sz="2400"/>
            </a:lvl3pPr>
            <a:lvl4pPr marL="0" indent="1371600">
              <a:buClrTx/>
              <a:buSzTx/>
              <a:buFontTx/>
              <a:buNone/>
              <a:defRPr b="1" sz="2400"/>
            </a:lvl4pPr>
            <a:lvl5pPr marL="0" indent="1828800">
              <a:buClrTx/>
              <a:buSzTx/>
              <a:buFontTx/>
              <a:buNone/>
              <a:defRPr b="1" sz="2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9" name="Text Placeholder 4"/>
          <p:cNvSpPr/>
          <p:nvPr>
            <p:ph type="body" sz="quarter" idx="21"/>
          </p:nvPr>
        </p:nvSpPr>
        <p:spPr>
          <a:xfrm>
            <a:off x="6172200" y="1752599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b="1" sz="2400"/>
            </a:pPr>
          </a:p>
        </p:txBody>
      </p:sp>
      <p:sp>
        <p:nvSpPr>
          <p:cNvPr id="6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11"/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rgbClr val="651C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595959"/>
                </a:solidFill>
                <a:latin typeface="AvenirNext LT Pro Medium"/>
                <a:ea typeface="AvenirNext LT Pro Medium"/>
                <a:cs typeface="AvenirNext LT Pro Medium"/>
                <a:sym typeface="AvenirNext LT Pro Medium"/>
              </a:defRPr>
            </a:pPr>
          </a:p>
        </p:txBody>
      </p:sp>
      <p:pic>
        <p:nvPicPr>
          <p:cNvPr id="68" name="Picture 39" descr="Picture 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7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11"/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rgbClr val="651C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595959"/>
                </a:solidFill>
                <a:latin typeface="AvenirNext LT Pro Medium"/>
                <a:ea typeface="AvenirNext LT Pro Medium"/>
                <a:cs typeface="AvenirNext LT Pro Medium"/>
                <a:sym typeface="AvenirNext LT Pro Medium"/>
              </a:defRPr>
            </a:pPr>
          </a:p>
        </p:txBody>
      </p:sp>
      <p:pic>
        <p:nvPicPr>
          <p:cNvPr id="78" name="Picture 39" descr="Picture 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11"/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rgbClr val="651C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595959"/>
                </a:solidFill>
                <a:latin typeface="AvenirNext LT Pro Medium"/>
                <a:ea typeface="AvenirNext LT Pro Medium"/>
                <a:cs typeface="AvenirNext LT Pro Medium"/>
                <a:sym typeface="AvenirNext LT Pro Medium"/>
              </a:defRPr>
            </a:pPr>
          </a:p>
        </p:txBody>
      </p:sp>
      <p:pic>
        <p:nvPicPr>
          <p:cNvPr id="87" name="Picture 39" descr="Picture 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Texte du titre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Texte du titre</a:t>
            </a:r>
          </a:p>
        </p:txBody>
      </p:sp>
      <p:sp>
        <p:nvSpPr>
          <p:cNvPr id="89" name="Texte niveau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90" name="Text Placeholder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600"/>
            </a:pPr>
          </a:p>
        </p:txBody>
      </p:sp>
      <p:sp>
        <p:nvSpPr>
          <p:cNvPr id="9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11"/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rgbClr val="651C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595959"/>
                </a:solidFill>
                <a:latin typeface="AvenirNext LT Pro Medium"/>
                <a:ea typeface="AvenirNext LT Pro Medium"/>
                <a:cs typeface="AvenirNext LT Pro Medium"/>
                <a:sym typeface="AvenirNext LT Pro Medium"/>
              </a:defRPr>
            </a:pPr>
          </a:p>
        </p:txBody>
      </p:sp>
      <p:pic>
        <p:nvPicPr>
          <p:cNvPr id="99" name="Picture 39" descr="Picture 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Texte du titre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Texte du titre</a:t>
            </a:r>
          </a:p>
        </p:txBody>
      </p:sp>
      <p:sp>
        <p:nvSpPr>
          <p:cNvPr id="101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2" name="Texte niveau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600"/>
            </a:lvl1pPr>
            <a:lvl2pPr marL="0" indent="457200">
              <a:buClrTx/>
              <a:buSzTx/>
              <a:buFontTx/>
              <a:buNone/>
              <a:defRPr sz="1600"/>
            </a:lvl2pPr>
            <a:lvl3pPr marL="0" indent="914400">
              <a:buClrTx/>
              <a:buSzTx/>
              <a:buFontTx/>
              <a:buNone/>
              <a:defRPr sz="1600"/>
            </a:lvl3pPr>
            <a:lvl4pPr marL="0" indent="1371600">
              <a:buClrTx/>
              <a:buSzTx/>
              <a:buFontTx/>
              <a:buNone/>
              <a:defRPr sz="1600"/>
            </a:lvl4pPr>
            <a:lvl5pPr marL="0" indent="1828800">
              <a:buClrTx/>
              <a:buSzTx/>
              <a:buFontTx/>
              <a:buNone/>
              <a:defRPr sz="1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rgbClr val="651C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595959"/>
                </a:solidFill>
                <a:latin typeface="AvenirNext LT Pro Medium"/>
                <a:ea typeface="AvenirNext LT Pro Medium"/>
                <a:cs typeface="AvenirNext LT Pro Medium"/>
                <a:sym typeface="AvenirNext LT Pro Medium"/>
              </a:defRPr>
            </a:pPr>
          </a:p>
        </p:txBody>
      </p:sp>
      <p:pic>
        <p:nvPicPr>
          <p:cNvPr id="3" name="Picture 39" descr="Picture 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e du titre"/>
          <p:cNvSpPr txBox="1"/>
          <p:nvPr>
            <p:ph type="title"/>
          </p:nvPr>
        </p:nvSpPr>
        <p:spPr>
          <a:xfrm>
            <a:off x="838200" y="365759"/>
            <a:ext cx="105156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5" name="Texte niveau 1…"/>
          <p:cNvSpPr txBox="1"/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" name="Numéro de diapositive"/>
          <p:cNvSpPr txBox="1"/>
          <p:nvPr>
            <p:ph type="sldNum" sz="quarter" idx="2"/>
          </p:nvPr>
        </p:nvSpPr>
        <p:spPr>
          <a:xfrm>
            <a:off x="11122523" y="6391592"/>
            <a:ext cx="231278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FFFFFF"/>
          </a:solidFill>
          <a:uFillTx/>
          <a:latin typeface="+mn-lt"/>
          <a:ea typeface="+mn-ea"/>
          <a:cs typeface="+mn-cs"/>
          <a:sym typeface="Avenir Next LT Pro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FFFFFF"/>
          </a:solidFill>
          <a:uFillTx/>
          <a:latin typeface="+mn-lt"/>
          <a:ea typeface="+mn-ea"/>
          <a:cs typeface="+mn-cs"/>
          <a:sym typeface="Avenir Next LT Pro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FFFFFF"/>
          </a:solidFill>
          <a:uFillTx/>
          <a:latin typeface="+mn-lt"/>
          <a:ea typeface="+mn-ea"/>
          <a:cs typeface="+mn-cs"/>
          <a:sym typeface="Avenir Next LT Pro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FFFFFF"/>
          </a:solidFill>
          <a:uFillTx/>
          <a:latin typeface="+mn-lt"/>
          <a:ea typeface="+mn-ea"/>
          <a:cs typeface="+mn-cs"/>
          <a:sym typeface="Avenir Next LT Pro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FFFFFF"/>
          </a:solidFill>
          <a:uFillTx/>
          <a:latin typeface="+mn-lt"/>
          <a:ea typeface="+mn-ea"/>
          <a:cs typeface="+mn-cs"/>
          <a:sym typeface="Avenir Next LT Pro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FFFFFF"/>
          </a:solidFill>
          <a:uFillTx/>
          <a:latin typeface="+mn-lt"/>
          <a:ea typeface="+mn-ea"/>
          <a:cs typeface="+mn-cs"/>
          <a:sym typeface="Avenir Next LT Pro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FFFFFF"/>
          </a:solidFill>
          <a:uFillTx/>
          <a:latin typeface="+mn-lt"/>
          <a:ea typeface="+mn-ea"/>
          <a:cs typeface="+mn-cs"/>
          <a:sym typeface="Avenir Next LT Pro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FFFFFF"/>
          </a:solidFill>
          <a:uFillTx/>
          <a:latin typeface="+mn-lt"/>
          <a:ea typeface="+mn-ea"/>
          <a:cs typeface="+mn-cs"/>
          <a:sym typeface="Avenir Next LT Pro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FFFFFF"/>
          </a:solidFill>
          <a:uFillTx/>
          <a:latin typeface="+mn-lt"/>
          <a:ea typeface="+mn-ea"/>
          <a:cs typeface="+mn-cs"/>
          <a:sym typeface="Avenir Next LT Pro"/>
        </a:defRPr>
      </a:lvl9pPr>
    </p:titleStyle>
    <p:bodyStyle>
      <a:lvl1pPr marL="228600" marR="0" indent="-2286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Avenir Next LT Pro"/>
        </a:defRPr>
      </a:lvl1pPr>
      <a:lvl2pPr marL="723900" marR="0" indent="-2667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Avenir Next LT Pro"/>
        </a:defRPr>
      </a:lvl2pPr>
      <a:lvl3pPr marL="1234439" marR="0" indent="-320039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Avenir Next LT Pro"/>
        </a:defRPr>
      </a:lvl3pPr>
      <a:lvl4pPr marL="1727200" marR="0" indent="-3556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Avenir Next LT Pro"/>
        </a:defRPr>
      </a:lvl4pPr>
      <a:lvl5pPr marL="2184400" marR="0" indent="-3556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Avenir Next LT Pro"/>
        </a:defRPr>
      </a:lvl5pPr>
      <a:lvl6pPr marL="2641600" marR="0" indent="-3556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Avenir Next LT Pro"/>
        </a:defRPr>
      </a:lvl6pPr>
      <a:lvl7pPr marL="3098800" marR="0" indent="-3556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Avenir Next LT Pro"/>
        </a:defRPr>
      </a:lvl7pPr>
      <a:lvl8pPr marL="3556000" marR="0" indent="-3556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Avenir Next LT Pro"/>
        </a:defRPr>
      </a:lvl8pPr>
      <a:lvl9pPr marL="4013200" marR="0" indent="-3556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Avenir Next LT Pr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595959"/>
                </a:solidFill>
                <a:latin typeface="AvenirNext LT Pro Medium"/>
                <a:ea typeface="AvenirNext LT Pro Medium"/>
                <a:cs typeface="AvenirNext LT Pro Medium"/>
                <a:sym typeface="AvenirNext LT Pro Medium"/>
              </a:defRPr>
            </a:pPr>
          </a:p>
        </p:txBody>
      </p:sp>
      <p:sp>
        <p:nvSpPr>
          <p:cNvPr id="113" name="Rectangle 9"/>
          <p:cNvSpPr/>
          <p:nvPr/>
        </p:nvSpPr>
        <p:spPr>
          <a:xfrm>
            <a:off x="3047" y="0"/>
            <a:ext cx="12188954" cy="6858000"/>
          </a:xfrm>
          <a:prstGeom prst="rect">
            <a:avLst/>
          </a:prstGeom>
          <a:solidFill>
            <a:srgbClr val="F2ECEA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595959"/>
                </a:solidFill>
                <a:latin typeface="AvenirNext LT Pro Medium"/>
                <a:ea typeface="AvenirNext LT Pro Medium"/>
                <a:cs typeface="AvenirNext LT Pro Medium"/>
                <a:sym typeface="AvenirNext LT Pro Medium"/>
              </a:defRPr>
            </a:pPr>
          </a:p>
        </p:txBody>
      </p:sp>
      <p:sp>
        <p:nvSpPr>
          <p:cNvPr id="114" name="Titre 1"/>
          <p:cNvSpPr txBox="1"/>
          <p:nvPr>
            <p:ph type="ctrTitle"/>
          </p:nvPr>
        </p:nvSpPr>
        <p:spPr>
          <a:xfrm>
            <a:off x="4495798" y="744908"/>
            <a:ext cx="6858001" cy="3155421"/>
          </a:xfrm>
          <a:prstGeom prst="rect">
            <a:avLst/>
          </a:prstGeom>
        </p:spPr>
        <p:txBody>
          <a:bodyPr/>
          <a:lstStyle>
            <a:lvl1pPr algn="l">
              <a:defRPr sz="5200">
                <a:solidFill>
                  <a:srgbClr val="44131A"/>
                </a:solidFill>
              </a:defRPr>
            </a:lvl1pPr>
          </a:lstStyle>
          <a:p>
            <a:pPr/>
            <a:r>
              <a:t>Belgoteek</a:t>
            </a:r>
          </a:p>
        </p:txBody>
      </p:sp>
      <p:sp>
        <p:nvSpPr>
          <p:cNvPr id="115" name="Sous-titre 2"/>
          <p:cNvSpPr txBox="1"/>
          <p:nvPr>
            <p:ph type="subTitle" sz="quarter" idx="1"/>
          </p:nvPr>
        </p:nvSpPr>
        <p:spPr>
          <a:xfrm>
            <a:off x="4495798" y="4074783"/>
            <a:ext cx="6858000" cy="2054307"/>
          </a:xfrm>
          <a:prstGeom prst="rect">
            <a:avLst/>
          </a:prstGeom>
        </p:spPr>
        <p:txBody>
          <a:bodyPr/>
          <a:lstStyle>
            <a:lvl1pPr algn="l">
              <a:defRPr sz="2200">
                <a:solidFill>
                  <a:srgbClr val="44131A"/>
                </a:solidFill>
              </a:defRPr>
            </a:lvl1pPr>
          </a:lstStyle>
          <a:p>
            <a:pPr/>
            <a:r>
              <a:t>Des livres à portée de tous</a:t>
            </a:r>
          </a:p>
        </p:txBody>
      </p:sp>
      <p:sp>
        <p:nvSpPr>
          <p:cNvPr id="116" name="Rectangle 11"/>
          <p:cNvSpPr/>
          <p:nvPr/>
        </p:nvSpPr>
        <p:spPr>
          <a:xfrm>
            <a:off x="-1" y="0"/>
            <a:ext cx="3578354" cy="6858000"/>
          </a:xfrm>
          <a:prstGeom prst="rect">
            <a:avLst/>
          </a:prstGeom>
          <a:solidFill>
            <a:srgbClr val="651C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595959"/>
                </a:solidFill>
                <a:latin typeface="AvenirNext LT Pro Medium"/>
                <a:ea typeface="AvenirNext LT Pro Medium"/>
                <a:cs typeface="AvenirNext LT Pro Medium"/>
                <a:sym typeface="AvenirNext LT Pro Medium"/>
              </a:defRPr>
            </a:pPr>
          </a:p>
        </p:txBody>
      </p:sp>
      <p:sp>
        <p:nvSpPr>
          <p:cNvPr id="117" name="Rectangle 13"/>
          <p:cNvSpPr/>
          <p:nvPr/>
        </p:nvSpPr>
        <p:spPr>
          <a:xfrm rot="10800000">
            <a:off x="17059" y="22492"/>
            <a:ext cx="3561293" cy="683050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Class="entr" nodeType="afterEffect" presetID="10" grpId="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4" grpId="2"/>
      <p:bldP build="p" bldLvl="1" animBg="1" rev="0" advAuto="0" spid="11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re 1"/>
          <p:cNvSpPr txBox="1"/>
          <p:nvPr>
            <p:ph type="title"/>
          </p:nvPr>
        </p:nvSpPr>
        <p:spPr>
          <a:xfrm>
            <a:off x="838200" y="365759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Consignes de la présentation</a:t>
            </a:r>
          </a:p>
        </p:txBody>
      </p:sp>
      <p:sp>
        <p:nvSpPr>
          <p:cNvPr id="120" name="Espace réservé du contenu 2"/>
          <p:cNvSpPr txBox="1"/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9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Chaque groupe aura 30 minutes pour présenter leur projet, faire une démonstration de ce dernier et répondre aux questions. Veuillez être présent 15 minutes avant votre horaire de passage.</a:t>
            </a:r>
            <a:br/>
            <a:r>
              <a:t>Dans ces 30 minutes, vous devrez avoir une présentation de 7 minutes et une démonstration de 5 minutes. Ce timing sera strict, donc entraînez-vous afin de respecter les délais imposés.</a:t>
            </a:r>
            <a:br/>
            <a:r>
              <a:t>Le reste du temps sera alloué pour poser des questions.</a:t>
            </a:r>
            <a:br/>
            <a:br/>
            <a:r>
              <a:t>Pour votre présentation, vous devrez nous :</a:t>
            </a:r>
            <a:br/>
            <a:r>
              <a:t>1) décrire votre projet final,</a:t>
            </a:r>
            <a:br/>
            <a:r>
              <a:t>2) expliquer vos spécifications les plus importantes ainsi que vos extensions choisies (sans rentrer dans les détails),</a:t>
            </a:r>
            <a:br/>
            <a:r>
              <a:t>3) discuter de votre schéma conceptuel, </a:t>
            </a:r>
            <a:br/>
            <a:r>
              <a:t>4) décrire dans les grandes lignes les tests que vous avez réalisés dans votre projet,</a:t>
            </a:r>
            <a:br/>
            <a:r>
              <a:t>5) conclure avec une prise de recul sur le travail de groupe (càd une discussion sur ce qu'il s'est bien passé et ce qu'il pourrait être amélioré).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re 1"/>
          <p:cNvSpPr txBox="1"/>
          <p:nvPr>
            <p:ph type="title"/>
          </p:nvPr>
        </p:nvSpPr>
        <p:spPr>
          <a:xfrm>
            <a:off x="838200" y="365759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Description du projet</a:t>
            </a:r>
          </a:p>
        </p:txBody>
      </p:sp>
      <p:sp>
        <p:nvSpPr>
          <p:cNvPr id="123" name="Espace réservé du contenu 2"/>
          <p:cNvSpPr txBox="1"/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/>
          <a:lstStyle/>
          <a:p>
            <a:pPr/>
            <a:r>
              <a:t>Le projet Belgoteek a pour but de rendre les livres accessibles à tous</a:t>
            </a:r>
          </a:p>
          <a:p>
            <a:pPr/>
            <a:r>
              <a:t>Notre projet comporte un website fonctionnel, une base de données ainsi qu’un repository sur GitHub où vous pourrez regarder notre travail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re 1"/>
          <p:cNvSpPr txBox="1"/>
          <p:nvPr>
            <p:ph type="title"/>
          </p:nvPr>
        </p:nvSpPr>
        <p:spPr>
          <a:xfrm>
            <a:off x="838200" y="365759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Specifications les plus importantes </a:t>
            </a:r>
          </a:p>
        </p:txBody>
      </p:sp>
      <p:sp>
        <p:nvSpPr>
          <p:cNvPr id="126" name="Espace réservé du contenu 2"/>
          <p:cNvSpPr txBox="1"/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/>
          <a:lstStyle/>
          <a:p>
            <a:pPr/>
            <a:r>
              <a:t>Devenir un utilisateur</a:t>
            </a:r>
          </a:p>
          <a:p>
            <a:pPr/>
            <a:r>
              <a:t>Devenir un bibliothécaire</a:t>
            </a:r>
          </a:p>
          <a:p>
            <a:pPr/>
            <a:r>
              <a:t>Suggérer un livre en tant qu’utilisateur </a:t>
            </a:r>
          </a:p>
          <a:p>
            <a:pPr/>
            <a:r>
              <a:t>Accepter une suggestion de livre en tant que bibliothécaire</a:t>
            </a:r>
          </a:p>
          <a:p>
            <a:pPr/>
            <a:r>
              <a:t>Voir les livres suggérés dans la page Explorer</a:t>
            </a:r>
          </a:p>
          <a:p>
            <a:pPr/>
            <a:r>
              <a:t>Rechercher un livre</a:t>
            </a:r>
          </a:p>
          <a:p>
            <a:pPr/>
            <a:r>
              <a:t>Donner son avis sur un livre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re 1"/>
          <p:cNvSpPr txBox="1"/>
          <p:nvPr>
            <p:ph type="title"/>
          </p:nvPr>
        </p:nvSpPr>
        <p:spPr>
          <a:xfrm>
            <a:off x="838200" y="365759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Extensions</a:t>
            </a:r>
          </a:p>
        </p:txBody>
      </p:sp>
      <p:sp>
        <p:nvSpPr>
          <p:cNvPr id="129" name="Espace réservé du contenu 2"/>
          <p:cNvSpPr txBox="1"/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/>
          <a:lstStyle/>
          <a:p>
            <a:pPr/>
            <a:r>
              <a:t>Première extension :</a:t>
            </a:r>
            <a:br/>
            <a:r>
              <a:t>Système de votes et de commentaires sur les livres que les utilisateurs ont déjà loués.</a:t>
            </a:r>
            <a:br/>
            <a:br/>
          </a:p>
          <a:p>
            <a:pPr/>
            <a:r>
              <a:t>Deuxième extension : </a:t>
            </a:r>
            <a:br/>
            <a:r>
              <a:t>Ajout de la cardinalité sur les livres.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re 1"/>
          <p:cNvSpPr txBox="1"/>
          <p:nvPr>
            <p:ph type="title"/>
          </p:nvPr>
        </p:nvSpPr>
        <p:spPr>
          <a:xfrm>
            <a:off x="838200" y="365759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Schéma conceptuel</a:t>
            </a:r>
          </a:p>
        </p:txBody>
      </p:sp>
      <p:sp>
        <p:nvSpPr>
          <p:cNvPr id="132" name="Espace réservé du contenu 2"/>
          <p:cNvSpPr txBox="1"/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re 1"/>
          <p:cNvSpPr txBox="1"/>
          <p:nvPr>
            <p:ph type="title"/>
          </p:nvPr>
        </p:nvSpPr>
        <p:spPr>
          <a:xfrm>
            <a:off x="838200" y="365759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Tests</a:t>
            </a:r>
          </a:p>
        </p:txBody>
      </p:sp>
      <p:sp>
        <p:nvSpPr>
          <p:cNvPr id="135" name="Espace réservé du contenu 2"/>
          <p:cNvSpPr txBox="1"/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re 1"/>
          <p:cNvSpPr txBox="1"/>
          <p:nvPr>
            <p:ph type="title"/>
          </p:nvPr>
        </p:nvSpPr>
        <p:spPr>
          <a:xfrm>
            <a:off x="825500" y="365759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Conclusion : </a:t>
            </a:r>
          </a:p>
        </p:txBody>
      </p:sp>
      <p:sp>
        <p:nvSpPr>
          <p:cNvPr id="138" name="Espace réservé du contenu 2"/>
          <p:cNvSpPr txBox="1"/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/>
          <a:lstStyle/>
          <a:p>
            <a:pPr/>
            <a:r>
              <a:t>Travail de groupe :</a:t>
            </a:r>
            <a:br/>
            <a:br/>
            <a:r>
              <a:t>         </a:t>
            </a:r>
            <a:r>
              <a:rPr>
                <a:solidFill>
                  <a:srgbClr val="51FF00"/>
                </a:solidFill>
              </a:rPr>
              <a:t>-Point fort :</a:t>
            </a:r>
            <a:r>
              <a:t>                                       </a:t>
            </a:r>
            <a:r>
              <a:rPr>
                <a:solidFill>
                  <a:srgbClr val="FF1000"/>
                </a:solidFill>
              </a:rPr>
              <a:t>-Point faible :</a:t>
            </a:r>
            <a:r>
              <a:t> </a:t>
            </a:r>
            <a:br/>
            <a:r>
              <a:rPr sz="2400"/>
              <a:t>          - Bonne cohésion                                      - Gestion du temps</a:t>
            </a:r>
            <a:br>
              <a:rPr sz="2400"/>
            </a:br>
            <a:r>
              <a:rPr sz="2400"/>
              <a:t>          - Bonne communication</a:t>
            </a:r>
            <a:br>
              <a:rPr sz="2400"/>
            </a:br>
            <a:r>
              <a:rPr sz="2400"/>
              <a:t>      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ockprintVTI">
  <a:themeElements>
    <a:clrScheme name="Blockprint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0000FF"/>
      </a:hlink>
      <a:folHlink>
        <a:srgbClr val="FF00FF"/>
      </a:folHlink>
    </a:clrScheme>
    <a:fontScheme name="BlockprintVTI">
      <a:majorFont>
        <a:latin typeface="Helvetica"/>
        <a:ea typeface="Helvetica"/>
        <a:cs typeface="Helvetica"/>
      </a:majorFont>
      <a:minorFont>
        <a:latin typeface="Avenir Next LT Pro"/>
        <a:ea typeface="Avenir Next LT Pro"/>
        <a:cs typeface="Avenir Next LT Pro"/>
      </a:minorFont>
    </a:fontScheme>
    <a:fmtScheme name="Blockprint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ockprintVTI">
  <a:themeElements>
    <a:clrScheme name="Blockprint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0000FF"/>
      </a:hlink>
      <a:folHlink>
        <a:srgbClr val="FF00FF"/>
      </a:folHlink>
    </a:clrScheme>
    <a:fontScheme name="BlockprintVTI">
      <a:majorFont>
        <a:latin typeface="Helvetica"/>
        <a:ea typeface="Helvetica"/>
        <a:cs typeface="Helvetica"/>
      </a:majorFont>
      <a:minorFont>
        <a:latin typeface="Avenir Next LT Pro"/>
        <a:ea typeface="Avenir Next LT Pro"/>
        <a:cs typeface="Avenir Next LT Pro"/>
      </a:minorFont>
    </a:fontScheme>
    <a:fmtScheme name="Blockprint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