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CF"/>
          </a:solidFill>
        </a:fill>
      </a:tcStyle>
    </a:wholeTbl>
    <a:band2H>
      <a:tcTxStyle b="def" i="def"/>
      <a:tcStyle>
        <a:tcBdr/>
        <a:fill>
          <a:solidFill>
            <a:srgbClr val="F0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6D4"/>
          </a:solidFill>
        </a:fill>
      </a:tcStyle>
    </a:wholeTbl>
    <a:band2H>
      <a:tcTxStyle b="def" i="def"/>
      <a:tcStyle>
        <a:tcBdr/>
        <a:fill>
          <a:solidFill>
            <a:srgbClr val="E7EC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8D4"/>
          </a:solidFill>
        </a:fill>
      </a:tcStyle>
    </a:wholeTbl>
    <a:band2H>
      <a:tcTxStyle b="def" i="def"/>
      <a:tcStyle>
        <a:tcBdr/>
        <a:fill>
          <a:solidFill>
            <a:srgbClr val="F5EC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venir Next LT Pro"/>
      </a:defRPr>
    </a:lvl1pPr>
    <a:lvl2pPr indent="228600" latinLnBrk="0">
      <a:defRPr sz="1200">
        <a:latin typeface="+mj-lt"/>
        <a:ea typeface="+mj-ea"/>
        <a:cs typeface="+mj-cs"/>
        <a:sym typeface="Avenir Next LT Pro"/>
      </a:defRPr>
    </a:lvl2pPr>
    <a:lvl3pPr indent="457200" latinLnBrk="0">
      <a:defRPr sz="1200">
        <a:latin typeface="+mj-lt"/>
        <a:ea typeface="+mj-ea"/>
        <a:cs typeface="+mj-cs"/>
        <a:sym typeface="Avenir Next LT Pro"/>
      </a:defRPr>
    </a:lvl3pPr>
    <a:lvl4pPr indent="685800" latinLnBrk="0">
      <a:defRPr sz="1200">
        <a:latin typeface="+mj-lt"/>
        <a:ea typeface="+mj-ea"/>
        <a:cs typeface="+mj-cs"/>
        <a:sym typeface="Avenir Next LT Pro"/>
      </a:defRPr>
    </a:lvl4pPr>
    <a:lvl5pPr indent="914400" latinLnBrk="0">
      <a:defRPr sz="1200">
        <a:latin typeface="+mj-lt"/>
        <a:ea typeface="+mj-ea"/>
        <a:cs typeface="+mj-cs"/>
        <a:sym typeface="Avenir Next LT Pro"/>
      </a:defRPr>
    </a:lvl5pPr>
    <a:lvl6pPr indent="1143000" latinLnBrk="0">
      <a:defRPr sz="1200">
        <a:latin typeface="+mj-lt"/>
        <a:ea typeface="+mj-ea"/>
        <a:cs typeface="+mj-cs"/>
        <a:sym typeface="Avenir Next LT Pro"/>
      </a:defRPr>
    </a:lvl6pPr>
    <a:lvl7pPr indent="1371600" latinLnBrk="0">
      <a:defRPr sz="1200">
        <a:latin typeface="+mj-lt"/>
        <a:ea typeface="+mj-ea"/>
        <a:cs typeface="+mj-cs"/>
        <a:sym typeface="Avenir Next LT Pro"/>
      </a:defRPr>
    </a:lvl7pPr>
    <a:lvl8pPr indent="1600200" latinLnBrk="0">
      <a:defRPr sz="1200">
        <a:latin typeface="+mj-lt"/>
        <a:ea typeface="+mj-ea"/>
        <a:cs typeface="+mj-cs"/>
        <a:sym typeface="Avenir Next LT Pro"/>
      </a:defRPr>
    </a:lvl8pPr>
    <a:lvl9pPr indent="1828800" latinLnBrk="0">
      <a:defRPr sz="1200">
        <a:latin typeface="+mj-lt"/>
        <a:ea typeface="+mj-ea"/>
        <a:cs typeface="+mj-cs"/>
        <a:sym typeface="Avenir Next L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14" name="Picture 39" descr="Picture 39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e du titre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16" name="Texte niveau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0" algn="ctr">
              <a:buClrTx/>
              <a:buSzTx/>
              <a:buFontTx/>
              <a:buNone/>
              <a:defRPr sz="2000"/>
            </a:lvl2pPr>
            <a:lvl3pPr marL="0" indent="0" algn="ctr">
              <a:buClrTx/>
              <a:buSzTx/>
              <a:buFontTx/>
              <a:buNone/>
              <a:defRPr sz="2000"/>
            </a:lvl3pPr>
            <a:lvl4pPr marL="0" indent="0" algn="ctr">
              <a:buClrTx/>
              <a:buSzTx/>
              <a:buFontTx/>
              <a:buNone/>
              <a:defRPr sz="2000"/>
            </a:lvl4pPr>
            <a:lvl5pPr marL="0" indent="0" algn="ctr">
              <a:buClrTx/>
              <a:buSzTx/>
              <a:buFontTx/>
              <a:buNone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34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e du titre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36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4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7" name="Texte niveau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56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exte du titre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Texte niveau 1…"/>
          <p:cNvSpPr txBox="1"/>
          <p:nvPr>
            <p:ph type="body" sz="quarter" idx="1"/>
          </p:nvPr>
        </p:nvSpPr>
        <p:spPr>
          <a:xfrm>
            <a:off x="839787" y="1752600"/>
            <a:ext cx="515779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/>
            </a:lvl1pPr>
            <a:lvl2pPr marL="0" indent="0">
              <a:buClrTx/>
              <a:buSzTx/>
              <a:buFontTx/>
              <a:buNone/>
              <a:defRPr b="1" sz="2400"/>
            </a:lvl2pPr>
            <a:lvl3pPr marL="0" indent="0">
              <a:buClrTx/>
              <a:buSzTx/>
              <a:buFontTx/>
              <a:buNone/>
              <a:defRPr b="1" sz="2400"/>
            </a:lvl3pPr>
            <a:lvl4pPr marL="0" indent="0">
              <a:buClrTx/>
              <a:buSzTx/>
              <a:buFontTx/>
              <a:buNone/>
              <a:defRPr b="1" sz="2400"/>
            </a:lvl4pPr>
            <a:lvl5pPr marL="0" indent="0">
              <a:buClrTx/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Text Placeholder 4"/>
          <p:cNvSpPr/>
          <p:nvPr>
            <p:ph type="body" sz="quarter" idx="21"/>
          </p:nvPr>
        </p:nvSpPr>
        <p:spPr>
          <a:xfrm>
            <a:off x="6172200" y="1752599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68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78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87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e du titre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9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99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e du titre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101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0">
              <a:buClrTx/>
              <a:buSzTx/>
              <a:buFontTx/>
              <a:buNone/>
              <a:defRPr sz="1600"/>
            </a:lvl2pPr>
            <a:lvl3pPr marL="0" indent="0">
              <a:buClrTx/>
              <a:buSzTx/>
              <a:buFontTx/>
              <a:buNone/>
              <a:defRPr sz="1600"/>
            </a:lvl3pPr>
            <a:lvl4pPr marL="0" indent="0">
              <a:buClrTx/>
              <a:buSzTx/>
              <a:buFontTx/>
              <a:buNone/>
              <a:defRPr sz="1600"/>
            </a:lvl4pPr>
            <a:lvl5pPr marL="0" indent="0">
              <a:buClrTx/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3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/>
          <p:nvPr>
            <p:ph type="title"/>
          </p:nvPr>
        </p:nvSpPr>
        <p:spPr>
          <a:xfrm>
            <a:off x="838200" y="365758"/>
            <a:ext cx="10515600" cy="13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122526" y="6391593"/>
            <a:ext cx="231275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1pPr>
      <a:lvl2pPr marL="723900" marR="0" indent="-2667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2pPr>
      <a:lvl3pPr marL="1234438" marR="0" indent="-320038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3pPr>
      <a:lvl4pPr marL="1727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4pPr>
      <a:lvl5pPr marL="21844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5pPr>
      <a:lvl6pPr marL="26416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6pPr>
      <a:lvl7pPr marL="30988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7pPr>
      <a:lvl8pPr marL="35560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8pPr>
      <a:lvl9pPr marL="4013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3" name="Rectangle 9"/>
          <p:cNvSpPr/>
          <p:nvPr/>
        </p:nvSpPr>
        <p:spPr>
          <a:xfrm>
            <a:off x="3046" y="0"/>
            <a:ext cx="12188956" cy="6858000"/>
          </a:xfrm>
          <a:prstGeom prst="rect">
            <a:avLst/>
          </a:prstGeom>
          <a:solidFill>
            <a:srgbClr val="F2ECEA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4" name="Titre 1"/>
          <p:cNvSpPr txBox="1"/>
          <p:nvPr>
            <p:ph type="ctrTitle"/>
          </p:nvPr>
        </p:nvSpPr>
        <p:spPr>
          <a:xfrm>
            <a:off x="4495798" y="744908"/>
            <a:ext cx="6858001" cy="3155421"/>
          </a:xfrm>
          <a:prstGeom prst="rect">
            <a:avLst/>
          </a:prstGeom>
        </p:spPr>
        <p:txBody>
          <a:bodyPr/>
          <a:lstStyle>
            <a:lvl1pPr algn="l">
              <a:defRPr sz="5200">
                <a:solidFill>
                  <a:srgbClr val="44131A"/>
                </a:solidFill>
              </a:defRPr>
            </a:lvl1pPr>
          </a:lstStyle>
          <a:p>
            <a:pPr/>
            <a:r>
              <a:t>Belgoteek</a:t>
            </a:r>
          </a:p>
        </p:txBody>
      </p:sp>
      <p:sp>
        <p:nvSpPr>
          <p:cNvPr id="115" name="Sous-titre 2"/>
          <p:cNvSpPr txBox="1"/>
          <p:nvPr>
            <p:ph type="subTitle" sz="quarter" idx="1"/>
          </p:nvPr>
        </p:nvSpPr>
        <p:spPr>
          <a:xfrm>
            <a:off x="4495798" y="4074783"/>
            <a:ext cx="6858001" cy="205430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44131A"/>
                </a:solidFill>
              </a:defRPr>
            </a:lvl1pPr>
          </a:lstStyle>
          <a:p>
            <a:pPr/>
            <a:r>
              <a:t>Des livres à portée de tous</a:t>
            </a:r>
          </a:p>
        </p:txBody>
      </p:sp>
      <p:sp>
        <p:nvSpPr>
          <p:cNvPr id="116" name="Rectangle 11"/>
          <p:cNvSpPr/>
          <p:nvPr/>
        </p:nvSpPr>
        <p:spPr>
          <a:xfrm>
            <a:off x="-2" y="0"/>
            <a:ext cx="3578356" cy="6858000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7" name="Rectangle 13"/>
          <p:cNvSpPr/>
          <p:nvPr/>
        </p:nvSpPr>
        <p:spPr>
          <a:xfrm rot="10800000">
            <a:off x="17059" y="22492"/>
            <a:ext cx="3561294" cy="68305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5" grpId="1"/>
      <p:bldP build="whole" bldLvl="1" animBg="1" rev="0" advAuto="0" spid="11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Description du projet</a:t>
            </a:r>
          </a:p>
        </p:txBody>
      </p:sp>
      <p:sp>
        <p:nvSpPr>
          <p:cNvPr id="120" name="Espace réservé du contenu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projet Belgoteek a pour but de rendre les livres accessibles à tous</a:t>
            </a:r>
          </a:p>
          <a:p>
            <a:pPr/>
            <a:r>
              <a:t>Notre projet comporte un website fonctionnel, une base de données ainsi qu’un repository sur GitHub où vous pourrez regarder notre travail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Specifications les plus importantes </a:t>
            </a:r>
          </a:p>
        </p:txBody>
      </p:sp>
      <p:sp>
        <p:nvSpPr>
          <p:cNvPr id="123" name="Espace réservé du contenu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Devenir un utilisateur</a:t>
            </a:r>
          </a:p>
          <a:p>
            <a:pPr/>
            <a:r>
              <a:t>Devenir un bibliothécaire</a:t>
            </a:r>
          </a:p>
          <a:p>
            <a:pPr/>
            <a:r>
              <a:t>Suggérer un livre en tant qu’utilisateur </a:t>
            </a:r>
          </a:p>
          <a:p>
            <a:pPr/>
            <a:r>
              <a:t>Accepter une suggestion de livre en tant que bibliothécaire</a:t>
            </a:r>
          </a:p>
          <a:p>
            <a:pPr/>
            <a:r>
              <a:t>Voir les livres suggérés dans la page Explorer</a:t>
            </a:r>
          </a:p>
          <a:p>
            <a:pPr/>
            <a:r>
              <a:t>Rechercher un livre</a:t>
            </a:r>
          </a:p>
          <a:p>
            <a:pPr/>
            <a:r>
              <a:t>Donner son avis sur un livre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Extensions</a:t>
            </a:r>
          </a:p>
        </p:txBody>
      </p:sp>
      <p:sp>
        <p:nvSpPr>
          <p:cNvPr id="126" name="Espace réservé du contenu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Première extension :</a:t>
            </a:r>
            <a:br/>
            <a:r>
              <a:t>Système de votes et de commentaires sur les livres que les utilisateurs ont déjà loués.</a:t>
            </a:r>
            <a:br/>
            <a:br/>
          </a:p>
          <a:p>
            <a:pPr/>
            <a:r>
              <a:t>Deuxième extension : </a:t>
            </a:r>
            <a:br/>
            <a:r>
              <a:t>Ajout de la cardinalité sur les livres.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998" y="1691322"/>
            <a:ext cx="8626004" cy="478973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Sch</a:t>
            </a:r>
            <a:r>
              <a:t>e</a:t>
            </a:r>
            <a:r>
              <a:t>ma conc</a:t>
            </a:r>
            <a:r>
              <a:t>é</a:t>
            </a:r>
            <a:r>
              <a:t>ptuel</a:t>
            </a:r>
          </a:p>
        </p:txBody>
      </p:sp>
      <p:pic>
        <p:nvPicPr>
          <p:cNvPr id="130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7698" y="2004006"/>
            <a:ext cx="12192001" cy="4164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Tests</a:t>
            </a:r>
          </a:p>
        </p:txBody>
      </p:sp>
      <p:sp>
        <p:nvSpPr>
          <p:cNvPr id="133" name="Espace réservé du contenu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b="1" sz="3800" u="sng"/>
            </a:pPr>
            <a:r>
              <a:t>1 seul test </a:t>
            </a:r>
          </a:p>
          <a:p>
            <a:pPr/>
          </a:p>
          <a:p>
            <a:pPr/>
          </a:p>
          <a:p>
            <a:pPr algn="ctr"/>
            <a:r>
              <a:t>Authentification d’un utilisateur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re 1"/>
          <p:cNvSpPr txBox="1"/>
          <p:nvPr>
            <p:ph type="title"/>
          </p:nvPr>
        </p:nvSpPr>
        <p:spPr>
          <a:xfrm>
            <a:off x="8255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Conclusion : </a:t>
            </a:r>
          </a:p>
        </p:txBody>
      </p:sp>
      <p:sp>
        <p:nvSpPr>
          <p:cNvPr id="136" name="Espace réservé du contenu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Travail de groupe :</a:t>
            </a:r>
            <a:br/>
            <a:br/>
            <a:r>
              <a:t>         </a:t>
            </a:r>
            <a:r>
              <a:rPr>
                <a:solidFill>
                  <a:srgbClr val="51FF00"/>
                </a:solidFill>
              </a:rPr>
              <a:t>-Point fort :</a:t>
            </a:r>
            <a:r>
              <a:t>                                       </a:t>
            </a:r>
            <a:r>
              <a:rPr>
                <a:solidFill>
                  <a:srgbClr val="FF1000"/>
                </a:solidFill>
              </a:rPr>
              <a:t>-Point faible :</a:t>
            </a:r>
            <a:r>
              <a:t> </a:t>
            </a:r>
            <a:br/>
            <a:r>
              <a:rPr sz="2400"/>
              <a:t>          - Bonne cohésion                                      - Gestion du temps</a:t>
            </a:r>
            <a:br>
              <a:rPr sz="2400"/>
            </a:br>
            <a:r>
              <a:rPr sz="2400"/>
              <a:t>          - Bonne communication</a:t>
            </a:r>
            <a:br>
              <a:rPr sz="2400"/>
            </a:br>
            <a:r>
              <a:rPr sz="2400"/>
              <a:t>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