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8"/>
  </p:notesMasterIdLst>
  <p:handoutMasterIdLst>
    <p:handoutMasterId r:id="rId39"/>
  </p:handoutMasterIdLst>
  <p:sldIdLst>
    <p:sldId id="288" r:id="rId2"/>
    <p:sldId id="292" r:id="rId3"/>
    <p:sldId id="301" r:id="rId4"/>
    <p:sldId id="289" r:id="rId5"/>
    <p:sldId id="290" r:id="rId6"/>
    <p:sldId id="260" r:id="rId7"/>
    <p:sldId id="282" r:id="rId8"/>
    <p:sldId id="262" r:id="rId9"/>
    <p:sldId id="283" r:id="rId10"/>
    <p:sldId id="263" r:id="rId11"/>
    <p:sldId id="264" r:id="rId12"/>
    <p:sldId id="265" r:id="rId13"/>
    <p:sldId id="294" r:id="rId14"/>
    <p:sldId id="266" r:id="rId15"/>
    <p:sldId id="267" r:id="rId16"/>
    <p:sldId id="268" r:id="rId17"/>
    <p:sldId id="293" r:id="rId18"/>
    <p:sldId id="271" r:id="rId19"/>
    <p:sldId id="297" r:id="rId20"/>
    <p:sldId id="295" r:id="rId21"/>
    <p:sldId id="272" r:id="rId22"/>
    <p:sldId id="273" r:id="rId23"/>
    <p:sldId id="300" r:id="rId24"/>
    <p:sldId id="274" r:id="rId25"/>
    <p:sldId id="275" r:id="rId26"/>
    <p:sldId id="298" r:id="rId27"/>
    <p:sldId id="296" r:id="rId28"/>
    <p:sldId id="276" r:id="rId29"/>
    <p:sldId id="277" r:id="rId30"/>
    <p:sldId id="278" r:id="rId31"/>
    <p:sldId id="279" r:id="rId32"/>
    <p:sldId id="287" r:id="rId33"/>
    <p:sldId id="280" r:id="rId34"/>
    <p:sldId id="281" r:id="rId35"/>
    <p:sldId id="299" r:id="rId36"/>
    <p:sldId id="291" r:id="rId3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660033"/>
    <a:srgbClr val="4C564C"/>
    <a:srgbClr val="33CC33"/>
    <a:srgbClr val="FF00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D8928-565D-440A-8BDD-A06AAE232D76}" v="7" dt="2023-03-22T08:04:2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667" autoAdjust="0"/>
    <p:restoredTop sz="94660"/>
  </p:normalViewPr>
  <p:slideViewPr>
    <p:cSldViewPr>
      <p:cViewPr varScale="1">
        <p:scale>
          <a:sx n="65" d="100"/>
          <a:sy n="65" d="100"/>
        </p:scale>
        <p:origin x="96" y="9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61ED8928-565D-440A-8BDD-A06AAE232D76}"/>
    <pc:docChg chg="custSel addSld modSld modMainMaster">
      <pc:chgData name="kim hungon" userId="a39badbe7f4d5df0" providerId="LiveId" clId="{61ED8928-565D-440A-8BDD-A06AAE232D76}" dt="2023-03-22T08:04:29.458" v="35"/>
      <pc:docMkLst>
        <pc:docMk/>
      </pc:docMkLst>
      <pc:sldChg chg="addSp delSp modSp mod">
        <pc:chgData name="kim hungon" userId="a39badbe7f4d5df0" providerId="LiveId" clId="{61ED8928-565D-440A-8BDD-A06AAE232D76}" dt="2023-03-22T07:22:37.808" v="14"/>
        <pc:sldMkLst>
          <pc:docMk/>
          <pc:sldMk cId="1510284690" sldId="288"/>
        </pc:sldMkLst>
        <pc:spChg chg="del mod ord">
          <ac:chgData name="kim hungon" userId="a39badbe7f4d5df0" providerId="LiveId" clId="{61ED8928-565D-440A-8BDD-A06AAE232D76}" dt="2023-03-22T07:22:35.426" v="13" actId="478"/>
          <ac:spMkLst>
            <pc:docMk/>
            <pc:sldMk cId="1510284690" sldId="288"/>
            <ac:spMk id="2" creationId="{00000000-0000-0000-0000-000000000000}"/>
          </ac:spMkLst>
        </pc:spChg>
        <pc:spChg chg="add mod">
          <ac:chgData name="kim hungon" userId="a39badbe7f4d5df0" providerId="LiveId" clId="{61ED8928-565D-440A-8BDD-A06AAE232D76}" dt="2023-03-22T07:22:37.808" v="14"/>
          <ac:spMkLst>
            <pc:docMk/>
            <pc:sldMk cId="1510284690" sldId="288"/>
            <ac:spMk id="4" creationId="{E75B231E-9129-E1CF-0CAF-57C2B72DB246}"/>
          </ac:spMkLst>
        </pc:spChg>
        <pc:picChg chg="del">
          <ac:chgData name="kim hungon" userId="a39badbe7f4d5df0" providerId="LiveId" clId="{61ED8928-565D-440A-8BDD-A06AAE232D76}" dt="2023-03-22T07:22:03.690" v="9" actId="478"/>
          <ac:picMkLst>
            <pc:docMk/>
            <pc:sldMk cId="1510284690" sldId="288"/>
            <ac:picMk id="3" creationId="{00000000-0000-0000-0000-000000000000}"/>
          </ac:picMkLst>
        </pc:picChg>
      </pc:sldChg>
      <pc:sldChg chg="addSp modSp new mod modClrScheme chgLayout">
        <pc:chgData name="kim hungon" userId="a39badbe7f4d5df0" providerId="LiveId" clId="{61ED8928-565D-440A-8BDD-A06AAE232D76}" dt="2023-03-22T08:04:29.458" v="35"/>
        <pc:sldMkLst>
          <pc:docMk/>
          <pc:sldMk cId="958867159" sldId="301"/>
        </pc:sldMkLst>
        <pc:spChg chg="mod ord">
          <ac:chgData name="kim hungon" userId="a39badbe7f4d5df0" providerId="LiveId" clId="{61ED8928-565D-440A-8BDD-A06AAE232D76}" dt="2023-03-22T08:04:23.688" v="22" actId="700"/>
          <ac:spMkLst>
            <pc:docMk/>
            <pc:sldMk cId="958867159" sldId="301"/>
            <ac:spMk id="2" creationId="{DE2A82D1-EFE3-9FB0-DB7F-34CCF88D2674}"/>
          </ac:spMkLst>
        </pc:spChg>
        <pc:spChg chg="add mod ord">
          <ac:chgData name="kim hungon" userId="a39badbe7f4d5df0" providerId="LiveId" clId="{61ED8928-565D-440A-8BDD-A06AAE232D76}" dt="2023-03-22T08:04:29.458" v="35"/>
          <ac:spMkLst>
            <pc:docMk/>
            <pc:sldMk cId="958867159" sldId="301"/>
            <ac:spMk id="3" creationId="{14028793-CE8F-6AAB-891A-530CD1C42C5C}"/>
          </ac:spMkLst>
        </pc:spChg>
      </pc:sldChg>
      <pc:sldMasterChg chg="modSldLayout">
        <pc:chgData name="kim hungon" userId="a39badbe7f4d5df0" providerId="LiveId" clId="{61ED8928-565D-440A-8BDD-A06AAE232D76}" dt="2023-03-22T07:21:47.883" v="7" actId="478"/>
        <pc:sldMasterMkLst>
          <pc:docMk/>
          <pc:sldMasterMk cId="2368772908" sldId="2147483682"/>
        </pc:sldMasterMkLst>
        <pc:sldLayoutChg chg="modSp mod">
          <pc:chgData name="kim hungon" userId="a39badbe7f4d5df0" providerId="LiveId" clId="{61ED8928-565D-440A-8BDD-A06AAE232D76}" dt="2023-03-22T07:21:23.842" v="3" actId="14100"/>
          <pc:sldLayoutMkLst>
            <pc:docMk/>
            <pc:sldMasterMk cId="2368772908" sldId="2147483682"/>
            <pc:sldLayoutMk cId="4006266565" sldId="2147483683"/>
          </pc:sldLayoutMkLst>
          <pc:picChg chg="mod">
            <ac:chgData name="kim hungon" userId="a39badbe7f4d5df0" providerId="LiveId" clId="{61ED8928-565D-440A-8BDD-A06AAE232D76}" dt="2023-03-22T07:21:23.842" v="3" actId="14100"/>
            <ac:picMkLst>
              <pc:docMk/>
              <pc:sldMasterMk cId="2368772908" sldId="2147483682"/>
              <pc:sldLayoutMk cId="4006266565" sldId="2147483683"/>
              <ac:picMk id="4" creationId="{00000000-0000-0000-0000-000000000000}"/>
            </ac:picMkLst>
          </pc:picChg>
        </pc:sldLayoutChg>
        <pc:sldLayoutChg chg="delSp mod">
          <pc:chgData name="kim hungon" userId="a39badbe7f4d5df0" providerId="LiveId" clId="{61ED8928-565D-440A-8BDD-A06AAE232D76}" dt="2023-03-22T07:21:30.740" v="4" actId="478"/>
          <pc:sldLayoutMkLst>
            <pc:docMk/>
            <pc:sldMasterMk cId="2368772908" sldId="2147483682"/>
            <pc:sldLayoutMk cId="3383539300" sldId="2147483685"/>
          </pc:sldLayoutMkLst>
          <pc:picChg chg="del">
            <ac:chgData name="kim hungon" userId="a39badbe7f4d5df0" providerId="LiveId" clId="{61ED8928-565D-440A-8BDD-A06AAE232D76}" dt="2023-03-22T07:21:30.740" v="4" actId="478"/>
            <ac:picMkLst>
              <pc:docMk/>
              <pc:sldMasterMk cId="2368772908" sldId="2147483682"/>
              <pc:sldLayoutMk cId="3383539300" sldId="2147483685"/>
              <ac:picMk id="6" creationId="{00000000-0000-0000-0000-000000000000}"/>
            </ac:picMkLst>
          </pc:picChg>
        </pc:sldLayoutChg>
        <pc:sldLayoutChg chg="delSp mod">
          <pc:chgData name="kim hungon" userId="a39badbe7f4d5df0" providerId="LiveId" clId="{61ED8928-565D-440A-8BDD-A06AAE232D76}" dt="2023-03-22T07:21:47.883" v="7" actId="478"/>
          <pc:sldLayoutMkLst>
            <pc:docMk/>
            <pc:sldMasterMk cId="2368772908" sldId="2147483682"/>
            <pc:sldLayoutMk cId="1622478945" sldId="2147483689"/>
          </pc:sldLayoutMkLst>
          <pc:spChg chg="del">
            <ac:chgData name="kim hungon" userId="a39badbe7f4d5df0" providerId="LiveId" clId="{61ED8928-565D-440A-8BDD-A06AAE232D76}" dt="2023-03-22T07:21:47.883" v="7" actId="478"/>
            <ac:spMkLst>
              <pc:docMk/>
              <pc:sldMasterMk cId="2368772908" sldId="2147483682"/>
              <pc:sldLayoutMk cId="1622478945" sldId="2147483689"/>
              <ac:spMk id="6" creationId="{00000000-0000-0000-0000-000000000000}"/>
            </ac:spMkLst>
          </pc:spChg>
          <pc:spChg chg="del">
            <ac:chgData name="kim hungon" userId="a39badbe7f4d5df0" providerId="LiveId" clId="{61ED8928-565D-440A-8BDD-A06AAE232D76}" dt="2023-03-22T07:21:40.109" v="6" actId="478"/>
            <ac:spMkLst>
              <pc:docMk/>
              <pc:sldMasterMk cId="2368772908" sldId="2147483682"/>
              <pc:sldLayoutMk cId="1622478945" sldId="2147483689"/>
              <ac:spMk id="7" creationId="{00000000-0000-0000-0000-000000000000}"/>
            </ac:spMkLst>
          </pc:spChg>
          <pc:picChg chg="del">
            <ac:chgData name="kim hungon" userId="a39badbe7f4d5df0" providerId="LiveId" clId="{61ED8928-565D-440A-8BDD-A06AAE232D76}" dt="2023-03-22T07:21:37.746" v="5" actId="478"/>
            <ac:picMkLst>
              <pc:docMk/>
              <pc:sldMasterMk cId="2368772908" sldId="2147483682"/>
              <pc:sldLayoutMk cId="1622478945" sldId="2147483689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7BCB4-EFA5-4D3C-986F-7E99BC57E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24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5E086-0562-47F5-9137-D5092E0278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0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53971"/>
            <a:ext cx="1241910" cy="1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970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8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3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2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ByteOrder.cpp" TargetMode="External"/><Relationship Id="rId2" Type="http://schemas.openxmlformats.org/officeDocument/2006/relationships/hyperlink" Target="https://github.com/promche/TCP-IP-Socket-Prog-Book-2nd/blob/Source/Windows/Chapter03/ByteOrder/ByteOrder.cpp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IPAddr.cpp" TargetMode="External"/><Relationship Id="rId2" Type="http://schemas.openxmlformats.org/officeDocument/2006/relationships/hyperlink" Target="https://github.com/promche/TCP-IP-Socket-Prog-Book-2nd/blob/Source/Windows/Chapter03/IPAddr/IPAddr.cpp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winsock2/nf-winsock2-wsastartup" TargetMode="External"/><Relationship Id="rId2" Type="http://schemas.openxmlformats.org/officeDocument/2006/relationships/hyperlink" Target="https://learn.microsoft.com/en-us/windows/win32/api/winsock2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windows/win32/api/winsock/ns-winsock-wsadat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3/NameResolution.cpp" TargetMode="External"/><Relationship Id="rId2" Type="http://schemas.openxmlformats.org/officeDocument/2006/relationships/hyperlink" Target="https://github.com/promche/TCP-IP-Socket-Prog-Book-2nd/blob/Source/Windows/Chapter03/NameResolution/NameResolution.cpp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5B231E-9129-E1CF-0CAF-57C2B72DB246}"/>
              </a:ext>
            </a:extLst>
          </p:cNvPr>
          <p:cNvSpPr txBox="1">
            <a:spLocks/>
          </p:cNvSpPr>
          <p:nvPr/>
        </p:nvSpPr>
        <p:spPr bwMode="auto">
          <a:xfrm>
            <a:off x="0" y="18288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03 </a:t>
            </a:r>
            <a:r>
              <a:rPr lang="ko-KR" altLang="en-US" sz="36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주소 구조체 다루기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8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in_addr </a:t>
            </a:r>
            <a:r>
              <a:rPr lang="ko-KR" altLang="en-US"/>
              <a:t>구조체와 </a:t>
            </a:r>
            <a:r>
              <a:rPr lang="en-US" altLang="ko-KR"/>
              <a:t>in6_addr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en-US" altLang="ko-KR" dirty="0"/>
              <a:t>IPv4 </a:t>
            </a:r>
            <a:r>
              <a:rPr lang="ko-KR" altLang="en-US" dirty="0"/>
              <a:t>주소를 담는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ko-KR" altLang="en-US" dirty="0"/>
              <a:t>구조체는 </a:t>
            </a:r>
            <a:r>
              <a:rPr lang="en-US" altLang="ko-KR" dirty="0"/>
              <a:t>32</a:t>
            </a:r>
            <a:r>
              <a:rPr lang="ko-KR" altLang="en-US" dirty="0"/>
              <a:t>비트 주소를 담는 </a:t>
            </a:r>
            <a:r>
              <a:rPr lang="en-US" altLang="ko-KR" dirty="0" err="1"/>
              <a:t>s_addr</a:t>
            </a:r>
            <a:r>
              <a:rPr lang="ko-KR" altLang="en-US" dirty="0"/>
              <a:t> 필드를 가짐</a:t>
            </a:r>
            <a:endParaRPr lang="en-US" altLang="ko-KR" dirty="0"/>
          </a:p>
          <a:p>
            <a:pPr lvl="1"/>
            <a:r>
              <a:rPr lang="en-US" altLang="ko-KR" dirty="0"/>
              <a:t>IPv6 </a:t>
            </a:r>
            <a:r>
              <a:rPr lang="ko-KR" altLang="en-US" dirty="0"/>
              <a:t>주소를 담는 </a:t>
            </a:r>
            <a:r>
              <a:rPr lang="en-US" altLang="ko-KR" dirty="0"/>
              <a:t>in6_addr </a:t>
            </a:r>
            <a:r>
              <a:rPr lang="ko-KR" altLang="en-US" dirty="0"/>
              <a:t>구조체는 운영체제에 따라 </a:t>
            </a:r>
            <a:r>
              <a:rPr lang="ko-KR" altLang="en-US" dirty="0" err="1"/>
              <a:t>공용체</a:t>
            </a:r>
            <a:r>
              <a:rPr lang="en-US" altLang="ko-KR" dirty="0"/>
              <a:t>/</a:t>
            </a:r>
            <a:r>
              <a:rPr lang="ko-KR" altLang="en-US" dirty="0"/>
              <a:t>배열로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(6)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크기 비교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479"/>
              </p:ext>
            </p:extLst>
          </p:nvPr>
        </p:nvGraphicFramePr>
        <p:xfrm>
          <a:off x="914400" y="1676400"/>
          <a:ext cx="5634038" cy="2381250"/>
        </p:xfrm>
        <a:graphic>
          <a:graphicData uri="http://schemas.openxmlformats.org/drawingml/2006/table">
            <a:tbl>
              <a:tblPr/>
              <a:tblGrid>
                <a:gridCol w="25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소켓 주소 구조체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전체 크기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(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바이트 단위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sockaddr_bth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(7)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사용 예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133600"/>
            <a:ext cx="8229600" cy="1182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454272"/>
            <a:ext cx="8229600" cy="14893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바이트 정렬 함수</a:t>
            </a:r>
          </a:p>
        </p:txBody>
      </p:sp>
    </p:spTree>
    <p:extLst>
      <p:ext uri="{BB962C8B-B14F-4D97-AF65-F5344CB8AC3E}">
        <p14:creationId xmlns:p14="http://schemas.microsoft.com/office/powerpoint/2010/main" val="35254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</a:t>
            </a:r>
          </a:p>
          <a:p>
            <a:pPr lvl="1" eaLnBrk="1" hangingPunct="1"/>
            <a:r>
              <a:rPr lang="ko-KR" altLang="en-US" dirty="0"/>
              <a:t>메모리에 데이터를 저장할 때 바이트의 배치 순서</a:t>
            </a:r>
          </a:p>
          <a:p>
            <a:pPr lvl="2" eaLnBrk="1" hangingPunct="1"/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(Big-endian),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(Little-endian)</a:t>
            </a:r>
          </a:p>
          <a:p>
            <a:endParaRPr lang="en-US" altLang="ko-KR" dirty="0"/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2697163" y="2819400"/>
            <a:ext cx="6751637" cy="2133600"/>
            <a:chOff x="1056" y="1776"/>
            <a:chExt cx="4608" cy="1344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2544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3168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3792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416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0x78</a:t>
              </a: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2544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0x78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3168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792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416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056" y="2392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빅 엔디언</a:t>
              </a: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056" y="2840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리틀 엔디언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0x1000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0x1001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3744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0x1002</a:t>
              </a: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4368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0x1003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544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168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792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416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196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6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192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2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192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192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508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08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504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504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504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04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57400" y="1676400"/>
            <a:ext cx="8021723" cy="4895850"/>
            <a:chOff x="1981200" y="1695450"/>
            <a:chExt cx="8021723" cy="4895850"/>
          </a:xfrm>
        </p:grpSpPr>
        <p:sp>
          <p:nvSpPr>
            <p:cNvPr id="15414" name="Rectangle 50"/>
            <p:cNvSpPr>
              <a:spLocks noChangeArrowheads="1"/>
            </p:cNvSpPr>
            <p:nvPr/>
          </p:nvSpPr>
          <p:spPr bwMode="auto">
            <a:xfrm>
              <a:off x="1981200" y="34671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(a) IP </a:t>
              </a:r>
              <a:r>
                <a:rPr lang="ko-KR" altLang="en-US" b="1" dirty="0"/>
                <a:t>주소에서 문제가 발생하는 상황</a:t>
              </a:r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1981200" y="46482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(b) </a:t>
              </a:r>
              <a:r>
                <a:rPr lang="ko-KR" altLang="en-US" b="1" dirty="0"/>
                <a:t>포트 번호에서 문제가 발생하는 상황</a:t>
              </a:r>
            </a:p>
          </p:txBody>
        </p:sp>
        <p:grpSp>
          <p:nvGrpSpPr>
            <p:cNvPr id="49" name="그룹 4"/>
            <p:cNvGrpSpPr>
              <a:grpSpLocks/>
            </p:cNvGrpSpPr>
            <p:nvPr/>
          </p:nvGrpSpPr>
          <p:grpSpPr bwMode="auto">
            <a:xfrm>
              <a:off x="2140744" y="1695450"/>
              <a:ext cx="7848600" cy="1612900"/>
              <a:chOff x="755650" y="1524000"/>
              <a:chExt cx="7848600" cy="1612900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55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117850" y="15367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21272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41846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7232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5162550" y="15240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62420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6700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8986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38798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41084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1" name="Rectangle 18" descr="지그재그"/>
              <p:cNvSpPr>
                <a:spLocks noChangeArrowheads="1"/>
              </p:cNvSpPr>
              <p:nvPr/>
            </p:nvSpPr>
            <p:spPr bwMode="auto">
              <a:xfrm>
                <a:off x="29654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2" name="Rectangle 21" descr="지그재그"/>
              <p:cNvSpPr>
                <a:spLocks noChangeArrowheads="1"/>
              </p:cNvSpPr>
              <p:nvPr/>
            </p:nvSpPr>
            <p:spPr bwMode="auto">
              <a:xfrm>
                <a:off x="7556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3" name="Line 42"/>
              <p:cNvSpPr>
                <a:spLocks noChangeShapeType="1"/>
              </p:cNvSpPr>
              <p:nvPr/>
            </p:nvSpPr>
            <p:spPr bwMode="auto">
              <a:xfrm>
                <a:off x="2127250" y="2971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43"/>
              <p:cNvSpPr>
                <a:spLocks noChangeShapeType="1"/>
              </p:cNvSpPr>
              <p:nvPr/>
            </p:nvSpPr>
            <p:spPr bwMode="auto">
              <a:xfrm>
                <a:off x="4222750" y="2971800"/>
                <a:ext cx="647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4857750" y="2870200"/>
                <a:ext cx="317500" cy="20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</p:grpSp>
        <p:grpSp>
          <p:nvGrpSpPr>
            <p:cNvPr id="66" name="그룹 3"/>
            <p:cNvGrpSpPr>
              <a:grpSpLocks/>
            </p:cNvGrpSpPr>
            <p:nvPr/>
          </p:nvGrpSpPr>
          <p:grpSpPr bwMode="auto">
            <a:xfrm>
              <a:off x="2016211" y="3429000"/>
              <a:ext cx="7986712" cy="1422400"/>
              <a:chOff x="617538" y="3095625"/>
              <a:chExt cx="7986712" cy="1422400"/>
            </a:xfrm>
          </p:grpSpPr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1670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1898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8147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8375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1" name="Rectangle 26" descr="지그재그"/>
              <p:cNvSpPr>
                <a:spLocks noChangeArrowheads="1"/>
              </p:cNvSpPr>
              <p:nvPr/>
            </p:nvSpPr>
            <p:spPr bwMode="auto">
              <a:xfrm>
                <a:off x="7232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2" name="Rectangle 27" descr="지그재그"/>
              <p:cNvSpPr>
                <a:spLocks noChangeArrowheads="1"/>
              </p:cNvSpPr>
              <p:nvPr/>
            </p:nvSpPr>
            <p:spPr bwMode="auto">
              <a:xfrm>
                <a:off x="755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127250" y="3997325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46"/>
              <p:cNvSpPr>
                <a:spLocks noChangeShapeType="1"/>
              </p:cNvSpPr>
              <p:nvPr/>
            </p:nvSpPr>
            <p:spPr bwMode="auto">
              <a:xfrm flipV="1">
                <a:off x="8261350" y="3387725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Rectangle 47"/>
              <p:cNvSpPr>
                <a:spLocks noChangeArrowheads="1"/>
              </p:cNvSpPr>
              <p:nvPr/>
            </p:nvSpPr>
            <p:spPr bwMode="auto">
              <a:xfrm>
                <a:off x="8108950" y="3095625"/>
                <a:ext cx="317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617538" y="4251325"/>
                <a:ext cx="41052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77" name="그룹 2"/>
            <p:cNvGrpSpPr>
              <a:grpSpLocks/>
            </p:cNvGrpSpPr>
            <p:nvPr/>
          </p:nvGrpSpPr>
          <p:grpSpPr bwMode="auto">
            <a:xfrm>
              <a:off x="2140744" y="5265738"/>
              <a:ext cx="7848600" cy="906462"/>
              <a:chOff x="755650" y="4960937"/>
              <a:chExt cx="7848600" cy="906463"/>
            </a:xfrm>
          </p:grpSpPr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1670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1898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8147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8375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2" name="Rectangle 32" descr="지그재그"/>
              <p:cNvSpPr>
                <a:spLocks noChangeArrowheads="1"/>
              </p:cNvSpPr>
              <p:nvPr/>
            </p:nvSpPr>
            <p:spPr bwMode="auto">
              <a:xfrm>
                <a:off x="7232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3" name="Rectangle 33" descr="지그재그"/>
              <p:cNvSpPr>
                <a:spLocks noChangeArrowheads="1"/>
              </p:cNvSpPr>
              <p:nvPr/>
            </p:nvSpPr>
            <p:spPr bwMode="auto">
              <a:xfrm>
                <a:off x="755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212850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Rectangle 35"/>
              <p:cNvSpPr>
                <a:spLocks noChangeArrowheads="1"/>
              </p:cNvSpPr>
              <p:nvPr/>
            </p:nvSpPr>
            <p:spPr bwMode="auto">
              <a:xfrm>
                <a:off x="755650" y="51038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데이터</a:t>
                </a:r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1990725" y="5149850"/>
                <a:ext cx="0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2562225" y="50149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600" b="1"/>
                  <a:t>IP </a:t>
                </a:r>
                <a:r>
                  <a:rPr lang="ko-KR" altLang="en-US" sz="1600" b="1"/>
                  <a:t>주소</a:t>
                </a:r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000250" y="5145087"/>
                <a:ext cx="584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1804988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40"/>
              <p:cNvSpPr>
                <a:spLocks noChangeArrowheads="1"/>
              </p:cNvSpPr>
              <p:nvPr/>
            </p:nvSpPr>
            <p:spPr bwMode="auto">
              <a:xfrm>
                <a:off x="2524125" y="5259387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포트 번호</a:t>
                </a:r>
              </a:p>
            </p:txBody>
          </p:sp>
          <p:sp>
            <p:nvSpPr>
              <p:cNvPr id="91" name="Line 41"/>
              <p:cNvSpPr>
                <a:spLocks noChangeShapeType="1"/>
              </p:cNvSpPr>
              <p:nvPr/>
            </p:nvSpPr>
            <p:spPr bwMode="auto">
              <a:xfrm flipV="1">
                <a:off x="1809750" y="5378450"/>
                <a:ext cx="78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Line 48"/>
              <p:cNvSpPr>
                <a:spLocks noChangeShapeType="1"/>
              </p:cNvSpPr>
              <p:nvPr/>
            </p:nvSpPr>
            <p:spPr bwMode="auto">
              <a:xfrm flipV="1">
                <a:off x="7689850" y="5219700"/>
                <a:ext cx="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7248525" y="4960937"/>
                <a:ext cx="915987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b="1"/>
                  <a:t>?</a:t>
                </a: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2127250" y="5702300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1981200" y="6324600"/>
              <a:ext cx="54379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(C) </a:t>
              </a:r>
              <a:r>
                <a:rPr lang="ko-KR" altLang="en-US" b="1" dirty="0"/>
                <a:t>응용 프로그램 데이터에서 문제가 발생하는 상황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  <a:p>
            <a:pPr lvl="1" eaLnBrk="1" hangingPunct="1"/>
            <a:r>
              <a:rPr lang="ko-KR" altLang="en-US" dirty="0"/>
              <a:t>프로토콜 구현을 위해 필요한 정보</a:t>
            </a:r>
          </a:p>
          <a:p>
            <a:pPr lvl="2" eaLnBrk="1" hangingPunct="1"/>
            <a:r>
              <a:rPr lang="en-US" altLang="ko-KR" dirty="0"/>
              <a:t>(a) IP </a:t>
            </a:r>
            <a:r>
              <a:rPr lang="ko-KR" altLang="en-US" dirty="0"/>
              <a:t>주소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2" eaLnBrk="1" hangingPunct="1"/>
            <a:r>
              <a:rPr lang="en-US" altLang="ko-KR" dirty="0"/>
              <a:t>(b) </a:t>
            </a:r>
            <a:r>
              <a:rPr lang="ko-KR" altLang="en-US" dirty="0"/>
              <a:t>포트 번호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응용 프로그램이 주고받는 데이터</a:t>
            </a:r>
          </a:p>
          <a:p>
            <a:pPr lvl="2" eaLnBrk="1" hangingPunct="1"/>
            <a:r>
              <a:rPr lang="en-US" altLang="ko-KR" dirty="0"/>
              <a:t>(c) </a:t>
            </a:r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ko-KR" altLang="en-US" dirty="0"/>
              <a:t> 또는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엔디언으로</a:t>
            </a:r>
            <a:r>
              <a:rPr lang="ko-KR" altLang="en-US" dirty="0"/>
              <a:t> 통일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 사용 상황</a:t>
            </a:r>
            <a:endParaRPr lang="en-US" altLang="ko-KR" dirty="0"/>
          </a:p>
          <a:p>
            <a:pPr lvl="1"/>
            <a:r>
              <a:rPr lang="en-US" altLang="ko-KR" err="1"/>
              <a:t>hton</a:t>
            </a:r>
            <a:r>
              <a:rPr lang="en-US" altLang="ko-KR"/>
              <a:t>*() </a:t>
            </a:r>
            <a:r>
              <a:rPr lang="ko-KR" altLang="en-US" dirty="0"/>
              <a:t>함수는 응용 프로그램이 소켓 함수에 데이터를 넘겨주기 전에 호출</a:t>
            </a:r>
            <a:endParaRPr lang="en-US" altLang="ko-KR" dirty="0"/>
          </a:p>
          <a:p>
            <a:pPr lvl="1"/>
            <a:r>
              <a:rPr lang="en-US" altLang="ko-KR" err="1"/>
              <a:t>ntoh</a:t>
            </a:r>
            <a:r>
              <a:rPr lang="en-US" altLang="ko-KR"/>
              <a:t>*() </a:t>
            </a:r>
            <a:r>
              <a:rPr lang="ko-KR" altLang="en-US" dirty="0"/>
              <a:t>함수는 소켓 함수가 결과로 </a:t>
            </a:r>
            <a:r>
              <a:rPr lang="ko-KR" altLang="en-US" dirty="0" err="1"/>
              <a:t>리턴한</a:t>
            </a:r>
            <a:r>
              <a:rPr lang="ko-KR" altLang="en-US" dirty="0"/>
              <a:t> 데이터를 응용 프로그램이 출력 등의 목적으로 사용하기 전에 호출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09800" y="3200400"/>
            <a:ext cx="7696200" cy="3048000"/>
            <a:chOff x="2209800" y="3200400"/>
            <a:chExt cx="7696200" cy="3048000"/>
          </a:xfrm>
        </p:grpSpPr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6096000" y="3200400"/>
              <a:ext cx="0" cy="304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" name="Group 102"/>
            <p:cNvGrpSpPr>
              <a:grpSpLocks/>
            </p:cNvGrpSpPr>
            <p:nvPr/>
          </p:nvGrpSpPr>
          <p:grpSpPr bwMode="auto">
            <a:xfrm>
              <a:off x="2209800" y="3352800"/>
              <a:ext cx="7696200" cy="2819400"/>
              <a:chOff x="480" y="1632"/>
              <a:chExt cx="4848" cy="177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hton*(  )</a:t>
                </a:r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48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57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67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768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864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96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105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6" name="Rectangle 23"/>
              <p:cNvSpPr>
                <a:spLocks noChangeArrowheads="1"/>
              </p:cNvSpPr>
              <p:nvPr/>
            </p:nvSpPr>
            <p:spPr bwMode="auto">
              <a:xfrm>
                <a:off x="115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864" y="2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864" y="2768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>
                <a:off x="1400" y="1888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101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2" name="Rectangle 8"/>
              <p:cNvSpPr>
                <a:spLocks noChangeArrowheads="1"/>
              </p:cNvSpPr>
              <p:nvPr/>
            </p:nvSpPr>
            <p:spPr bwMode="auto">
              <a:xfrm>
                <a:off x="111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3" name="Rectangle 9"/>
              <p:cNvSpPr>
                <a:spLocks noChangeArrowheads="1"/>
              </p:cNvSpPr>
              <p:nvPr/>
            </p:nvSpPr>
            <p:spPr bwMode="auto">
              <a:xfrm>
                <a:off x="120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4" name="Rectangle 10"/>
              <p:cNvSpPr>
                <a:spLocks noChangeArrowheads="1"/>
              </p:cNvSpPr>
              <p:nvPr/>
            </p:nvSpPr>
            <p:spPr bwMode="auto">
              <a:xfrm>
                <a:off x="130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5" name="Rectangle 11"/>
              <p:cNvSpPr>
                <a:spLocks noChangeArrowheads="1"/>
              </p:cNvSpPr>
              <p:nvPr/>
            </p:nvSpPr>
            <p:spPr bwMode="auto">
              <a:xfrm>
                <a:off x="140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149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7" name="Rectangle 13"/>
              <p:cNvSpPr>
                <a:spLocks noChangeArrowheads="1"/>
              </p:cNvSpPr>
              <p:nvPr/>
            </p:nvSpPr>
            <p:spPr bwMode="auto">
              <a:xfrm>
                <a:off x="159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168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1792" y="1632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응용 프로그램이</a:t>
                </a:r>
              </a:p>
              <a:p>
                <a:r>
                  <a:rPr lang="ko-KR" altLang="en-US" sz="1600" b="1"/>
                  <a:t>소켓 함수에</a:t>
                </a:r>
              </a:p>
              <a:p>
                <a:r>
                  <a:rPr lang="ko-KR" altLang="en-US" sz="1600" b="1"/>
                  <a:t>넘겨줄 데이터</a:t>
                </a:r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1300" y="251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소켓 함수가 사용</a:t>
                </a:r>
              </a:p>
            </p:txBody>
          </p:sp>
          <p:sp>
            <p:nvSpPr>
              <p:cNvPr id="131" name="Rectangle 31"/>
              <p:cNvSpPr>
                <a:spLocks noChangeArrowheads="1"/>
              </p:cNvSpPr>
              <p:nvPr/>
            </p:nvSpPr>
            <p:spPr bwMode="auto">
              <a:xfrm>
                <a:off x="3584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 rot="10800000">
                <a:off x="3440" y="1888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Rectangle 33"/>
              <p:cNvSpPr>
                <a:spLocks noChangeArrowheads="1"/>
              </p:cNvSpPr>
              <p:nvPr/>
            </p:nvSpPr>
            <p:spPr bwMode="auto">
              <a:xfrm>
                <a:off x="305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>
                <a:off x="315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5" name="Rectangle 35"/>
              <p:cNvSpPr>
                <a:spLocks noChangeArrowheads="1"/>
              </p:cNvSpPr>
              <p:nvPr/>
            </p:nvSpPr>
            <p:spPr bwMode="auto">
              <a:xfrm>
                <a:off x="324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334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344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353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363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372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3392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</a:t>
                </a:r>
                <a:r>
                  <a:rPr lang="en-US" altLang="ko-KR" sz="2000" b="1">
                    <a:latin typeface="Times New Roman" pitchFamily="18" charset="0"/>
                  </a:rPr>
                  <a:t>n</a:t>
                </a:r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toh*(  )</a:t>
                </a:r>
              </a:p>
            </p:txBody>
          </p:sp>
          <p:sp>
            <p:nvSpPr>
              <p:cNvPr id="142" name="Line 52"/>
              <p:cNvSpPr>
                <a:spLocks noChangeShapeType="1"/>
              </p:cNvSpPr>
              <p:nvPr/>
            </p:nvSpPr>
            <p:spPr bwMode="auto">
              <a:xfrm>
                <a:off x="3440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3833" y="164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응용 프로그램이 사용</a:t>
                </a:r>
              </a:p>
            </p:txBody>
          </p:sp>
          <p:grpSp>
            <p:nvGrpSpPr>
              <p:cNvPr id="144" name="Group 42"/>
              <p:cNvGrpSpPr>
                <a:grpSpLocks/>
              </p:cNvGrpSpPr>
              <p:nvPr/>
            </p:nvGrpSpPr>
            <p:grpSpPr bwMode="auto">
              <a:xfrm>
                <a:off x="3600" y="2600"/>
                <a:ext cx="768" cy="144"/>
                <a:chOff x="912" y="1536"/>
                <a:chExt cx="768" cy="144"/>
              </a:xfrm>
            </p:grpSpPr>
            <p:sp>
              <p:nvSpPr>
                <p:cNvPr id="148" name="Rectangle 43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0" name="Rectangle 45"/>
                <p:cNvSpPr>
                  <a:spLocks noChangeArrowheads="1"/>
                </p:cNvSpPr>
                <p:nvPr/>
              </p:nvSpPr>
              <p:spPr bwMode="auto">
                <a:xfrm>
                  <a:off x="110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3" name="Rectangle 4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58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</p:grp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 rot="10800000">
                <a:off x="3984" y="2216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Line 53"/>
              <p:cNvSpPr>
                <a:spLocks noChangeShapeType="1"/>
              </p:cNvSpPr>
              <p:nvPr/>
            </p:nvSpPr>
            <p:spPr bwMode="auto">
              <a:xfrm rot="10800000">
                <a:off x="3984" y="2752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4416" y="2528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소켓 함수가 </a:t>
                </a:r>
              </a:p>
              <a:p>
                <a:r>
                  <a:rPr lang="ko-KR" altLang="en-US" sz="1600" b="1"/>
                  <a:t>결과로 리턴한</a:t>
                </a:r>
              </a:p>
              <a:p>
                <a:r>
                  <a:rPr lang="ko-KR" altLang="en-US" sz="1600" b="1"/>
                  <a:t>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72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sockaddr_in/sockaddr_in6 </a:t>
            </a:r>
            <a:r>
              <a:rPr lang="ko-KR" altLang="en-US" dirty="0"/>
              <a:t>구조체의 바이트 정렬 방식</a:t>
            </a:r>
          </a:p>
        </p:txBody>
      </p: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8614"/>
              </p:ext>
            </p:extLst>
          </p:nvPr>
        </p:nvGraphicFramePr>
        <p:xfrm>
          <a:off x="4429125" y="2362200"/>
          <a:ext cx="2101850" cy="2663826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sin6_port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sin6_flowinfo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sin6_addr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sin6_scope_id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9785"/>
              </p:ext>
            </p:extLst>
          </p:nvPr>
        </p:nvGraphicFramePr>
        <p:xfrm>
          <a:off x="2209800" y="2362200"/>
          <a:ext cx="1973262" cy="2232027"/>
        </p:xfrm>
        <a:graphic>
          <a:graphicData uri="http://schemas.openxmlformats.org/drawingml/2006/table">
            <a:tbl>
              <a:tblPr/>
              <a:tblGrid>
                <a:gridCol w="197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sin_family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sin_port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sin_addr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sin_zero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7208837" y="2800350"/>
            <a:ext cx="2346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네트워크 바이트 정렬</a:t>
            </a:r>
          </a:p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호스트 바이트  정렬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891337" y="2865438"/>
            <a:ext cx="360363" cy="28733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6891337" y="32258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</a:t>
            </a:r>
            <a:r>
              <a:rPr lang="ko-KR" altLang="en-US" dirty="0"/>
              <a:t>바이트 정렬 </a:t>
            </a:r>
            <a:r>
              <a:rPr lang="ko-KR" altLang="en-US"/>
              <a:t>함수 연습</a:t>
            </a:r>
            <a:endParaRPr lang="en-US" altLang="ko-KR"/>
          </a:p>
          <a:p>
            <a:pPr lvl="1"/>
            <a:r>
              <a:rPr lang="en-US" altLang="ko-KR"/>
              <a:t>ByteOrder.cpp</a:t>
            </a:r>
            <a:endParaRPr lang="en-US" altLang="ko-KR" dirty="0"/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https://github.com/promche/TCP-IP-Socket-Prog-Book-2nd/blob/Source/Windows/Chapter03/ByteOrder/ByteOrder.cpp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https://github.com/promche/TCP-IP-Socket-Prog-Book-2nd/blob/Source/Linux/Chapter03/ByteOrder.cpp</a:t>
            </a:r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90055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주소 구조체의 정의와 초기화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바이트 정렬 함수의 필요성과 사용법을 익힌다</a:t>
            </a:r>
            <a:r>
              <a:rPr lang="en-US" altLang="ko-KR"/>
              <a:t>.</a:t>
            </a:r>
          </a:p>
          <a:p>
            <a:r>
              <a:rPr lang="en-US" altLang="ko-KR"/>
              <a:t>IP </a:t>
            </a:r>
            <a:r>
              <a:rPr lang="ko-KR" altLang="en-US"/>
              <a:t>주소 변환 함수를 익힌다</a:t>
            </a:r>
            <a:r>
              <a:rPr lang="en-US" altLang="ko-KR"/>
              <a:t>.</a:t>
            </a:r>
          </a:p>
          <a:p>
            <a:r>
              <a:rPr lang="ko-KR" altLang="en-US"/>
              <a:t>도메인 이름 시스템의 원리와 이름 변환 함수를 익힌다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IP </a:t>
            </a:r>
            <a:r>
              <a:rPr lang="ko-KR" altLang="en-US" dirty="0"/>
              <a:t>주소 변환 함수</a:t>
            </a:r>
          </a:p>
        </p:txBody>
      </p:sp>
    </p:spTree>
    <p:extLst>
      <p:ext uri="{BB962C8B-B14F-4D97-AF65-F5344CB8AC3E}">
        <p14:creationId xmlns:p14="http://schemas.microsoft.com/office/powerpoint/2010/main" val="57440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</a:t>
            </a:r>
            <a:r>
              <a:rPr lang="en-US" altLang="ko-KR" dirty="0"/>
              <a:t> </a:t>
            </a:r>
            <a:r>
              <a:rPr lang="ko-KR" altLang="en-US" dirty="0"/>
              <a:t>①</a:t>
            </a:r>
            <a:endParaRPr lang="en-US" altLang="ko-KR" dirty="0"/>
          </a:p>
          <a:p>
            <a:pPr lvl="1"/>
            <a:r>
              <a:rPr lang="ko-KR" altLang="en-US" dirty="0"/>
              <a:t>네트워크 프로그램에서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입력받을</a:t>
            </a:r>
            <a:r>
              <a:rPr lang="ko-KR" altLang="en-US" dirty="0"/>
              <a:t> 때는 </a:t>
            </a:r>
            <a:r>
              <a:rPr lang="ko-KR" altLang="en-US" dirty="0" err="1"/>
              <a:t>명령행</a:t>
            </a:r>
            <a:r>
              <a:rPr lang="ko-KR" altLang="en-US" dirty="0"/>
              <a:t> 인수를 사용하거나 운영체제가 제공하는 입력용 </a:t>
            </a:r>
            <a:r>
              <a:rPr lang="ko-KR" altLang="en-US" dirty="0" err="1"/>
              <a:t>위젯을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(IPv4) </a:t>
            </a:r>
            <a:r>
              <a:rPr lang="ko-KR" altLang="en-US" dirty="0"/>
              <a:t>또는 </a:t>
            </a:r>
            <a:r>
              <a:rPr lang="en-US" altLang="ko-KR" dirty="0"/>
              <a:t>128</a:t>
            </a:r>
            <a:r>
              <a:rPr lang="ko-KR" altLang="en-US" dirty="0"/>
              <a:t>비트</a:t>
            </a:r>
            <a:r>
              <a:rPr lang="en-US" altLang="ko-KR" dirty="0"/>
              <a:t>(IPv6) </a:t>
            </a:r>
            <a:r>
              <a:rPr lang="ko-KR" altLang="en-US" dirty="0"/>
              <a:t>숫자로 변환해야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66767"/>
            <a:ext cx="5029200" cy="54626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 ②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 전용 </a:t>
            </a:r>
            <a:r>
              <a:rPr lang="ko-KR" altLang="en-US" dirty="0" err="1"/>
              <a:t>위젯을</a:t>
            </a:r>
            <a:r>
              <a:rPr lang="ko-KR" altLang="en-US" dirty="0"/>
              <a:t> 사용하면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입력받아</a:t>
            </a:r>
            <a:r>
              <a:rPr lang="ko-KR" altLang="en-US" dirty="0"/>
              <a:t> 문자열 또는 </a:t>
            </a:r>
            <a:r>
              <a:rPr lang="en-US" altLang="ko-KR" dirty="0"/>
              <a:t>32</a:t>
            </a:r>
            <a:r>
              <a:rPr lang="ko-KR" altLang="en-US" dirty="0"/>
              <a:t>비트 숫자</a:t>
            </a:r>
            <a:r>
              <a:rPr lang="en-US" altLang="ko-KR" dirty="0"/>
              <a:t>(</a:t>
            </a:r>
            <a:r>
              <a:rPr lang="ko-KR" altLang="en-US" dirty="0"/>
              <a:t>네트워크 바이트 정렬</a:t>
            </a:r>
            <a:r>
              <a:rPr lang="en-US" altLang="ko-KR" dirty="0"/>
              <a:t>)</a:t>
            </a:r>
            <a:r>
              <a:rPr lang="ko-KR" altLang="en-US" dirty="0"/>
              <a:t>를 얻을 수 있음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IPv6</a:t>
            </a:r>
            <a:r>
              <a:rPr lang="ko-KR" altLang="en-US" dirty="0"/>
              <a:t>에는 사용할 수 없고</a:t>
            </a:r>
            <a:r>
              <a:rPr lang="en-US" altLang="ko-KR" dirty="0"/>
              <a:t>, </a:t>
            </a:r>
            <a:r>
              <a:rPr lang="ko-KR" altLang="en-US" dirty="0"/>
              <a:t>콘솔 응용 프로그램에서 사용하기에는 부적절</a:t>
            </a:r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095875" cy="36016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105711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①</a:t>
            </a:r>
          </a:p>
          <a:p>
            <a:pPr lvl="1" eaLnBrk="1" hangingPunct="1"/>
            <a:r>
              <a:rPr lang="ko-KR" altLang="en-US" dirty="0"/>
              <a:t>응용 프로그램이 소켓 주소 구조체를 초기화하고</a:t>
            </a:r>
            <a:r>
              <a:rPr lang="en-US" altLang="ko-KR" dirty="0"/>
              <a:t>, </a:t>
            </a:r>
            <a:r>
              <a:rPr lang="ko-KR" altLang="en-US" dirty="0"/>
              <a:t>소켓 함수에 넘겨주는 경우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133600"/>
            <a:ext cx="8415338" cy="32112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(5)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②</a:t>
            </a:r>
          </a:p>
          <a:p>
            <a:pPr lvl="1" eaLnBrk="1" hangingPunct="1"/>
            <a:r>
              <a:rPr lang="ko-KR" altLang="en-US" dirty="0"/>
              <a:t>소켓 함수가 소켓 주소 구조체를 입력으로 받아 내용을 채우면</a:t>
            </a:r>
            <a:r>
              <a:rPr lang="en-US" altLang="ko-KR" dirty="0"/>
              <a:t>, </a:t>
            </a:r>
            <a:r>
              <a:rPr lang="ko-KR" altLang="en-US" dirty="0"/>
              <a:t>응용 프로그램이 이를 출력 등의 목적으로 사용하는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14600"/>
            <a:ext cx="8191500" cy="37741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 IP </a:t>
            </a:r>
            <a:r>
              <a:rPr lang="ko-KR" altLang="en-US" dirty="0"/>
              <a:t>주소 변환 </a:t>
            </a:r>
            <a:r>
              <a:rPr lang="ko-KR" altLang="en-US"/>
              <a:t>함수 연습</a:t>
            </a:r>
            <a:endParaRPr lang="en-US" altLang="ko-KR"/>
          </a:p>
          <a:p>
            <a:pPr lvl="1"/>
            <a:r>
              <a:rPr lang="en-US" altLang="ko-KR"/>
              <a:t>IPAddr.cpp</a:t>
            </a:r>
            <a:endParaRPr lang="en-US" altLang="ko-KR" dirty="0"/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https://github.com/promche/TCP-IP-Socket-Prog-Book-2nd/blob/Source/Windows/Chapter03/IPAddr/IPAddr.cpp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https://github.com/promche/TCP-IP-Socket-Prog-Book-2nd/blob/Source/Linux/Chapter03/IPAddr.cpp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(6)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93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DNS</a:t>
            </a:r>
            <a:r>
              <a:rPr lang="ko-KR" altLang="en-US" dirty="0"/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235401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도메인 이름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주소처럼 호스트나 </a:t>
            </a:r>
            <a:r>
              <a:rPr lang="ko-KR" altLang="en-US" dirty="0" err="1"/>
              <a:t>라우터의</a:t>
            </a:r>
            <a:r>
              <a:rPr lang="ko-KR" altLang="en-US" dirty="0"/>
              <a:t> 고유한 </a:t>
            </a:r>
            <a:r>
              <a:rPr lang="ko-KR" altLang="en-US" dirty="0" err="1"/>
              <a:t>식별자이며</a:t>
            </a:r>
            <a:r>
              <a:rPr lang="en-US" altLang="ko-KR" dirty="0"/>
              <a:t>, IP </a:t>
            </a:r>
            <a:r>
              <a:rPr lang="ko-KR" altLang="en-US" dirty="0"/>
              <a:t>주소보다 기억하고 사용하기 쉬움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도메인 이름을 반드시 숫자 형태의 </a:t>
            </a:r>
            <a:r>
              <a:rPr lang="en-US" altLang="ko-KR" dirty="0"/>
              <a:t>IP </a:t>
            </a:r>
            <a:r>
              <a:rPr lang="ko-KR" altLang="en-US" dirty="0"/>
              <a:t>주소로 변환해야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3" y="2550275"/>
            <a:ext cx="5812467" cy="4002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 </a:t>
            </a:r>
            <a:r>
              <a:rPr lang="ko-KR" altLang="en-US">
                <a:sym typeface="Wingdings" panose="05000000000000000000" pitchFamily="2" charset="2"/>
              </a:rPr>
              <a:t></a:t>
            </a:r>
            <a:r>
              <a:rPr lang="ko-KR" altLang="en-US"/>
              <a:t> </a:t>
            </a:r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2262" cy="4384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028793-CE8F-6AAB-891A-530CD1C4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링크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2A82D1-EFE3-9FB0-DB7F-34CCF88D26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https://learn.microsoft.com/en-us/windows/win32/api/winsock2/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https://learn.microsoft.com/en-us/windows/win32/api/winsock2/nf-winsock2-wsastartup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https://learn.microsoft.com/en-us/windows/win32/api/winsock/ns-winsock-wsadata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86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5764"/>
            <a:ext cx="9186863" cy="30286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IPv4</a:t>
            </a:r>
            <a:r>
              <a:rPr lang="ko-KR" altLang="en-US"/>
              <a:t>를 사용하는 경우</a:t>
            </a:r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4</a:t>
              </a: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공식 도메인 이름</a:t>
              </a:r>
              <a:r>
                <a:rPr lang="en-US" altLang="ko-KR" b="1" dirty="0">
                  <a:latin typeface="Times New Roman" pitchFamily="18" charset="0"/>
                </a:rPr>
                <a:t>\</a:t>
              </a:r>
              <a:r>
                <a:rPr lang="en-US" altLang="ko-KR" b="1" dirty="0"/>
                <a:t>0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62" name="AutoShape 34"/>
            <p:cNvCxnSpPr>
              <a:cxnSpLocks noChangeShapeType="1"/>
              <a:stCxn id="53" idx="3"/>
              <a:endCxn id="55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in_addr{}</a:t>
              </a: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4</a:t>
              </a: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IPv6</a:t>
            </a:r>
            <a:r>
              <a:rPr lang="ko-KR" altLang="en-US"/>
              <a:t>를 사용하는 경우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AF_INET6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16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공식 도메인 이름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30" name="AutoShape 26"/>
            <p:cNvCxnSpPr>
              <a:cxnSpLocks noChangeShapeType="1"/>
              <a:stCxn id="21" idx="3"/>
              <a:endCxn id="23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in6_addr{}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16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14400" y="1676400"/>
            <a:ext cx="7995227" cy="4191000"/>
            <a:chOff x="1066800" y="1752600"/>
            <a:chExt cx="7995227" cy="4191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752600"/>
              <a:ext cx="7995227" cy="26384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7"/>
            <a:stretch/>
          </p:blipFill>
          <p:spPr>
            <a:xfrm>
              <a:off x="1066800" y="4340529"/>
              <a:ext cx="7995227" cy="160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(7)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②</a:t>
            </a:r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5738" cy="43990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도메인 이름 시스템과 이름 변환 함수 </a:t>
            </a:r>
            <a:r>
              <a:rPr lang="en-US" altLang="ko-KR" dirty="0"/>
              <a:t>(8)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 </a:t>
            </a:r>
            <a:r>
              <a:rPr lang="ko-KR" altLang="en-US" dirty="0"/>
              <a:t>이름 변환 </a:t>
            </a:r>
            <a:r>
              <a:rPr lang="ko-KR" altLang="en-US"/>
              <a:t>함수 연습</a:t>
            </a:r>
            <a:endParaRPr lang="en-US" altLang="ko-KR"/>
          </a:p>
          <a:p>
            <a:pPr lvl="1"/>
            <a:r>
              <a:rPr lang="en-US" altLang="ko-KR"/>
              <a:t>NameResolution.cpp</a:t>
            </a:r>
            <a:endParaRPr lang="en-US" altLang="ko-KR" dirty="0"/>
          </a:p>
          <a:p>
            <a:pPr lvl="1"/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 </a:t>
            </a:r>
            <a:r>
              <a:rPr lang="en-US" altLang="ko-KR">
                <a:hlinkClick r:id="rId2"/>
              </a:rPr>
              <a:t>https://github.com/promche/TCP-IP-Socket-Prog-Book-2nd/blob/Source/Windows/Chapter03/NameResolution/NameResolution.cpp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https://github.com/promche/TCP-IP-Socket-Prog-Book-2nd/blob/Source/Linux/Chapter03/NameResolution.cpp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15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주소 구조체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바이트 정렬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주소 변환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DNS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41331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소켓 주소 구조체</a:t>
            </a:r>
          </a:p>
        </p:txBody>
      </p:sp>
    </p:spTree>
    <p:extLst>
      <p:ext uri="{BB962C8B-B14F-4D97-AF65-F5344CB8AC3E}">
        <p14:creationId xmlns:p14="http://schemas.microsoft.com/office/powerpoint/2010/main" val="426841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</a:t>
            </a:r>
          </a:p>
          <a:p>
            <a:pPr lvl="1" eaLnBrk="1" hangingPunct="1"/>
            <a:r>
              <a:rPr lang="ko-KR" altLang="en-US"/>
              <a:t>네트워크 프로그램에서 </a:t>
            </a:r>
            <a:r>
              <a:rPr lang="ko-KR" altLang="en-US" dirty="0"/>
              <a:t>필요한 주소 </a:t>
            </a:r>
            <a:r>
              <a:rPr lang="ko-KR" altLang="en-US"/>
              <a:t>정보를 담는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다양한 소켓 </a:t>
            </a:r>
            <a:r>
              <a:rPr lang="ko-KR" altLang="en-US"/>
              <a:t>함수의 인수로 </a:t>
            </a:r>
            <a:r>
              <a:rPr lang="ko-KR" altLang="en-US" dirty="0"/>
              <a:t>사용</a:t>
            </a:r>
          </a:p>
          <a:p>
            <a:pPr lvl="1" eaLnBrk="1" hangingPunct="1"/>
            <a:r>
              <a:rPr lang="ko-KR" altLang="en-US" dirty="0"/>
              <a:t>프로토콜 체계에 따라 다양한 소켓 </a:t>
            </a:r>
            <a:r>
              <a:rPr lang="ko-KR" altLang="en-US"/>
              <a:t>주소 구조체가 존재</a:t>
            </a:r>
            <a:endParaRPr lang="ko-KR" altLang="en-US" dirty="0"/>
          </a:p>
          <a:p>
            <a:pPr lvl="1" eaLnBrk="1" hangingPunct="1"/>
            <a:r>
              <a:rPr lang="ko-KR" altLang="en-US"/>
              <a:t>기본형은 </a:t>
            </a:r>
            <a:r>
              <a:rPr lang="en-US" altLang="ko-KR"/>
              <a:t>sockaddr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8472712" cy="21627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 </a:t>
            </a:r>
            <a:r>
              <a:rPr lang="ko-KR" altLang="en-US"/>
              <a:t>구조체 </a:t>
            </a:r>
            <a:endParaRPr lang="ko-KR" altLang="en-US" dirty="0"/>
          </a:p>
          <a:p>
            <a:pPr lvl="1" eaLnBrk="1" hangingPunct="1"/>
            <a:r>
              <a:rPr lang="ko-KR" altLang="en-US"/>
              <a:t>응용 </a:t>
            </a:r>
            <a:r>
              <a:rPr lang="ko-KR" altLang="en-US" dirty="0"/>
              <a:t>프로그램이 </a:t>
            </a:r>
            <a:r>
              <a:rPr lang="ko-KR" altLang="en-US"/>
              <a:t>사용할 프로토콜의 종류에 </a:t>
            </a:r>
            <a:r>
              <a:rPr lang="ko-KR" altLang="en-US" dirty="0"/>
              <a:t>따라 별도의 소켓 주소 </a:t>
            </a:r>
            <a:r>
              <a:rPr lang="ko-KR" altLang="en-US"/>
              <a:t>구조체가 정의되어 있음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TCP/IP </a:t>
            </a:r>
            <a:r>
              <a:rPr lang="ko-KR" altLang="en-US">
                <a:sym typeface="Wingdings" panose="05000000000000000000" pitchFamily="2" charset="2"/>
              </a:rPr>
              <a:t></a:t>
            </a:r>
            <a:r>
              <a:rPr lang="ko-KR" altLang="en-US"/>
              <a:t> </a:t>
            </a:r>
            <a:r>
              <a:rPr lang="en-US" altLang="ko-KR"/>
              <a:t>sockaddr_in{} </a:t>
            </a:r>
            <a:r>
              <a:rPr lang="ko-KR" altLang="en-US"/>
              <a:t>또는 </a:t>
            </a:r>
            <a:r>
              <a:rPr lang="en-US" altLang="ko-KR"/>
              <a:t>sockaddr_in6{}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TCP/IP </a:t>
            </a:r>
            <a:r>
              <a:rPr lang="ko-KR" altLang="en-US" dirty="0"/>
              <a:t>프로토콜을 위한 소켓 주소 구조체는 </a:t>
            </a:r>
            <a:r>
              <a:rPr lang="en-US" altLang="ko-KR" dirty="0"/>
              <a:t>IP </a:t>
            </a:r>
            <a:r>
              <a:rPr lang="ko-KR" altLang="en-US" dirty="0"/>
              <a:t>버전에 따라 두 종류가 제공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ko-KR" altLang="en-US">
                <a:sym typeface="Wingdings" panose="05000000000000000000" pitchFamily="2" charset="2"/>
              </a:rPr>
              <a:t> </a:t>
            </a:r>
            <a:r>
              <a:rPr lang="en-US" altLang="ko-KR">
                <a:sym typeface="Wingdings" panose="05000000000000000000" pitchFamily="2" charset="2"/>
              </a:rPr>
              <a:t>sockaddr_bth{}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2" eaLnBrk="1" hangingPunct="1"/>
            <a:endParaRPr lang="ko-KR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 </a:t>
            </a:r>
            <a:r>
              <a:rPr lang="ko-KR" altLang="en-US"/>
              <a:t>구조체 </a:t>
            </a:r>
            <a:r>
              <a:rPr lang="en-US" altLang="ko-KR"/>
              <a:t>- IPv4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" y="1676400"/>
            <a:ext cx="8563928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sockaddr_in6 </a:t>
            </a:r>
            <a:r>
              <a:rPr lang="ko-KR" altLang="en-US"/>
              <a:t>구조체 </a:t>
            </a:r>
            <a:r>
              <a:rPr lang="en-US" altLang="ko-KR"/>
              <a:t>- IPv6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8262938" cy="339946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1224</Words>
  <Application>Microsoft Office PowerPoint</Application>
  <PresentationFormat>와이드스크린</PresentationFormat>
  <Paragraphs>221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HY중고딕</vt:lpstr>
      <vt:lpstr>굴림</vt:lpstr>
      <vt:lpstr>맑은 고딕</vt:lpstr>
      <vt:lpstr>Arial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PowerPoint 프레젠테이션</vt:lpstr>
      <vt:lpstr>참고 링크</vt:lpstr>
      <vt:lpstr>PowerPoint 프레젠테이션</vt:lpstr>
      <vt:lpstr>01 소켓 주소 구조체</vt:lpstr>
      <vt:lpstr>소켓 주소 구조체 (1)</vt:lpstr>
      <vt:lpstr>소켓 주소 구조체 (2)</vt:lpstr>
      <vt:lpstr>소켓 주소 구조체 (3)</vt:lpstr>
      <vt:lpstr>소켓 주소 구조체 (4)</vt:lpstr>
      <vt:lpstr>소켓 주소 구조체 (5)</vt:lpstr>
      <vt:lpstr>소켓 주소 구조체 (6)</vt:lpstr>
      <vt:lpstr>소켓 주소 구조체 (7)</vt:lpstr>
      <vt:lpstr>02 바이트 정렬 함수</vt:lpstr>
      <vt:lpstr>바이트 정렬 함수 (1)</vt:lpstr>
      <vt:lpstr>바이트 정렬 함수 (2)</vt:lpstr>
      <vt:lpstr>바이트 정렬 함수 (3)</vt:lpstr>
      <vt:lpstr>바이트 정렬 함수 (4)</vt:lpstr>
      <vt:lpstr>바이트 정렬 함수 (5)</vt:lpstr>
      <vt:lpstr>바이트 정렬 함수 (6)</vt:lpstr>
      <vt:lpstr>03 IP 주소 변환 함수</vt:lpstr>
      <vt:lpstr>IP 주소 변환 함수 (1)</vt:lpstr>
      <vt:lpstr>IP 주소 변환 함수 (2)</vt:lpstr>
      <vt:lpstr>IP 주소 변환 함수 (3)</vt:lpstr>
      <vt:lpstr>IP 주소 변환 함수 (4)</vt:lpstr>
      <vt:lpstr>IP 주소 변환 함수 (5)</vt:lpstr>
      <vt:lpstr>IP 주소 변환 함수 (6)</vt:lpstr>
      <vt:lpstr>04 DNS와 이름 변환 함수</vt:lpstr>
      <vt:lpstr>도메인 이름 시스템과 이름 변환 함수 (1)</vt:lpstr>
      <vt:lpstr>도메인 이름 시스템과 이름 변환 함수 (2)</vt:lpstr>
      <vt:lpstr>도메인 이름 시스템과 이름 변환 함수 (3)</vt:lpstr>
      <vt:lpstr>도메인 이름 시스템과 이름 변환 함수 (4)</vt:lpstr>
      <vt:lpstr>도메인 이름 시스템과 이름 변환 함수 (5)</vt:lpstr>
      <vt:lpstr>도메인 이름 시스템과 이름 변환 함수 (6)</vt:lpstr>
      <vt:lpstr>도메인 이름 시스템과 이름 변환 함수 (7)</vt:lpstr>
      <vt:lpstr>도메인 이름 시스템과 이름 변환 함수 (8)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kim hungon</cp:lastModifiedBy>
  <cp:revision>119</cp:revision>
  <cp:lastPrinted>1601-01-01T00:00:00Z</cp:lastPrinted>
  <dcterms:created xsi:type="dcterms:W3CDTF">1601-01-01T00:00:00Z</dcterms:created>
  <dcterms:modified xsi:type="dcterms:W3CDTF">2023-03-22T08:04:29Z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