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308" r:id="rId2"/>
    <p:sldId id="2224" r:id="rId3"/>
    <p:sldId id="2309" r:id="rId4"/>
    <p:sldId id="2310" r:id="rId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8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11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484D"/>
    <a:srgbClr val="000000"/>
    <a:srgbClr val="817E9A"/>
    <a:srgbClr val="583F52"/>
    <a:srgbClr val="000E36"/>
    <a:srgbClr val="4AEDDE"/>
    <a:srgbClr val="3B1F4D"/>
    <a:srgbClr val="FDEA57"/>
    <a:srgbClr val="74FBC3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 autoAdjust="0"/>
    <p:restoredTop sz="93741" autoAdjust="0"/>
  </p:normalViewPr>
  <p:slideViewPr>
    <p:cSldViewPr snapToGrid="0" snapToObjects="1">
      <p:cViewPr>
        <p:scale>
          <a:sx n="51" d="100"/>
          <a:sy n="51" d="100"/>
        </p:scale>
        <p:origin x="528" y="592"/>
      </p:cViewPr>
      <p:guideLst>
        <p:guide orient="horz" pos="8088"/>
        <p:guide pos="14278"/>
        <p:guide pos="1078"/>
        <p:guide orient="horz" pos="504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3/25/21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36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22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4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059924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643409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5482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850459" y="12578576"/>
            <a:ext cx="8207297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0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1500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1500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42694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4111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649882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81500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42694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04111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649882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49882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65305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5305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l about my jo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876370" y="0"/>
            <a:ext cx="1550127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28"/>
          <p:cNvSpPr>
            <a:spLocks noGrp="1"/>
          </p:cNvSpPr>
          <p:nvPr>
            <p:ph type="pic" sz="quarter" idx="46"/>
          </p:nvPr>
        </p:nvSpPr>
        <p:spPr>
          <a:xfrm>
            <a:off x="2899314" y="1674798"/>
            <a:ext cx="3058805" cy="3548216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06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077093" y="12489366"/>
            <a:ext cx="6579219" cy="780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24386666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4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81" r:id="rId2"/>
    <p:sldLayoutId id="2147483982" r:id="rId3"/>
    <p:sldLayoutId id="2147484006" r:id="rId4"/>
    <p:sldLayoutId id="2147484112" r:id="rId5"/>
    <p:sldLayoutId id="2147484119" r:id="rId6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16200000" flipH="1" flipV="1">
            <a:off x="10986782" y="3437757"/>
            <a:ext cx="1962686" cy="1450302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60515" y="5934456"/>
            <a:ext cx="20305880" cy="1910395"/>
          </a:xfrm>
          <a:prstGeom prst="rect">
            <a:avLst/>
          </a:prstGeom>
          <a:noFill/>
        </p:spPr>
        <p:txBody>
          <a:bodyPr wrap="none" lIns="365760" tIns="0" rIns="0" bIns="0" rtlCol="0">
            <a:spAutoFit/>
          </a:bodyPr>
          <a:lstStyle/>
          <a:p>
            <a:pPr algn="ctr">
              <a:lnSpc>
                <a:spcPts val="16700"/>
              </a:lnSpc>
            </a:pPr>
            <a:r>
              <a:rPr lang="en-US" sz="9600" spc="3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Studio </a:t>
            </a:r>
            <a:r>
              <a:rPr lang="en-US" sz="9600" spc="3000" dirty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Pubblicitario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4589157" y="8054916"/>
            <a:ext cx="15234941" cy="80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en-US" sz="3000" spc="1800" dirty="0">
                <a:solidFill>
                  <a:schemeClr val="tx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  <a:sym typeface="Bebas Neue" charset="0"/>
              </a:rPr>
              <a:t>Progetto Database&amp;Web programming</a:t>
            </a:r>
          </a:p>
        </p:txBody>
      </p:sp>
      <p:sp>
        <p:nvSpPr>
          <p:cNvPr id="8" name="Right Triangle 7"/>
          <p:cNvSpPr/>
          <p:nvPr/>
        </p:nvSpPr>
        <p:spPr>
          <a:xfrm rot="5400000" flipH="1" flipV="1">
            <a:off x="11232109" y="3467493"/>
            <a:ext cx="1962686" cy="1450302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686478" y="3727608"/>
            <a:ext cx="764291" cy="8897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9CAEE29-B9C6-2C42-B86A-1E68A32F8CCD}"/>
              </a:ext>
            </a:extLst>
          </p:cNvPr>
          <p:cNvSpPr txBox="1"/>
          <p:nvPr/>
        </p:nvSpPr>
        <p:spPr>
          <a:xfrm>
            <a:off x="20265656" y="12121116"/>
            <a:ext cx="4111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Luciano Caruso</a:t>
            </a:r>
          </a:p>
          <a:p>
            <a:r>
              <a:rPr lang="it-IT" dirty="0"/>
              <a:t>O46002124</a:t>
            </a:r>
          </a:p>
        </p:txBody>
      </p:sp>
    </p:spTree>
    <p:extLst>
      <p:ext uri="{BB962C8B-B14F-4D97-AF65-F5344CB8AC3E}">
        <p14:creationId xmlns:p14="http://schemas.microsoft.com/office/powerpoint/2010/main" val="31727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-1946339" y="6911163"/>
            <a:ext cx="9845748" cy="168155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algn="l">
              <a:lnSpc>
                <a:spcPts val="2650"/>
              </a:lnSpc>
            </a:pP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Come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possiamo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notare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dall’immagine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ci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troviamo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davanti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l’hoover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della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nostra homepage.</a:t>
            </a:r>
          </a:p>
          <a:p>
            <a:pPr lvl="3" algn="l">
              <a:lnSpc>
                <a:spcPts val="2650"/>
              </a:lnSpc>
            </a:pP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Il background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reagisce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in base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alla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viewport.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87649" y="5603245"/>
            <a:ext cx="1099981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Hoover</a:t>
            </a:r>
          </a:p>
          <a:p>
            <a:pPr algn="ctr"/>
            <a:endParaRPr lang="en-US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94BF2F9-5F29-2845-8E60-D491E1117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09" y="0"/>
            <a:ext cx="16478241" cy="999828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841BFB9-AA1C-A94F-80E6-796AE1F3C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72" y="879895"/>
            <a:ext cx="4423334" cy="4423334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394D00A-FE5D-EB4A-8C67-3C6B761F6A68}"/>
              </a:ext>
            </a:extLst>
          </p:cNvPr>
          <p:cNvSpPr txBox="1"/>
          <p:nvPr/>
        </p:nvSpPr>
        <p:spPr>
          <a:xfrm>
            <a:off x="20184654" y="4104167"/>
            <a:ext cx="39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Font size 4,25em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E365E56-0FCA-844F-A4B3-AF5A8F0AA780}"/>
              </a:ext>
            </a:extLst>
          </p:cNvPr>
          <p:cNvSpPr txBox="1"/>
          <p:nvPr/>
        </p:nvSpPr>
        <p:spPr>
          <a:xfrm>
            <a:off x="20184654" y="1013377"/>
            <a:ext cx="3934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Margin 15px</a:t>
            </a:r>
          </a:p>
          <a:p>
            <a:r>
              <a:rPr lang="it-IT" sz="2400" dirty="0" err="1">
                <a:solidFill>
                  <a:schemeClr val="bg1"/>
                </a:solidFill>
              </a:rPr>
              <a:t>Border</a:t>
            </a:r>
            <a:r>
              <a:rPr lang="it-IT" sz="2400" dirty="0">
                <a:solidFill>
                  <a:schemeClr val="bg1"/>
                </a:solidFill>
              </a:rPr>
              <a:t> 2px</a:t>
            </a:r>
          </a:p>
          <a:p>
            <a:r>
              <a:rPr lang="it-IT" sz="2400" dirty="0" err="1">
                <a:solidFill>
                  <a:schemeClr val="bg1"/>
                </a:solidFill>
              </a:rPr>
              <a:t>Padding</a:t>
            </a:r>
            <a:r>
              <a:rPr lang="it-IT" sz="2400" dirty="0">
                <a:solidFill>
                  <a:schemeClr val="bg1"/>
                </a:solidFill>
              </a:rPr>
              <a:t> 10px 15px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9CE3C2C3-7016-5948-AAB1-69C22578CD69}"/>
              </a:ext>
            </a:extLst>
          </p:cNvPr>
          <p:cNvCxnSpPr>
            <a:cxnSpLocks/>
          </p:cNvCxnSpPr>
          <p:nvPr/>
        </p:nvCxnSpPr>
        <p:spPr>
          <a:xfrm>
            <a:off x="19451179" y="498930"/>
            <a:ext cx="4040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C7F115F-D574-C74F-B2ED-8834C3EC4F3B}"/>
              </a:ext>
            </a:extLst>
          </p:cNvPr>
          <p:cNvCxnSpPr>
            <a:cxnSpLocks/>
          </p:cNvCxnSpPr>
          <p:nvPr/>
        </p:nvCxnSpPr>
        <p:spPr>
          <a:xfrm>
            <a:off x="20665463" y="498930"/>
            <a:ext cx="4040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C573682-29F6-0746-A7B5-D141B058BB48}"/>
              </a:ext>
            </a:extLst>
          </p:cNvPr>
          <p:cNvCxnSpPr>
            <a:cxnSpLocks/>
          </p:cNvCxnSpPr>
          <p:nvPr/>
        </p:nvCxnSpPr>
        <p:spPr>
          <a:xfrm>
            <a:off x="22151677" y="501331"/>
            <a:ext cx="4040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746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-1946339" y="6911163"/>
            <a:ext cx="9845748" cy="202780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algn="l">
              <a:lnSpc>
                <a:spcPts val="2650"/>
              </a:lnSpc>
            </a:pP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In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questa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sezione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possiamo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trovare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tutti 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servizi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che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svolge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l’agenzia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pPr lvl="3" algn="l">
              <a:lnSpc>
                <a:spcPts val="2650"/>
              </a:lnSpc>
            </a:pP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Le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immagini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sono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state rese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cliccabili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per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poter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poi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essere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veicolo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di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indirizzamento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verso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pagine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più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specifiche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77281" y="5603245"/>
            <a:ext cx="1920719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Pagina</a:t>
            </a:r>
            <a:r>
              <a:rPr lang="en-US" sz="2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servizi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/>
            <a:endParaRPr lang="en-US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7841BFB9-AA1C-A94F-80E6-796AE1F3C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72" y="879895"/>
            <a:ext cx="4423334" cy="4423334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394D00A-FE5D-EB4A-8C67-3C6B761F6A68}"/>
              </a:ext>
            </a:extLst>
          </p:cNvPr>
          <p:cNvSpPr txBox="1"/>
          <p:nvPr/>
        </p:nvSpPr>
        <p:spPr>
          <a:xfrm>
            <a:off x="20184654" y="4104167"/>
            <a:ext cx="39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Font size 4,25em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3523E5-CB76-AC4E-9499-E435CC80B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456" y="0"/>
            <a:ext cx="15944271" cy="1052463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1FEA8A5-F51D-7F43-A4D1-D2D772390002}"/>
              </a:ext>
            </a:extLst>
          </p:cNvPr>
          <p:cNvSpPr txBox="1"/>
          <p:nvPr/>
        </p:nvSpPr>
        <p:spPr>
          <a:xfrm>
            <a:off x="15013172" y="3296093"/>
            <a:ext cx="2892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Margin</a:t>
            </a:r>
          </a:p>
          <a:p>
            <a:r>
              <a:rPr lang="it-IT" dirty="0"/>
              <a:t>200px 50px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7C73DF1-C6FC-B34C-B6F7-96F18DC1F6E9}"/>
              </a:ext>
            </a:extLst>
          </p:cNvPr>
          <p:cNvCxnSpPr>
            <a:cxnSpLocks/>
          </p:cNvCxnSpPr>
          <p:nvPr/>
        </p:nvCxnSpPr>
        <p:spPr>
          <a:xfrm flipV="1">
            <a:off x="14193379" y="2615610"/>
            <a:ext cx="0" cy="2147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7954622A-F492-424F-8D88-16A0808DBCCD}"/>
              </a:ext>
            </a:extLst>
          </p:cNvPr>
          <p:cNvCxnSpPr>
            <a:cxnSpLocks/>
          </p:cNvCxnSpPr>
          <p:nvPr/>
        </p:nvCxnSpPr>
        <p:spPr>
          <a:xfrm>
            <a:off x="15588607" y="6617586"/>
            <a:ext cx="2316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F78400E-BB0A-554A-8C7C-67CD64E30CF9}"/>
              </a:ext>
            </a:extLst>
          </p:cNvPr>
          <p:cNvSpPr txBox="1"/>
          <p:nvPr/>
        </p:nvSpPr>
        <p:spPr>
          <a:xfrm>
            <a:off x="15343372" y="5307746"/>
            <a:ext cx="4113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Disp</a:t>
            </a:r>
            <a:r>
              <a:rPr lang="it-IT" sz="2800" dirty="0"/>
              <a:t> mode </a:t>
            </a:r>
            <a:r>
              <a:rPr lang="it-IT" sz="2800" dirty="0" err="1"/>
              <a:t>Flex</a:t>
            </a:r>
            <a:endParaRPr lang="it-IT" sz="2800" dirty="0"/>
          </a:p>
          <a:p>
            <a:r>
              <a:rPr lang="it-IT" sz="2800" dirty="0" err="1"/>
              <a:t>Align</a:t>
            </a:r>
            <a:r>
              <a:rPr lang="it-IT" sz="2800" dirty="0"/>
              <a:t> item center</a:t>
            </a:r>
          </a:p>
        </p:txBody>
      </p:sp>
    </p:spTree>
    <p:extLst>
      <p:ext uri="{BB962C8B-B14F-4D97-AF65-F5344CB8AC3E}">
        <p14:creationId xmlns:p14="http://schemas.microsoft.com/office/powerpoint/2010/main" val="4087890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-2149539" y="6858000"/>
            <a:ext cx="9845748" cy="91211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algn="l">
              <a:lnSpc>
                <a:spcPts val="2650"/>
              </a:lnSpc>
            </a:pP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Footer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contenente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il logo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aziendale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e il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nome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con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matricola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dello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studente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6924" y="5603245"/>
            <a:ext cx="1021434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Footer</a:t>
            </a:r>
          </a:p>
          <a:p>
            <a:pPr algn="ctr"/>
            <a:endParaRPr lang="en-US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7841BFB9-AA1C-A94F-80E6-796AE1F3C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72" y="879895"/>
            <a:ext cx="4423334" cy="4423334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394D00A-FE5D-EB4A-8C67-3C6B761F6A68}"/>
              </a:ext>
            </a:extLst>
          </p:cNvPr>
          <p:cNvSpPr txBox="1"/>
          <p:nvPr/>
        </p:nvSpPr>
        <p:spPr>
          <a:xfrm>
            <a:off x="20184654" y="4104167"/>
            <a:ext cx="39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Font size 4,25em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F555595-E80B-9548-869C-3A1898044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0" y="0"/>
            <a:ext cx="15911669" cy="11518900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15EE101-E156-3548-A84E-2AF1A8BFA37B}"/>
              </a:ext>
            </a:extLst>
          </p:cNvPr>
          <p:cNvCxnSpPr>
            <a:cxnSpLocks/>
          </p:cNvCxnSpPr>
          <p:nvPr/>
        </p:nvCxnSpPr>
        <p:spPr>
          <a:xfrm flipV="1">
            <a:off x="13583779" y="3758610"/>
            <a:ext cx="0" cy="2147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E0C9E4E-D415-2847-BA95-EDB5F22B9022}"/>
              </a:ext>
            </a:extLst>
          </p:cNvPr>
          <p:cNvSpPr txBox="1"/>
          <p:nvPr/>
        </p:nvSpPr>
        <p:spPr>
          <a:xfrm>
            <a:off x="14537140" y="4334999"/>
            <a:ext cx="2892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Margin</a:t>
            </a:r>
          </a:p>
          <a:p>
            <a:r>
              <a:rPr lang="it-IT" dirty="0"/>
              <a:t>200px 50px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BB4CE57-774F-0444-9774-6874ABA55331}"/>
              </a:ext>
            </a:extLst>
          </p:cNvPr>
          <p:cNvSpPr txBox="1"/>
          <p:nvPr/>
        </p:nvSpPr>
        <p:spPr>
          <a:xfrm>
            <a:off x="10180598" y="6807201"/>
            <a:ext cx="2892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Margin left</a:t>
            </a:r>
          </a:p>
          <a:p>
            <a:r>
              <a:rPr lang="it-IT" dirty="0">
                <a:solidFill>
                  <a:schemeClr val="bg1"/>
                </a:solidFill>
              </a:rPr>
              <a:t>60px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91EA67F-3C9B-E343-B5FD-5BA6DDF36BCC}"/>
              </a:ext>
            </a:extLst>
          </p:cNvPr>
          <p:cNvCxnSpPr>
            <a:cxnSpLocks/>
          </p:cNvCxnSpPr>
          <p:nvPr/>
        </p:nvCxnSpPr>
        <p:spPr>
          <a:xfrm>
            <a:off x="8534400" y="8180672"/>
            <a:ext cx="6883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13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CCB7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34984</TotalTime>
  <Words>112</Words>
  <Application>Microsoft Macintosh PowerPoint</Application>
  <PresentationFormat>Personalizzato</PresentationFormat>
  <Paragraphs>30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3" baseType="lpstr">
      <vt:lpstr>Arial</vt:lpstr>
      <vt:lpstr>Calibri Light</vt:lpstr>
      <vt:lpstr>Lato Light</vt:lpstr>
      <vt:lpstr>Montserrat</vt:lpstr>
      <vt:lpstr>Montserrat Hairline</vt:lpstr>
      <vt:lpstr>Montserrat Light</vt:lpstr>
      <vt:lpstr>Source Sans Pro</vt:lpstr>
      <vt:lpstr>Source Sans Pro Light</vt:lpstr>
      <vt:lpstr>Default Theme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LUCIANO CARUSO</cp:lastModifiedBy>
  <cp:revision>6342</cp:revision>
  <dcterms:created xsi:type="dcterms:W3CDTF">2014-11-12T21:47:38Z</dcterms:created>
  <dcterms:modified xsi:type="dcterms:W3CDTF">2021-03-25T17:56:21Z</dcterms:modified>
  <cp:category/>
</cp:coreProperties>
</file>