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308" r:id="rId2"/>
    <p:sldId id="2224" r:id="rId3"/>
    <p:sldId id="2309" r:id="rId4"/>
    <p:sldId id="2310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 autoAdjust="0"/>
    <p:restoredTop sz="93741" autoAdjust="0"/>
  </p:normalViewPr>
  <p:slideViewPr>
    <p:cSldViewPr snapToGrid="0" snapToObjects="1">
      <p:cViewPr varScale="1">
        <p:scale>
          <a:sx n="60" d="100"/>
          <a:sy n="60" d="100"/>
        </p:scale>
        <p:origin x="984" y="176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3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1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about my j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76370" y="0"/>
            <a:ext cx="1550127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8"/>
          <p:cNvSpPr>
            <a:spLocks noGrp="1"/>
          </p:cNvSpPr>
          <p:nvPr>
            <p:ph type="pic" sz="quarter" idx="46"/>
          </p:nvPr>
        </p:nvSpPr>
        <p:spPr>
          <a:xfrm>
            <a:off x="2899314" y="1674798"/>
            <a:ext cx="3058805" cy="3548216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6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4006" r:id="rId4"/>
    <p:sldLayoutId id="2147484112" r:id="rId5"/>
    <p:sldLayoutId id="2147484119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0515" y="5934456"/>
            <a:ext cx="20305880" cy="1910395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9600" spc="3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Studio </a:t>
            </a:r>
            <a:r>
              <a:rPr lang="en-US" sz="9600" spc="3000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Pubblicitario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4589157" y="8054916"/>
            <a:ext cx="15234941" cy="80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3000" spc="1800" dirty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Progetto Database&amp;Web programming</a:t>
            </a: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86478" y="3727608"/>
            <a:ext cx="764291" cy="889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CAEE29-B9C6-2C42-B86A-1E68A32F8CCD}"/>
              </a:ext>
            </a:extLst>
          </p:cNvPr>
          <p:cNvSpPr txBox="1"/>
          <p:nvPr/>
        </p:nvSpPr>
        <p:spPr>
          <a:xfrm>
            <a:off x="20265656" y="12121116"/>
            <a:ext cx="4111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Luciano Caruso</a:t>
            </a:r>
          </a:p>
          <a:p>
            <a:r>
              <a:rPr lang="it-IT" dirty="0"/>
              <a:t>O46002124</a:t>
            </a: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9068992" y="2455477"/>
            <a:ext cx="9845748" cy="48362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mio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ho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deciso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utilizzare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2 API: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Calendar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serve per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mostrare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giorni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chiusura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dell’azienda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 le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mappe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BING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cbe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permettono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visualizzare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la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mappa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della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posizione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dell’azienda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lvl="3" algn="l">
              <a:lnSpc>
                <a:spcPts val="2650"/>
              </a:lnSpc>
            </a:pP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3" algn="l">
              <a:lnSpc>
                <a:spcPts val="2650"/>
              </a:lnSpc>
            </a:pP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Ho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usato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bing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dato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che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google maps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richiedeva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un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pagamento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per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utilizzare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le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proprie</a:t>
            </a:r>
            <a:r>
              <a:rPr lang="en-US" sz="2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api</a:t>
            </a:r>
            <a:endParaRPr lang="en-US" sz="25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365E56-0FCA-844F-A4B3-AF5A8F0AA780}"/>
              </a:ext>
            </a:extLst>
          </p:cNvPr>
          <p:cNvSpPr txBox="1"/>
          <p:nvPr/>
        </p:nvSpPr>
        <p:spPr>
          <a:xfrm>
            <a:off x="20184654" y="101337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 15px</a:t>
            </a:r>
          </a:p>
        </p:txBody>
      </p:sp>
    </p:spTree>
    <p:extLst>
      <p:ext uri="{BB962C8B-B14F-4D97-AF65-F5344CB8AC3E}">
        <p14:creationId xmlns:p14="http://schemas.microsoft.com/office/powerpoint/2010/main" val="20297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365E56-0FCA-844F-A4B3-AF5A8F0AA780}"/>
              </a:ext>
            </a:extLst>
          </p:cNvPr>
          <p:cNvSpPr txBox="1"/>
          <p:nvPr/>
        </p:nvSpPr>
        <p:spPr>
          <a:xfrm>
            <a:off x="20184654" y="101337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 15px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BEC9BF4-7727-C04B-8B2E-9CC45F450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4" y="4890977"/>
            <a:ext cx="7884535" cy="836906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093680-F75B-F44C-A7DC-39B25DFC8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102" y="0"/>
            <a:ext cx="1237854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7841BFB9-AA1C-A94F-80E6-796AE1F3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2" y="879895"/>
            <a:ext cx="4423334" cy="442333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94D00A-FE5D-EB4A-8C67-3C6B761F6A68}"/>
              </a:ext>
            </a:extLst>
          </p:cNvPr>
          <p:cNvSpPr txBox="1"/>
          <p:nvPr/>
        </p:nvSpPr>
        <p:spPr>
          <a:xfrm>
            <a:off x="20184654" y="410416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Font size 4,25em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365E56-0FCA-844F-A4B3-AF5A8F0AA780}"/>
              </a:ext>
            </a:extLst>
          </p:cNvPr>
          <p:cNvSpPr txBox="1"/>
          <p:nvPr/>
        </p:nvSpPr>
        <p:spPr>
          <a:xfrm>
            <a:off x="20184654" y="1013377"/>
            <a:ext cx="39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 15px</a:t>
            </a:r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C349091F-4470-C542-ADAF-32ABA2D61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3508"/>
            <a:ext cx="14071046" cy="878249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111F10-BC94-6948-9403-F33C22D3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046" y="114540"/>
            <a:ext cx="10280954" cy="103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7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35025</TotalTime>
  <Words>81</Words>
  <Application>Microsoft Macintosh PowerPoint</Application>
  <PresentationFormat>Personalizzato</PresentationFormat>
  <Paragraphs>21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3" baseType="lpstr">
      <vt:lpstr>Arial</vt:lpstr>
      <vt:lpstr>Calibri Light</vt:lpstr>
      <vt:lpstr>Lato Light</vt:lpstr>
      <vt:lpstr>Montserrat</vt:lpstr>
      <vt:lpstr>Montserrat Hairline</vt:lpstr>
      <vt:lpstr>Montserrat Light</vt:lpstr>
      <vt:lpstr>Source Sans Pro</vt:lpstr>
      <vt:lpstr>Source Sans Pro Light</vt:lpstr>
      <vt:lpstr>Default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LUCIANO CARUSO</cp:lastModifiedBy>
  <cp:revision>6351</cp:revision>
  <dcterms:created xsi:type="dcterms:W3CDTF">2014-11-12T21:47:38Z</dcterms:created>
  <dcterms:modified xsi:type="dcterms:W3CDTF">2021-04-26T05:52:03Z</dcterms:modified>
  <cp:category/>
</cp:coreProperties>
</file>