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08" r:id="rId2"/>
    <p:sldId id="2224" r:id="rId3"/>
    <p:sldId id="2309" r:id="rId4"/>
    <p:sldId id="2310" r:id="rId5"/>
    <p:sldId id="2311" r:id="rId6"/>
    <p:sldId id="2313" r:id="rId7"/>
    <p:sldId id="2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3741" autoAdjust="0"/>
  </p:normalViewPr>
  <p:slideViewPr>
    <p:cSldViewPr snapToGrid="0" snapToObjects="1">
      <p:cViewPr varScale="1">
        <p:scale>
          <a:sx n="60" d="100"/>
          <a:sy n="60" d="100"/>
        </p:scale>
        <p:origin x="984" y="176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3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0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76370" y="0"/>
            <a:ext cx="1550127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8"/>
          <p:cNvSpPr>
            <a:spLocks noGrp="1"/>
          </p:cNvSpPr>
          <p:nvPr>
            <p:ph type="pic" sz="quarter" idx="46"/>
          </p:nvPr>
        </p:nvSpPr>
        <p:spPr>
          <a:xfrm>
            <a:off x="2899314" y="1674798"/>
            <a:ext cx="3058805" cy="3548216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2" r:id="rId5"/>
    <p:sldLayoutId id="2147484119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0515" y="5934456"/>
            <a:ext cx="20305880" cy="1910395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9600" spc="3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Studio </a:t>
            </a:r>
            <a:r>
              <a:rPr lang="en-US" sz="9600" spc="3000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Pubblicitario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4589157" y="8054916"/>
            <a:ext cx="15234941" cy="80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Progetto Database&amp;Web programming</a:t>
            </a: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CAEE29-B9C6-2C42-B86A-1E68A32F8CCD}"/>
              </a:ext>
            </a:extLst>
          </p:cNvPr>
          <p:cNvSpPr txBox="1"/>
          <p:nvPr/>
        </p:nvSpPr>
        <p:spPr>
          <a:xfrm>
            <a:off x="20265656" y="12121116"/>
            <a:ext cx="411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Luciano Caruso</a:t>
            </a:r>
          </a:p>
          <a:p>
            <a:r>
              <a:rPr lang="it-IT" dirty="0"/>
              <a:t>O46002124</a:t>
            </a: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14122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deciso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separare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le due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pagine</a:t>
            </a: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Dunque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per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entrare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nella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pagina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dell’mhw2 </a:t>
            </a: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Bisogna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cliccare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alto 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destra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su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quiz.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649" y="5603245"/>
            <a:ext cx="10999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Hoover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365E56-0FCA-844F-A4B3-AF5A8F0AA780}"/>
              </a:ext>
            </a:extLst>
          </p:cNvPr>
          <p:cNvSpPr txBox="1"/>
          <p:nvPr/>
        </p:nvSpPr>
        <p:spPr>
          <a:xfrm>
            <a:off x="20184654" y="101337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 15px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2B2E5A-16A4-AC4D-8930-1BA50DFF2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0"/>
            <a:ext cx="16065500" cy="105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27972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Grazie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questa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funzione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sarà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possible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mostrare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descrizione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indendata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nella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pagina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Giocando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con 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classe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hidden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contiene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un display :none;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nascondere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rivelare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il testo.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6279" y="5603245"/>
            <a:ext cx="178273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Mostra_descriz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24BCD4-5047-8D4E-B0A1-8B783C570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37" y="258087"/>
            <a:ext cx="17167213" cy="4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468237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queryselector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prendo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titolo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ed imagine.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Dopodichè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grazie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all’if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se ho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aggiunto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preferiti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qualcosa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: div,h2,img.button.</a:t>
            </a: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far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ricreare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“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L’animazione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il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mio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blocco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viene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spostato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messo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un’altra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parte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Sarà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successivamente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possible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grazie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al tasto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rimuovi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dai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preferiti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fare il passaggio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inverso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09996" y="5603245"/>
            <a:ext cx="205530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Aggiungi_preferiti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C82B5A-964C-5F4A-8829-8D7FF4799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622" y="0"/>
            <a:ext cx="1237402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43361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funzione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carica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blocchi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(h2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img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 span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mostra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descrizione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aggiungi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pref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sucessivamente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tramite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appendchild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caricare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dati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su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essi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Inoltre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con I due event listener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richiamare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le due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funzioni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dichiarate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prima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permettono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aggiungere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preferiti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mostrare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descrizione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indendata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7226" y="5603245"/>
            <a:ext cx="98084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Carica</a:t>
            </a:r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()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5A5E02-BE47-4043-A373-B09180BD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44" y="0"/>
            <a:ext cx="1597980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449001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funzione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cerca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il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funzionamento</a:t>
            </a: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searchbar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Intanto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seleziono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 div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contenenti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gli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elementi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bisogna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filtrare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 dopo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tramite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un if 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indexof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controllo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effettivamente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stringhe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coincidono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Dopo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nascondo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tramite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hidden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blocchetti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non mi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interessano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Grazie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keyup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posso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rilevare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caratteri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tastiera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realtime</a:t>
            </a:r>
            <a:r>
              <a:rPr lang="en-US" sz="25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6371" y="5603245"/>
            <a:ext cx="92256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Cerca</a:t>
            </a:r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()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158744-64B2-5243-8051-BABB8D57F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63" y="-42530"/>
            <a:ext cx="16657587" cy="112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-1946339" y="6911163"/>
            <a:ext cx="984574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Qui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è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presente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mia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mappa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con tutti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riferiment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titoli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img</a:t>
            </a:r>
            <a:r>
              <a:rPr lang="en-US" sz="25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e desc.</a:t>
            </a: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7828" y="5603245"/>
            <a:ext cx="151964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Contenuti.js</a:t>
            </a:r>
            <a:r>
              <a:rPr lang="en-US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)</a:t>
            </a:r>
          </a:p>
          <a:p>
            <a:pPr algn="ctr"/>
            <a:endParaRPr lang="en-US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5031C7-3842-3D46-9B1F-1C61F341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67" y="413729"/>
            <a:ext cx="15442534" cy="68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35039</TotalTime>
  <Words>306</Words>
  <Application>Microsoft Macintosh PowerPoint</Application>
  <PresentationFormat>Personalizzato</PresentationFormat>
  <Paragraphs>48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LUCIANO CARUSO</cp:lastModifiedBy>
  <cp:revision>6354</cp:revision>
  <dcterms:created xsi:type="dcterms:W3CDTF">2014-11-12T21:47:38Z</dcterms:created>
  <dcterms:modified xsi:type="dcterms:W3CDTF">2021-04-12T06:01:40Z</dcterms:modified>
  <cp:category/>
</cp:coreProperties>
</file>