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6c7b19b6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6c7b19b6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6c7b19b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6c7b19b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c7b19b6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c7b19b6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6c7b19b6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6c7b19b6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c7b19b6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c7b19b6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c7b19b6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6c7b19b6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6c7b19b6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6c7b19b6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6c7b19b6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6c7b19b6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6c7b19b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6c7b19b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63500" y="2065650"/>
            <a:ext cx="82170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Conversor analogico digital - (CAD)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3682350" y="3343150"/>
            <a:ext cx="436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s-419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dispositivos </a:t>
            </a:r>
            <a:r>
              <a:rPr lang="es-419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electrónicos</a:t>
            </a:r>
            <a:endParaRPr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1576650"/>
            <a:ext cx="75057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Eso es todo…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¡Gracias por su atencion!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9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 el conversor Analogico digital?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49000" y="1905750"/>
            <a:ext cx="80460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300"/>
              <a:t>D</a:t>
            </a:r>
            <a:r>
              <a:rPr lang="es-419" sz="2300"/>
              <a:t>ispositivo</a:t>
            </a:r>
            <a:r>
              <a:rPr lang="es-419" sz="2300"/>
              <a:t> </a:t>
            </a:r>
            <a:r>
              <a:rPr lang="es-419" sz="2300"/>
              <a:t>electrónico encargado de convertir tensiones analogicas que contiene una sucesion infinita de valores en el tiempo a una variable discreta digital.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58150" y="449600"/>
            <a:ext cx="8027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¿Para que nos interesa usar un conversor AD?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3507750"/>
            <a:ext cx="7505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Generalmente nosotros queremos convertir variables </a:t>
            </a:r>
            <a:r>
              <a:rPr lang="es-419"/>
              <a:t>físicas (temperatura, humedad, presión, sonido, etc.. )</a:t>
            </a:r>
            <a:r>
              <a:rPr lang="es-419"/>
              <a:t> en variables </a:t>
            </a:r>
            <a:r>
              <a:rPr lang="es-419"/>
              <a:t>eléctricas</a:t>
            </a:r>
            <a:r>
              <a:rPr lang="es-419"/>
              <a:t>, para eso usaremos un transductor o </a:t>
            </a:r>
            <a:r>
              <a:rPr lang="es-419"/>
              <a:t>comúnmente</a:t>
            </a:r>
            <a:r>
              <a:rPr lang="es-419"/>
              <a:t> llamado “sensor”. Para procesar las magnitudes </a:t>
            </a:r>
            <a:r>
              <a:rPr lang="es-419"/>
              <a:t>eléctricas</a:t>
            </a:r>
            <a:r>
              <a:rPr lang="es-419"/>
              <a:t> con nuestro Arduino primero necesitaremos convertir esa señal analogica en digital osea en 1’s y 0’s.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0" y="1286300"/>
            <a:ext cx="1789167" cy="2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575" y="1286300"/>
            <a:ext cx="1789175" cy="2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000" y="1286300"/>
            <a:ext cx="1789175" cy="2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9425" y="1286300"/>
            <a:ext cx="1789175" cy="21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300" y="521600"/>
            <a:ext cx="75057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se digitaliza una señal analógica?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3465000"/>
            <a:ext cx="75057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Debemos tomar muestras de la señal a intervalos de tiempo regulares.  A esto se lo llama muestreo y se lo suele caracterizar por la frecuencia de la toma de muestras (</a:t>
            </a:r>
            <a:r>
              <a:rPr b="1" lang="es-419"/>
              <a:t>Frecuencia de muestreo</a:t>
            </a:r>
            <a:r>
              <a:rPr lang="es-419"/>
              <a:t>) y por la cantidad de bits con la que se representan estos valores analógicos en formato digital (</a:t>
            </a:r>
            <a:r>
              <a:rPr b="1" lang="es-419"/>
              <a:t>Resolución</a:t>
            </a:r>
            <a:r>
              <a:rPr lang="es-419"/>
              <a:t>). Debemos tomar el valor de amplitud de las muestras mediante valores discretos. A este proceso se lo denomina </a:t>
            </a:r>
            <a:r>
              <a:rPr b="1" lang="es-419"/>
              <a:t>cuantificación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363" y="1295300"/>
            <a:ext cx="3565269" cy="20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Resolución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547950"/>
            <a:ext cx="76155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medida que tomamos mas muestras de nuestra señal analogica, podremos tener una copia </a:t>
            </a:r>
            <a:r>
              <a:rPr lang="es-419"/>
              <a:t>digitalizada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certera.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Ahora es donde entra en juego la </a:t>
            </a:r>
            <a:r>
              <a:rPr b="1" lang="es-419"/>
              <a:t>resolución</a:t>
            </a:r>
            <a:r>
              <a:rPr lang="es-419"/>
              <a:t> de nuestro conversor AD. En los microcontroladores tenemos conversores de 8, 10 y 12 bits </a:t>
            </a:r>
            <a:r>
              <a:rPr lang="es-419"/>
              <a:t>generalmente</a:t>
            </a:r>
            <a:r>
              <a:rPr lang="es-419"/>
              <a:t>. El </a:t>
            </a:r>
            <a:r>
              <a:rPr lang="es-419"/>
              <a:t>microcontrolador ATmega328p (el microcontrolador que trae el Arduino UNO)</a:t>
            </a:r>
            <a:r>
              <a:rPr lang="es-419"/>
              <a:t> tiene una </a:t>
            </a:r>
            <a:r>
              <a:rPr b="1" lang="es-419"/>
              <a:t>resolución</a:t>
            </a:r>
            <a:r>
              <a:rPr b="1" lang="es-419"/>
              <a:t> </a:t>
            </a:r>
            <a:r>
              <a:rPr lang="es-419"/>
              <a:t>de 10bits.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Por lo  tanto, nuestra muestra </a:t>
            </a:r>
            <a:r>
              <a:rPr lang="es-419"/>
              <a:t>podrá</a:t>
            </a:r>
            <a:r>
              <a:rPr lang="es-419"/>
              <a:t> tomar 2^10 = 1024 valores distintos. Si </a:t>
            </a:r>
            <a:r>
              <a:rPr lang="es-419"/>
              <a:t>hubiéramos</a:t>
            </a:r>
            <a:r>
              <a:rPr lang="es-419"/>
              <a:t> tenido un conversor AD de 8 bits, </a:t>
            </a:r>
            <a:r>
              <a:rPr lang="es-419"/>
              <a:t>tendríamos</a:t>
            </a:r>
            <a:r>
              <a:rPr lang="es-419"/>
              <a:t> la muestra ahora </a:t>
            </a:r>
            <a:r>
              <a:rPr lang="es-419"/>
              <a:t>podría</a:t>
            </a:r>
            <a:r>
              <a:rPr lang="es-419"/>
              <a:t> tomar 2^8 = 255 valores distintos.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r>
              <a:rPr lang="es-419"/>
              <a:t>, mientras mayor sea la </a:t>
            </a:r>
            <a:r>
              <a:rPr lang="es-419"/>
              <a:t>resolución</a:t>
            </a:r>
            <a:r>
              <a:rPr lang="es-419"/>
              <a:t>, tendremos una mejor copia de nuestra señal analogica para poder procesarla.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70800" y="44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</a:t>
            </a:r>
            <a:r>
              <a:rPr lang="es-419"/>
              <a:t> de valores convertidos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319225"/>
            <a:ext cx="75057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Generalmente, se establecen los niveles de </a:t>
            </a:r>
            <a:r>
              <a:rPr lang="es-419"/>
              <a:t>tensión de referencia de 0V y 5V (GND y Vcc).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Una vez establecidos los niveles, tendremos que saber con qué resolución trabaja nuestro CAD, en nuestro caso es de 10 bit, entonces nuestra señal podrá tomar 1024 valores distintos.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Ahora tenemos todo establecido para representar digitalmente una señal continua analogica.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Entonces se representará: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0 V                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5 V                 1024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5V/1024 = 4.88mV                4.8mV es la mínima variación de tensión que podremos convertir con el CAD.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8"/>
          <p:cNvCxnSpPr/>
          <p:nvPr/>
        </p:nvCxnSpPr>
        <p:spPr>
          <a:xfrm>
            <a:off x="1638250" y="3468350"/>
            <a:ext cx="413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1638250" y="3709325"/>
            <a:ext cx="413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291875" y="4108475"/>
            <a:ext cx="413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</a:t>
            </a:r>
            <a:r>
              <a:rPr lang="es-419"/>
              <a:t> valores intermedios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7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pasa con los valores intermedios entre GND y Vcc?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Uso regla de 3 simple</a:t>
            </a:r>
            <a:r>
              <a:rPr lang="es-419"/>
              <a:t>. Por ejemplo si yo quiero saber cuanto me representa una tensión de 3.3V  digitalizada con un conversor de 10bit.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5    V                   1024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3.3 V                      X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X = ( 3.3 V * 1024 ) / 5 V = 675.84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NOSOTROS NOS QUEDAREMOS CON LA PARTE ENTERA  X = 675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    </a:t>
            </a: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1416850" y="3283850"/>
            <a:ext cx="413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1416850" y="3709300"/>
            <a:ext cx="413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247850"/>
            <a:ext cx="7505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Digitalización</a:t>
            </a:r>
            <a:r>
              <a:rPr lang="es-419"/>
              <a:t> de una señal alterna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280100" y="1933500"/>
            <a:ext cx="44571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digitalizar una señal alterna, por </a:t>
            </a:r>
            <a:r>
              <a:rPr lang="es-419"/>
              <a:t>ejemplo</a:t>
            </a:r>
            <a:r>
              <a:rPr lang="es-419"/>
              <a:t> una  señal </a:t>
            </a:r>
            <a:r>
              <a:rPr lang="es-419"/>
              <a:t>sinusoidal cuya frecuencia es f0, la frecuencia de muestreo de del CAD debe ser por lo menos el doble que f0.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La justificación se encuentra en el teorema de Nyquist.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1238450"/>
            <a:ext cx="3477250" cy="28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285325"/>
            <a:ext cx="77406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Ubicación</a:t>
            </a:r>
            <a:r>
              <a:rPr lang="es-419"/>
              <a:t> de las entradas analogicas en la placa Arduino  UNO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975" y="1419725"/>
            <a:ext cx="6274949" cy="334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