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4D6-9DB0-4481-B621-43EAE9F7327A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013A-D10D-429E-AF4B-2976D39B79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049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4D6-9DB0-4481-B621-43EAE9F7327A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013A-D10D-429E-AF4B-2976D39B79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362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4D6-9DB0-4481-B621-43EAE9F7327A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013A-D10D-429E-AF4B-2976D39B79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913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4D6-9DB0-4481-B621-43EAE9F7327A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013A-D10D-429E-AF4B-2976D39B79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642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4D6-9DB0-4481-B621-43EAE9F7327A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013A-D10D-429E-AF4B-2976D39B79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542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4D6-9DB0-4481-B621-43EAE9F7327A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013A-D10D-429E-AF4B-2976D39B79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390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4D6-9DB0-4481-B621-43EAE9F7327A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013A-D10D-429E-AF4B-2976D39B79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2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4D6-9DB0-4481-B621-43EAE9F7327A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013A-D10D-429E-AF4B-2976D39B79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606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4D6-9DB0-4481-B621-43EAE9F7327A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013A-D10D-429E-AF4B-2976D39B79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440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4D6-9DB0-4481-B621-43EAE9F7327A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013A-D10D-429E-AF4B-2976D39B79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795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4D6-9DB0-4481-B621-43EAE9F7327A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013A-D10D-429E-AF4B-2976D39B79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582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E4D6-9DB0-4481-B621-43EAE9F7327A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013A-D10D-429E-AF4B-2976D39B79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888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15297"/>
          </a:xfrm>
        </p:spPr>
        <p:txBody>
          <a:bodyPr>
            <a:normAutofit/>
          </a:bodyPr>
          <a:lstStyle/>
          <a:p>
            <a:r>
              <a:rPr lang="es-AR" dirty="0" smtClean="0"/>
              <a:t>Escritura y lectura entradas y salidas digitales </a:t>
            </a:r>
            <a:r>
              <a:rPr lang="es-AR" dirty="0" err="1" smtClean="0"/>
              <a:t>Arduino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041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Señal Analógica vs Señal Digital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4974"/>
            <a:ext cx="10515600" cy="46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Algunos ejemplos de sensores con salida digital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77" y="3135471"/>
            <a:ext cx="2753238" cy="275323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44" y="2778283"/>
            <a:ext cx="3110426" cy="311042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38200" y="2505014"/>
            <a:ext cx="313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Sensor de ultrasonido sirve para medir distancias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7772400" y="2501363"/>
            <a:ext cx="313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Sensor PIR sirve para detectar movimiento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67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Pulsador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18" y="2319337"/>
            <a:ext cx="3179763" cy="31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5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Como </a:t>
            </a:r>
            <a:r>
              <a:rPr lang="es-AR" b="1" i="1" u="sng" dirty="0" smtClean="0"/>
              <a:t>NO</a:t>
            </a:r>
            <a:r>
              <a:rPr lang="es-AR" dirty="0" smtClean="0"/>
              <a:t> hay que conectar un pulsador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90688"/>
            <a:ext cx="76200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R</a:t>
            </a:r>
            <a:r>
              <a:rPr lang="es-AR" dirty="0" smtClean="0"/>
              <a:t>esistor de </a:t>
            </a:r>
            <a:r>
              <a:rPr lang="es-AR" dirty="0" err="1" smtClean="0"/>
              <a:t>Pull</a:t>
            </a:r>
            <a:r>
              <a:rPr lang="es-AR" dirty="0" smtClean="0"/>
              <a:t>-UP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31" y="1690688"/>
            <a:ext cx="6357937" cy="4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Resistor de </a:t>
            </a:r>
            <a:r>
              <a:rPr lang="es-AR" dirty="0" err="1" smtClean="0"/>
              <a:t>Pull</a:t>
            </a:r>
            <a:r>
              <a:rPr lang="es-AR" dirty="0" smtClean="0"/>
              <a:t>-Down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84" y="1690688"/>
            <a:ext cx="6929232" cy="4338000"/>
          </a:xfrm>
        </p:spPr>
      </p:pic>
    </p:spTree>
    <p:extLst>
      <p:ext uri="{BB962C8B-B14F-4D97-AF65-F5344CB8AC3E}">
        <p14:creationId xmlns:p14="http://schemas.microsoft.com/office/powerpoint/2010/main" val="37259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Escritura y lectura entradas y salidas digitales Arduino</vt:lpstr>
      <vt:lpstr>Señal Analógica vs Señal Digital</vt:lpstr>
      <vt:lpstr>Algunos ejemplos de sensores con salida digital</vt:lpstr>
      <vt:lpstr>Pulsador</vt:lpstr>
      <vt:lpstr>Como NO hay que conectar un pulsador</vt:lpstr>
      <vt:lpstr>Resistor de Pull-UP</vt:lpstr>
      <vt:lpstr>Resistor de Pull-Down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Escritura y lectura entradas y salidas digitales Arduino</dc:title>
  <dc:creator>Luciano</dc:creator>
  <cp:lastModifiedBy>Luciano</cp:lastModifiedBy>
  <cp:revision>4</cp:revision>
  <dcterms:created xsi:type="dcterms:W3CDTF">2020-05-06T03:53:15Z</dcterms:created>
  <dcterms:modified xsi:type="dcterms:W3CDTF">2020-05-06T04:42:56Z</dcterms:modified>
</cp:coreProperties>
</file>