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0bb558d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0bb558d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0bb558dd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0bb558dd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0bb558dd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0bb558dd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bb558dd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bb558dd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0bb558dd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0bb558dd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0bb558dd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0bb558dd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0bb558dd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0bb558dd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0bb558dd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0bb558dd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0bb558dd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0bb558dd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0bb558dd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0bb558dd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0bb558dd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0bb558dd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0bb558dd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0bb558dd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3175" y="386800"/>
            <a:ext cx="85206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Comunicación serie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39075" y="2034425"/>
            <a:ext cx="8684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UART: Universal Asynchronous Receiver Transmitter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Velocidad de </a:t>
            </a:r>
            <a:r>
              <a:rPr lang="es-419"/>
              <a:t>transmisión -</a:t>
            </a:r>
            <a:r>
              <a:rPr lang="es-419"/>
              <a:t> BAUD RATE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175" y="4064100"/>
            <a:ext cx="1784824" cy="1079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/>
        </p:nvSpPr>
        <p:spPr>
          <a:xfrm>
            <a:off x="200075" y="1399475"/>
            <a:ext cx="85179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222222"/>
                </a:solidFill>
                <a:highlight>
                  <a:srgbClr val="FFFFFF"/>
                </a:highlight>
              </a:rPr>
              <a:t>Los Baudios es la inversa del tiempo de </a:t>
            </a:r>
            <a:r>
              <a:rPr lang="es-419" sz="1800">
                <a:solidFill>
                  <a:srgbClr val="222222"/>
                </a:solidFill>
                <a:highlight>
                  <a:srgbClr val="FFFFFF"/>
                </a:highlight>
              </a:rPr>
              <a:t>transmisión</a:t>
            </a:r>
            <a:r>
              <a:rPr lang="es-419" sz="1800">
                <a:solidFill>
                  <a:srgbClr val="222222"/>
                </a:solidFill>
                <a:highlight>
                  <a:srgbClr val="FFFFFF"/>
                </a:highlight>
              </a:rPr>
              <a:t> que tiene un bit de la trama</a:t>
            </a:r>
            <a:r>
              <a:rPr lang="es-419" sz="11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663075" y="2147300"/>
            <a:ext cx="72393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87" y="1994788"/>
            <a:ext cx="6268275" cy="19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500" y="4273512"/>
            <a:ext cx="3969400" cy="6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1321" y="4273508"/>
            <a:ext cx="2838650" cy="7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Velocidades de </a:t>
            </a:r>
            <a:r>
              <a:rPr lang="es-419"/>
              <a:t>transmisión</a:t>
            </a:r>
            <a:r>
              <a:rPr lang="es-419"/>
              <a:t> standard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250" y="1438275"/>
            <a:ext cx="147637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2896650" y="1317175"/>
            <a:ext cx="5634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Nuestra velocidad de </a:t>
            </a:r>
            <a:r>
              <a:rPr lang="es-41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transmisión</a:t>
            </a:r>
            <a:r>
              <a:rPr lang="es-41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preferida es 9600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498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Conexión</a:t>
            </a:r>
            <a:r>
              <a:rPr lang="es-419"/>
              <a:t> de dos </a:t>
            </a:r>
            <a:r>
              <a:rPr lang="es-419"/>
              <a:t>dispositivos - full duplex</a:t>
            </a:r>
            <a:r>
              <a:rPr lang="es-419"/>
              <a:t> 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00" y="1502538"/>
            <a:ext cx="71437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734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Ubicación</a:t>
            </a:r>
            <a:r>
              <a:rPr lang="es-419"/>
              <a:t> de los pines de Tx y Rx -  Arduino UNO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300" y="1027525"/>
            <a:ext cx="6635624" cy="38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442050" y="862875"/>
            <a:ext cx="82599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¿Que es la comunicación serie?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726150" y="2782200"/>
            <a:ext cx="79758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</a:t>
            </a:r>
            <a:r>
              <a:rPr lang="es-419"/>
              <a:t>comunicación</a:t>
            </a:r>
            <a:r>
              <a:rPr lang="es-419"/>
              <a:t> consiste en enviar un trama de datos conformada por 8 bits (1 byte) de manera secuencial uno </a:t>
            </a:r>
            <a:r>
              <a:rPr lang="es-419"/>
              <a:t>detrás</a:t>
            </a:r>
            <a:r>
              <a:rPr lang="es-419"/>
              <a:t> del otro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915601" y="130700"/>
            <a:ext cx="7420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Comunicación paralela VS Comunicación serie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113" y="1044803"/>
            <a:ext cx="4867775" cy="31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288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Comunicación Serie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984" y="1307850"/>
            <a:ext cx="4942028" cy="28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Historia del Puerto Serie y Protocolo RS-232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El Standard RS-232 data de la </a:t>
            </a:r>
            <a:r>
              <a:rPr lang="es-419"/>
              <a:t>década</a:t>
            </a:r>
            <a:r>
              <a:rPr lang="es-419"/>
              <a:t> del 60.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75" y="2278463"/>
            <a:ext cx="52006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377550" y="1663300"/>
            <a:ext cx="8388900" cy="19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300"/>
              <a:t>Ventajas y Desventajas</a:t>
            </a:r>
            <a:endParaRPr sz="4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Pocos cables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Protocolo simple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Desventajas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Protocolo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Velocidades  de </a:t>
            </a:r>
            <a:r>
              <a:rPr lang="es-419"/>
              <a:t>transmisión</a:t>
            </a:r>
            <a:r>
              <a:rPr lang="es-419"/>
              <a:t> “bajas”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Longitud entre terminales cortas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800" y="1666925"/>
            <a:ext cx="6424050" cy="1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