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5125-CB33-491F-B91A-5AB1D1CE7AE8}" type="datetimeFigureOut">
              <a:rPr lang="ru-RU" smtClean="0"/>
              <a:pPr/>
              <a:t>28.04.2024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42D-BE91-487E-A4FE-77EDA600F82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5125-CB33-491F-B91A-5AB1D1CE7AE8}" type="datetimeFigureOut">
              <a:rPr lang="ru-RU" smtClean="0"/>
              <a:pPr/>
              <a:t>28.04.2024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42D-BE91-487E-A4FE-77EDA600F8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5125-CB33-491F-B91A-5AB1D1CE7AE8}" type="datetimeFigureOut">
              <a:rPr lang="ru-RU" smtClean="0"/>
              <a:pPr/>
              <a:t>28.04.2024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42D-BE91-487E-A4FE-77EDA600F8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5125-CB33-491F-B91A-5AB1D1CE7AE8}" type="datetimeFigureOut">
              <a:rPr lang="ru-RU" smtClean="0"/>
              <a:pPr/>
              <a:t>28.04.2024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42D-BE91-487E-A4FE-77EDA600F8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5125-CB33-491F-B91A-5AB1D1CE7AE8}" type="datetimeFigureOut">
              <a:rPr lang="ru-RU" smtClean="0"/>
              <a:pPr/>
              <a:t>28.04.2024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42D-BE91-487E-A4FE-77EDA600F8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5125-CB33-491F-B91A-5AB1D1CE7AE8}" type="datetimeFigureOut">
              <a:rPr lang="ru-RU" smtClean="0"/>
              <a:pPr/>
              <a:t>28.04.2024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42D-BE91-487E-A4FE-77EDA600F8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5125-CB33-491F-B91A-5AB1D1CE7AE8}" type="datetimeFigureOut">
              <a:rPr lang="ru-RU" smtClean="0"/>
              <a:pPr/>
              <a:t>28.04.2024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42D-BE91-487E-A4FE-77EDA600F8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5125-CB33-491F-B91A-5AB1D1CE7AE8}" type="datetimeFigureOut">
              <a:rPr lang="ru-RU" smtClean="0"/>
              <a:pPr/>
              <a:t>28.04.2024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42D-BE91-487E-A4FE-77EDA600F8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5125-CB33-491F-B91A-5AB1D1CE7AE8}" type="datetimeFigureOut">
              <a:rPr lang="ru-RU" smtClean="0"/>
              <a:pPr/>
              <a:t>28.04.2024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42D-BE91-487E-A4FE-77EDA600F8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5125-CB33-491F-B91A-5AB1D1CE7AE8}" type="datetimeFigureOut">
              <a:rPr lang="ru-RU" smtClean="0"/>
              <a:pPr/>
              <a:t>28.04.2024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42D-BE91-487E-A4FE-77EDA600F82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5C25125-CB33-491F-B91A-5AB1D1CE7AE8}" type="datetimeFigureOut">
              <a:rPr lang="ru-RU" smtClean="0"/>
              <a:pPr/>
              <a:t>28.04.2024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E4F042D-BE91-487E-A4FE-77EDA600F8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5C25125-CB33-491F-B91A-5AB1D1CE7AE8}" type="datetimeFigureOut">
              <a:rPr lang="ru-RU" smtClean="0"/>
              <a:pPr/>
              <a:t>28.04.2024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E4F042D-BE91-487E-A4FE-77EDA600F8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1772816"/>
            <a:ext cx="7772400" cy="151216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 smtClean="0"/>
              <a:t>Проект </a:t>
            </a:r>
            <a:r>
              <a:rPr lang="en-US" sz="5400" dirty="0" err="1" smtClean="0"/>
              <a:t>PyGAME</a:t>
            </a:r>
            <a:r>
              <a:rPr lang="ru-RU" sz="5400" dirty="0" smtClean="0"/>
              <a:t/>
            </a:r>
            <a:br>
              <a:rPr lang="ru-RU" sz="5400" dirty="0" smtClean="0"/>
            </a:br>
            <a:r>
              <a:rPr lang="ru-RU" sz="5400" dirty="0" smtClean="0"/>
              <a:t>«Визуальная память»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32040" y="4365104"/>
            <a:ext cx="3898776" cy="1868800"/>
          </a:xfrm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Руководитель проекта:</a:t>
            </a:r>
          </a:p>
          <a:p>
            <a:pPr algn="ctr"/>
            <a:r>
              <a:rPr lang="ru-RU" sz="2800" dirty="0" err="1" smtClean="0"/>
              <a:t>Аколелов</a:t>
            </a:r>
            <a:r>
              <a:rPr lang="ru-RU" sz="2800" dirty="0" smtClean="0"/>
              <a:t> А. Н. Выполнили:</a:t>
            </a:r>
          </a:p>
          <a:p>
            <a:pPr algn="ctr"/>
            <a:r>
              <a:rPr lang="ru-RU" sz="2800" dirty="0" smtClean="0"/>
              <a:t>Родионов Данил</a:t>
            </a:r>
          </a:p>
          <a:p>
            <a:pPr algn="ctr"/>
            <a:r>
              <a:rPr lang="ru-RU" sz="2800" dirty="0" smtClean="0"/>
              <a:t>Крючков </a:t>
            </a:r>
            <a:r>
              <a:rPr lang="ru-RU" sz="2800" dirty="0" smtClean="0"/>
              <a:t>Александр</a:t>
            </a:r>
          </a:p>
          <a:p>
            <a:pPr algn="ctr"/>
            <a:r>
              <a:rPr lang="ru-RU" sz="2800" dirty="0" smtClean="0"/>
              <a:t>Лев Филатов</a:t>
            </a:r>
            <a:endParaRPr lang="ru-RU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836712"/>
            <a:ext cx="7772400" cy="5518848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Данный проект представляет </a:t>
            </a:r>
            <a:r>
              <a:rPr lang="ru-RU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собой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ru-RU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чат-бота</a:t>
            </a:r>
            <a:r>
              <a:rPr lang="ru-RU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«Конвертор данных со сторонних ресурсов», написанного на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Telebot</a:t>
            </a:r>
            <a:r>
              <a:rPr lang="ru-RU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. </a:t>
            </a:r>
            <a:r>
              <a:rPr lang="ru-RU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В нём реализованы такие возможности, как скачивание видео со сторонних ресурсов, конвертация видео в любые форматы, скачивание фото, документов и аудио со сторонних ресурсов.</a:t>
            </a:r>
            <a:endParaRPr lang="ru-RU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908720"/>
            <a:ext cx="7772400" cy="5446840"/>
          </a:xfrm>
        </p:spPr>
        <p:txBody>
          <a:bodyPr/>
          <a:lstStyle/>
          <a:p>
            <a:r>
              <a:rPr lang="ru-RU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Проект написан с </a:t>
            </a:r>
            <a:r>
              <a:rPr lang="ru-RU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использованием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Telebot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. </a:t>
            </a:r>
            <a:r>
              <a:rPr lang="ru-RU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Программный код </a:t>
            </a:r>
            <a:r>
              <a:rPr lang="ru-RU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структуирован</a:t>
            </a:r>
            <a:r>
              <a:rPr lang="ru-RU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с помощью </a:t>
            </a:r>
            <a:r>
              <a:rPr lang="ru-RU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функций 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start, choose, </a:t>
            </a:r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downld_youtube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</a:t>
            </a:r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get_tiktok_video_id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</a:t>
            </a:r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downld_tiktok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</a:t>
            </a:r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down_fail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</a:t>
            </a:r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down_audio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</a:t>
            </a:r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down_music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</a:t>
            </a:r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konvertorr_MP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</a:t>
            </a:r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konvertorr_AV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</a:t>
            </a:r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konvertorr_MKV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</a:t>
            </a:r>
            <a:r>
              <a:rPr lang="ru-RU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каждая </a:t>
            </a:r>
            <a:r>
              <a:rPr lang="ru-RU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из </a:t>
            </a:r>
            <a:r>
              <a:rPr lang="ru-RU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них </a:t>
            </a:r>
            <a:r>
              <a:rPr lang="ru-RU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выполняет </a:t>
            </a:r>
            <a:r>
              <a:rPr lang="ru-RU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определённую </a:t>
            </a:r>
            <a:r>
              <a:rPr lang="ru-RU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работу.</a:t>
            </a:r>
            <a:endParaRPr lang="ru-RU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 descr="blob:https://web.telegram.org/adde16ce-3873-45de-b303-2a193fe6140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460" name="AutoShape 4" descr="blob:https://web.telegram.org/adde16ce-3873-45de-b303-2a193fe6140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462" name="AutoShape 6" descr="blob:https://web.telegram.org/9f75e880-443b-49fb-991a-8feff5fa2dd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464" name="AutoShape 8" descr="blob:https://web.telegram.org/9f75e880-443b-49fb-991a-8feff5fa2dd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9465" name="Picture 9" descr="C:\Users\Данил\Downloads\81ec325d-e3da-4b95-b08b-74c432945ad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88640"/>
            <a:ext cx="5040560" cy="63077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 descr="C:\Users\Данил\Downloads\b8324ac9-1860-4490-93b6-86c11251f4a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7" y="288312"/>
            <a:ext cx="3529517" cy="63810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 descr="C:\Users\Данил\Downloads\43441ff4-5833-4174-80cb-4ca7fcdd204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40674"/>
            <a:ext cx="3600400" cy="68173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 descr="C:\Users\Данил\Downloads\9f75e880-443b-49fb-991a-8feff5fa2dd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46736"/>
            <a:ext cx="4320480" cy="64867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196752"/>
            <a:ext cx="7772400" cy="5158808"/>
          </a:xfrm>
        </p:spPr>
        <p:txBody>
          <a:bodyPr/>
          <a:lstStyle/>
          <a:p>
            <a:r>
              <a:rPr lang="ru-RU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В ходе работы над проектом нам удалось </a:t>
            </a:r>
            <a:r>
              <a:rPr lang="ru-RU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создать </a:t>
            </a:r>
            <a:r>
              <a:rPr lang="ru-RU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чат-бота</a:t>
            </a:r>
            <a:r>
              <a:rPr lang="ru-RU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. </a:t>
            </a:r>
            <a:r>
              <a:rPr lang="ru-RU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Возможности для доработки и развития существуют всегда – в данном случае это может </a:t>
            </a:r>
            <a:r>
              <a:rPr lang="ru-RU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быть скачивание приложений со сторонних ресурсов.</a:t>
            </a:r>
            <a:endParaRPr lang="ru-RU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99</TotalTime>
  <Words>134</Words>
  <Application>Microsoft Office PowerPoint</Application>
  <PresentationFormat>Экран 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Модульная</vt:lpstr>
      <vt:lpstr>Проект PyGAME «Визуальная память»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Экзамен ПДД</dc:title>
  <dc:creator>Данил</dc:creator>
  <cp:lastModifiedBy>Данил</cp:lastModifiedBy>
  <cp:revision>12</cp:revision>
  <dcterms:created xsi:type="dcterms:W3CDTF">2023-11-12T10:02:44Z</dcterms:created>
  <dcterms:modified xsi:type="dcterms:W3CDTF">2024-04-28T09:32:33Z</dcterms:modified>
</cp:coreProperties>
</file>