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626D-C877-FE7B-3395-6F8C4049A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154A5-FAFD-7A4D-2C6C-F761C78A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84CC-DC27-F3C3-22B2-248F82C4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CABB-4E96-7981-49CE-C6C2A71D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8944-48BA-7308-E126-EE859EC9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7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687B-43EF-A1B6-75F5-965D6CCB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544CF-9362-C218-4FDC-F8C4A8C5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0AEC-29F0-39A9-D32D-C883D74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0903-00E3-BFD7-5DE3-A7C67218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BC21-96B1-F3AE-BDEC-DE2C37BF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9B7A6-A255-812F-D1F3-6160FA8CA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36781-45C6-C8A5-A54E-0FCB5E2B9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B9B1-44A1-646D-A2D6-86365896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8871-A7B6-44E2-65F9-7F68992D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2ED5-FFFB-C003-2CF0-689A8474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4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4C30-8892-2ED9-F418-E37CB5C4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9C33-3C36-0591-21EB-717E8B7E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A828-7694-2C8A-27D9-451DE325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E729-667F-B292-1116-2C22B139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151F-921F-AE1C-55F1-FAECD02F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1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97D9-DF07-F8E3-BEF7-7F1EB12D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E9BA-E227-B4D0-8339-B557738D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1E71-949E-172B-9759-4C26271D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F6AD-E9E5-A004-3DCC-F417C312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2725-403B-9F2E-F058-9530AE98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0471-0656-A11F-D6A8-3FA8E2F1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A025-CC6A-9107-4B3D-C05E5630B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9226E-09D1-F11B-6A1A-C7D1823FA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61B72-794B-C73C-DC9F-4CBB99FB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181C-15CA-E2DE-00AC-4B3CA915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2C0BB-F781-AA79-A50A-2704405F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178F-A584-CC50-2544-A407CF6F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B237-7D29-D0F0-3246-41DE41A8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71363-91AC-AEBB-12C2-FECF1FC4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B135-EC9F-E19E-56C6-2F6B9EB5F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FEDCB-D6B7-0B80-D59E-FEA7710F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A41E-CD78-2850-A2C8-733EFB67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C4BF1-C24E-9B65-2B46-64839317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A48D5-D9DF-ABF6-25E6-C678317D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7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4064-7AE5-4139-1BD5-64748980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4E76F-B6AE-28C3-D9F1-9F0C96AD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5116-27E5-FF0A-EF77-097D7E6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0DD0F-7441-A036-7C27-239AC7A5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1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E347F-F826-05CC-1FAA-48189481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D3349-AE59-4AF1-D3DE-131E5FC6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473C8-20BC-75D9-6C2B-417B81A8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5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ECF2-6D2A-9A9F-6F99-118BBC35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FCFF-82C1-413C-FD6F-8EB9D75E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58CC9-49CD-1078-59BD-44E49545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C78D-0BF8-5928-7275-567CCFCF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E93C-F370-08F4-C6C7-DFF7B4CA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765AA-9620-26DD-740E-BCC9175B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CA8C-D3EC-F7DE-F22A-7CC311E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CCF1C-573D-42DF-0AD3-CFA3DC129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87F46-00F7-1FF4-7441-FCC039AF5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60ED8-7220-6AB6-8FFC-284BEE2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6C0AD-6D71-98C3-B5F8-5766184A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037C7-67C9-56BF-674A-9768E977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A52AA-D529-BFE5-CFAD-DCC8721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FB664-D0D2-EB47-7818-EC4E9C68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8096-0980-31C7-AE9A-233FE0199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4D629-B786-4BB5-9511-18962B11A7DA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38E1-771E-A405-BB6B-BAC9EFE73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33EE-1CBE-3194-85FD-BC08973B9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5409-9801-4B6C-8E5C-0F005A390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D1FC00-37D9-A76B-EB84-4C96E756ED63}"/>
              </a:ext>
            </a:extLst>
          </p:cNvPr>
          <p:cNvSpPr txBox="1"/>
          <p:nvPr/>
        </p:nvSpPr>
        <p:spPr>
          <a:xfrm>
            <a:off x="2129899" y="2598003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1</a:t>
            </a:r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9C026-7CB3-E8D5-7B69-9D1A4DADE359}"/>
              </a:ext>
            </a:extLst>
          </p:cNvPr>
          <p:cNvSpPr txBox="1"/>
          <p:nvPr/>
        </p:nvSpPr>
        <p:spPr>
          <a:xfrm>
            <a:off x="6209988" y="6477000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19BD65-55A7-93D5-9E75-0726B9BC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52" y="0"/>
            <a:ext cx="8502163" cy="6569854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37ECFB9A-C339-1AE6-74DD-512476727557}"/>
              </a:ext>
            </a:extLst>
          </p:cNvPr>
          <p:cNvSpPr/>
          <p:nvPr/>
        </p:nvSpPr>
        <p:spPr>
          <a:xfrm>
            <a:off x="10240105" y="1624193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E41164-18FB-4CD5-0C08-D00F9120F45F}"/>
              </a:ext>
            </a:extLst>
          </p:cNvPr>
          <p:cNvSpPr txBox="1"/>
          <p:nvPr/>
        </p:nvSpPr>
        <p:spPr>
          <a:xfrm>
            <a:off x="2994861" y="150167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98022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E7985-F67E-0637-C376-B005DD6107D4}"/>
              </a:ext>
            </a:extLst>
          </p:cNvPr>
          <p:cNvSpPr txBox="1"/>
          <p:nvPr/>
        </p:nvSpPr>
        <p:spPr>
          <a:xfrm>
            <a:off x="1566497" y="2745398"/>
            <a:ext cx="2415726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/>
              <a:t>Reflectivity (in 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672D6-E547-364E-027B-A40F9BF896B0}"/>
              </a:ext>
            </a:extLst>
          </p:cNvPr>
          <p:cNvSpPr txBox="1"/>
          <p:nvPr/>
        </p:nvSpPr>
        <p:spPr>
          <a:xfrm>
            <a:off x="6209988" y="6477277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8B06C-0E92-DD11-7608-5786FD1BE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82" y="0"/>
            <a:ext cx="8469925" cy="6544942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B49C8853-20CC-0F29-2BDE-5C16794D026A}"/>
              </a:ext>
            </a:extLst>
          </p:cNvPr>
          <p:cNvSpPr/>
          <p:nvPr/>
        </p:nvSpPr>
        <p:spPr>
          <a:xfrm>
            <a:off x="10213729" y="1703324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3607D-81B8-301B-94F2-031E9C641AD4}"/>
              </a:ext>
            </a:extLst>
          </p:cNvPr>
          <p:cNvSpPr txBox="1"/>
          <p:nvPr/>
        </p:nvSpPr>
        <p:spPr>
          <a:xfrm>
            <a:off x="3337760" y="148563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590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C34DBD-93F1-1E1C-34E5-E1E707590AE4}"/>
              </a:ext>
            </a:extLst>
          </p:cNvPr>
          <p:cNvSpPr txBox="1"/>
          <p:nvPr/>
        </p:nvSpPr>
        <p:spPr>
          <a:xfrm>
            <a:off x="2061551" y="2578620"/>
            <a:ext cx="551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2</a:t>
            </a:r>
            <a:endParaRPr lang="en-IN" sz="3600" b="1" dirty="0"/>
          </a:p>
          <a:p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18EB1-DF13-1CAE-BDE3-980F02C9D5E3}"/>
              </a:ext>
            </a:extLst>
          </p:cNvPr>
          <p:cNvSpPr txBox="1"/>
          <p:nvPr/>
        </p:nvSpPr>
        <p:spPr>
          <a:xfrm>
            <a:off x="6209988" y="6477000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3CAA8-B098-2004-604D-917A5383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48" y="13276"/>
            <a:ext cx="8509244" cy="6575324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F0974168-3FF1-E33E-6EC8-4AB408D39E14}"/>
              </a:ext>
            </a:extLst>
          </p:cNvPr>
          <p:cNvSpPr/>
          <p:nvPr/>
        </p:nvSpPr>
        <p:spPr>
          <a:xfrm>
            <a:off x="10143390" y="1738494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23530-95CB-4EFB-410A-07518ADAAC64}"/>
              </a:ext>
            </a:extLst>
          </p:cNvPr>
          <p:cNvSpPr txBox="1"/>
          <p:nvPr/>
        </p:nvSpPr>
        <p:spPr>
          <a:xfrm>
            <a:off x="3090251" y="150168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6085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AB0043-9961-CD21-5109-EBFE773B152C}"/>
              </a:ext>
            </a:extLst>
          </p:cNvPr>
          <p:cNvSpPr txBox="1"/>
          <p:nvPr/>
        </p:nvSpPr>
        <p:spPr>
          <a:xfrm>
            <a:off x="6209988" y="6477000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DDC2-3A07-46A5-F734-983E8A647201}"/>
              </a:ext>
            </a:extLst>
          </p:cNvPr>
          <p:cNvSpPr txBox="1"/>
          <p:nvPr/>
        </p:nvSpPr>
        <p:spPr>
          <a:xfrm>
            <a:off x="2242327" y="2514504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1</a:t>
            </a:r>
            <a:endParaRPr lang="en-IN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42071-9B83-1C6B-E921-6D58226B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960" y="54902"/>
            <a:ext cx="8420102" cy="6506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E8383B-97BC-B107-E83D-BADA1C986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" b="2488"/>
          <a:stretch/>
        </p:blipFill>
        <p:spPr>
          <a:xfrm>
            <a:off x="6512938" y="260894"/>
            <a:ext cx="3258405" cy="2378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BA515C-017D-D169-4C72-2F061778271D}"/>
              </a:ext>
            </a:extLst>
          </p:cNvPr>
          <p:cNvSpPr txBox="1"/>
          <p:nvPr/>
        </p:nvSpPr>
        <p:spPr>
          <a:xfrm>
            <a:off x="3311383" y="260894"/>
            <a:ext cx="47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(f)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7813E31-193B-F8E8-CFD8-881F80CFCAC9}"/>
              </a:ext>
            </a:extLst>
          </p:cNvPr>
          <p:cNvSpPr/>
          <p:nvPr/>
        </p:nvSpPr>
        <p:spPr>
          <a:xfrm>
            <a:off x="10426212" y="1688123"/>
            <a:ext cx="175846" cy="448408"/>
          </a:xfrm>
          <a:prstGeom prst="up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9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4B034B-4A97-C91B-D6EB-0B59C186430E}"/>
              </a:ext>
            </a:extLst>
          </p:cNvPr>
          <p:cNvSpPr txBox="1"/>
          <p:nvPr/>
        </p:nvSpPr>
        <p:spPr>
          <a:xfrm>
            <a:off x="6209988" y="6477000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55121-7414-DCA7-94E3-A98E38AD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20" y="0"/>
            <a:ext cx="8683282" cy="6477000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B9894861-9902-CCFF-E66B-D7FE06126CA2}"/>
              </a:ext>
            </a:extLst>
          </p:cNvPr>
          <p:cNvSpPr/>
          <p:nvPr/>
        </p:nvSpPr>
        <p:spPr>
          <a:xfrm>
            <a:off x="10751527" y="1529861"/>
            <a:ext cx="175846" cy="448408"/>
          </a:xfrm>
          <a:prstGeom prst="up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55127-C09F-4255-CCB0-0247BF7E673B}"/>
              </a:ext>
            </a:extLst>
          </p:cNvPr>
          <p:cNvSpPr txBox="1"/>
          <p:nvPr/>
        </p:nvSpPr>
        <p:spPr>
          <a:xfrm>
            <a:off x="3464553" y="191197"/>
            <a:ext cx="47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(f)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91D04-D160-7217-C75D-EAFEA548F1F7}"/>
              </a:ext>
            </a:extLst>
          </p:cNvPr>
          <p:cNvSpPr txBox="1"/>
          <p:nvPr/>
        </p:nvSpPr>
        <p:spPr>
          <a:xfrm>
            <a:off x="2395251" y="2638335"/>
            <a:ext cx="551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2</a:t>
            </a:r>
            <a:endParaRPr lang="en-IN" sz="3600" b="1" dirty="0"/>
          </a:p>
          <a:p>
            <a:endParaRPr lang="en-IN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86338-35D9-33E9-31A8-7ACD833D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52" y="191197"/>
            <a:ext cx="3300046" cy="25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CD1515-8574-35D9-1058-F2F694DFC4DC}"/>
              </a:ext>
            </a:extLst>
          </p:cNvPr>
          <p:cNvSpPr txBox="1"/>
          <p:nvPr/>
        </p:nvSpPr>
        <p:spPr>
          <a:xfrm>
            <a:off x="6209988" y="6477000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CCD1A-7451-4C9E-E058-E62212E0E1FA}"/>
              </a:ext>
            </a:extLst>
          </p:cNvPr>
          <p:cNvSpPr txBox="1"/>
          <p:nvPr/>
        </p:nvSpPr>
        <p:spPr>
          <a:xfrm>
            <a:off x="1917559" y="2437550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1</a:t>
            </a:r>
            <a:endParaRPr lang="en-I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44AC1-5A7E-BD27-0857-8FD2FC63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87" y="0"/>
            <a:ext cx="7836353" cy="658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781629-B9DD-E8F0-762A-7817C16B4DA2}"/>
              </a:ext>
            </a:extLst>
          </p:cNvPr>
          <p:cNvSpPr txBox="1"/>
          <p:nvPr/>
        </p:nvSpPr>
        <p:spPr>
          <a:xfrm>
            <a:off x="6323063" y="275930"/>
            <a:ext cx="128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UP+ DOWN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02257-C0E0-C0C5-66DF-696147DC503E}"/>
              </a:ext>
            </a:extLst>
          </p:cNvPr>
          <p:cNvSpPr txBox="1"/>
          <p:nvPr/>
        </p:nvSpPr>
        <p:spPr>
          <a:xfrm>
            <a:off x="3030029" y="150168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56696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7FC6CD-41FB-E2A5-E574-081233A555C2}"/>
              </a:ext>
            </a:extLst>
          </p:cNvPr>
          <p:cNvSpPr txBox="1"/>
          <p:nvPr/>
        </p:nvSpPr>
        <p:spPr>
          <a:xfrm>
            <a:off x="2141623" y="2569827"/>
            <a:ext cx="551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2</a:t>
            </a:r>
            <a:endParaRPr lang="en-IN" sz="3600" b="1" dirty="0"/>
          </a:p>
          <a:p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C522D-891C-8D80-6947-70B6DDB1083C}"/>
              </a:ext>
            </a:extLst>
          </p:cNvPr>
          <p:cNvSpPr txBox="1"/>
          <p:nvPr/>
        </p:nvSpPr>
        <p:spPr>
          <a:xfrm>
            <a:off x="6209988" y="6477000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023AD-6318-68A8-C235-BA308571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77" y="34816"/>
            <a:ext cx="8525608" cy="6587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1F40D0-B1CD-50F8-BD43-A6D3FA2BB8EB}"/>
              </a:ext>
            </a:extLst>
          </p:cNvPr>
          <p:cNvSpPr txBox="1"/>
          <p:nvPr/>
        </p:nvSpPr>
        <p:spPr>
          <a:xfrm>
            <a:off x="5932025" y="327547"/>
            <a:ext cx="128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UP+ DOWN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EFC3C-58FF-4BC5-9BBA-E039B83F2E39}"/>
              </a:ext>
            </a:extLst>
          </p:cNvPr>
          <p:cNvSpPr txBox="1"/>
          <p:nvPr/>
        </p:nvSpPr>
        <p:spPr>
          <a:xfrm>
            <a:off x="3195464" y="28138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3152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2383F-35AE-3AA5-4B70-DF45F1CC9CBA}"/>
              </a:ext>
            </a:extLst>
          </p:cNvPr>
          <p:cNvSpPr txBox="1"/>
          <p:nvPr/>
        </p:nvSpPr>
        <p:spPr>
          <a:xfrm>
            <a:off x="2041151" y="2325566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α</a:t>
            </a:r>
            <a:r>
              <a:rPr lang="en-IN" sz="3600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3D216-D431-D674-2332-6DE779F5F8E9}"/>
              </a:ext>
            </a:extLst>
          </p:cNvPr>
          <p:cNvSpPr txBox="1"/>
          <p:nvPr/>
        </p:nvSpPr>
        <p:spPr>
          <a:xfrm>
            <a:off x="6209988" y="6477000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46A8E-5D31-64FE-F48A-97DFDF4E3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" b="5505"/>
          <a:stretch/>
        </p:blipFill>
        <p:spPr>
          <a:xfrm>
            <a:off x="2479419" y="11668"/>
            <a:ext cx="8697376" cy="6484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5D8A55-EAC4-0CA9-A2A2-07C18B9ED41B}"/>
              </a:ext>
            </a:extLst>
          </p:cNvPr>
          <p:cNvSpPr txBox="1"/>
          <p:nvPr/>
        </p:nvSpPr>
        <p:spPr>
          <a:xfrm>
            <a:off x="3400303" y="362121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91829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87E20C-3CB2-2FDA-95A3-42C445E0AB20}"/>
              </a:ext>
            </a:extLst>
          </p:cNvPr>
          <p:cNvSpPr txBox="1"/>
          <p:nvPr/>
        </p:nvSpPr>
        <p:spPr>
          <a:xfrm>
            <a:off x="6201195" y="6459416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D075-BE0D-CA38-6DD4-DE7755C3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31" y="11668"/>
            <a:ext cx="8456500" cy="6534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16BB6C-9835-D4CF-DB1D-95F058D1BCF8}"/>
              </a:ext>
            </a:extLst>
          </p:cNvPr>
          <p:cNvSpPr txBox="1"/>
          <p:nvPr/>
        </p:nvSpPr>
        <p:spPr>
          <a:xfrm>
            <a:off x="3298143" y="144710"/>
            <a:ext cx="61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364FB-F0EC-C63C-5507-00391E9A73D7}"/>
              </a:ext>
            </a:extLst>
          </p:cNvPr>
          <p:cNvSpPr txBox="1"/>
          <p:nvPr/>
        </p:nvSpPr>
        <p:spPr>
          <a:xfrm>
            <a:off x="1496851" y="2701436"/>
            <a:ext cx="2415726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/>
              <a:t>Reflectivity (in %)</a:t>
            </a:r>
          </a:p>
        </p:txBody>
      </p:sp>
    </p:spTree>
    <p:extLst>
      <p:ext uri="{BB962C8B-B14F-4D97-AF65-F5344CB8AC3E}">
        <p14:creationId xmlns:p14="http://schemas.microsoft.com/office/powerpoint/2010/main" val="251151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8A8C8-EA51-8B2F-06F5-60655F9A39F2}"/>
              </a:ext>
            </a:extLst>
          </p:cNvPr>
          <p:cNvSpPr txBox="1"/>
          <p:nvPr/>
        </p:nvSpPr>
        <p:spPr>
          <a:xfrm>
            <a:off x="2102362" y="2844312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α</a:t>
            </a:r>
            <a:r>
              <a:rPr lang="en-IN" sz="36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5D3AD-3FD5-2276-0D1E-D128F0EB4313}"/>
              </a:ext>
            </a:extLst>
          </p:cNvPr>
          <p:cNvSpPr txBox="1"/>
          <p:nvPr/>
        </p:nvSpPr>
        <p:spPr>
          <a:xfrm>
            <a:off x="6209988" y="6477000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30F36-AFEB-1D2C-1A97-C8BA4EB9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" b="4902"/>
          <a:stretch/>
        </p:blipFill>
        <p:spPr>
          <a:xfrm>
            <a:off x="2514598" y="11668"/>
            <a:ext cx="8697351" cy="6533375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EBA37878-DFF6-CBA3-2340-18C2772723CC}"/>
              </a:ext>
            </a:extLst>
          </p:cNvPr>
          <p:cNvSpPr/>
          <p:nvPr/>
        </p:nvSpPr>
        <p:spPr>
          <a:xfrm>
            <a:off x="10477498" y="1641778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B8543-8A2A-4FAF-F044-F6504A461CB8}"/>
              </a:ext>
            </a:extLst>
          </p:cNvPr>
          <p:cNvSpPr txBox="1"/>
          <p:nvPr/>
        </p:nvSpPr>
        <p:spPr>
          <a:xfrm>
            <a:off x="3579136" y="31295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17087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deepshikharb05@gmail.com</dc:creator>
  <cp:lastModifiedBy>deepshikharb05@gmail.com</cp:lastModifiedBy>
  <cp:revision>11</cp:revision>
  <dcterms:created xsi:type="dcterms:W3CDTF">2022-08-13T14:05:37Z</dcterms:created>
  <dcterms:modified xsi:type="dcterms:W3CDTF">2022-08-17T09:05:15Z</dcterms:modified>
</cp:coreProperties>
</file>