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1536-0B0D-D4D3-8B04-F91CEFE3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34942-7276-CBB8-30AB-A7A2A9E7B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AF2C-FDF0-9668-35DF-FB9E1D64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7DEA-3BB0-4009-8A0F-942C6067D64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4F9D4-873C-5EC5-02F2-7E02C735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A2D13-4F5A-372E-83E5-3662500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C212-9722-4832-B9CD-ABF112A6B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89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C8AC-8B30-4AC3-44A8-A4A2FD95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4C51D-1121-AE98-9C27-064127194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BB06B-15D0-191E-0489-41129E8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7DEA-3BB0-4009-8A0F-942C6067D64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C9E7A-071C-3349-1216-D0562C8B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6E1CC-9B09-3B4B-5F39-2C21DD12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C212-9722-4832-B9CD-ABF112A6B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96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D34C0-899A-69F2-C0EF-19519641A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1ED9-944E-83D6-29BE-9CD1560B5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74563-A4D6-70AD-24C3-89F5F23A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7DEA-3BB0-4009-8A0F-942C6067D64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5B3F-CFCE-6E40-1B37-08168072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C9F4-AAE0-814E-3E64-7AFBF0B7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C212-9722-4832-B9CD-ABF112A6B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0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94B5-6BFD-3BF0-B7B0-A7975DB6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5388-65AD-5C9E-58BF-EE2362084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2E812-06DE-9AF1-9374-A3804E62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7DEA-3BB0-4009-8A0F-942C6067D64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465EE-4C54-A271-3DA9-C07A09C1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6E4B-9513-6C3E-C633-C9BDEF86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C212-9722-4832-B9CD-ABF112A6B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25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273C-920A-ABD0-9FEB-8806E1CC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8AD83-FF42-E69E-3F84-266537F16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16E7-A0ED-73ED-867C-0BD52C36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7DEA-3BB0-4009-8A0F-942C6067D64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816CF-9C9C-7F8A-F423-714B747F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CFC39-45C2-0197-A070-ACD72D27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C212-9722-4832-B9CD-ABF112A6B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3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D3AB-4015-C814-0869-2B07BA77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53E4-246B-5D5F-E4F8-F60D42F72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F84E1-B01D-CA02-769B-6969F05B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CB5DF-7C2C-1466-E6D9-69A56A36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7DEA-3BB0-4009-8A0F-942C6067D64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F1A5D-37A8-125A-6ECB-3702BD3F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D00C2-31C4-D7D2-7B5A-D8001750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C212-9722-4832-B9CD-ABF112A6B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18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4F5-D841-BBA2-8211-AE19AC11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C70E8-CE77-F28E-508F-197394C6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E28CA-D033-651A-40F8-C29C6A157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D4347-004D-A7B3-7484-4E7028E44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7EC7E-DE78-583C-4856-B368C3EAC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34E7D-3933-2AC9-C664-C33C7A07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7DEA-3BB0-4009-8A0F-942C6067D64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8F8A1-A933-B4FB-ABCA-448F3237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E4C6F-F040-1E98-58B1-E7203121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C212-9722-4832-B9CD-ABF112A6B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02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52FE-84BF-CD36-3950-E380E3EF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92D8A-5BAF-C6C1-CB69-A74D5341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7DEA-3BB0-4009-8A0F-942C6067D64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48880-46C2-DA4F-6A67-9111B5A8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B853D-292D-1E92-52F4-1663511F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C212-9722-4832-B9CD-ABF112A6B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89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09C80-3290-BCCB-949A-0569285F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7DEA-3BB0-4009-8A0F-942C6067D64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14129-AB63-2F10-F4F6-68DB5A32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7C936-E22B-DCB0-44F3-F170174F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C212-9722-4832-B9CD-ABF112A6B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3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E68F-C15F-CA8E-5010-174887A3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17E4-980A-7632-83A5-B406C0E60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A7B20-112A-3FFB-10F1-4DBBD00C3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970A8-82C9-FD65-C28A-AC2C3AB6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7DEA-3BB0-4009-8A0F-942C6067D64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FBA5D-AA94-B689-0C3B-E5D06116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1024A-7F39-27CC-5902-AEEB3F7D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C212-9722-4832-B9CD-ABF112A6B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70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C7FB-598E-C5FB-E5DC-A84FF367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BA3DA-B860-3BB8-2D63-4D95972ED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B766E-811C-C615-8135-8A11EA380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CC97F-D5D6-F96B-CC0D-9FC9E7EB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7DEA-3BB0-4009-8A0F-942C6067D64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4D607-A346-E90D-E1EC-A74AD214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0294-8631-E2ED-4014-509D5489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1C212-9722-4832-B9CD-ABF112A6B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24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7EC86-55CB-CF07-C942-0A6BD25F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6050A-8B53-D71B-B361-CA384612E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75D1-8313-6F2C-6791-6D4397BFA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97DEA-3BB0-4009-8A0F-942C6067D641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B8C2-CE7B-D1E5-3C4B-B32FB6A81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443D-3502-CF32-9523-2DEA59D66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1C212-9722-4832-B9CD-ABF112A6B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52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587CFE-E659-5B2E-8AA8-5B29F1D798BD}"/>
              </a:ext>
            </a:extLst>
          </p:cNvPr>
          <p:cNvSpPr txBox="1"/>
          <p:nvPr/>
        </p:nvSpPr>
        <p:spPr>
          <a:xfrm>
            <a:off x="1305621" y="2664922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1</a:t>
            </a:r>
            <a:endParaRPr lang="en-IN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C7480-CA26-1F19-9CAA-69E7648CEB7B}"/>
              </a:ext>
            </a:extLst>
          </p:cNvPr>
          <p:cNvSpPr txBox="1"/>
          <p:nvPr/>
        </p:nvSpPr>
        <p:spPr>
          <a:xfrm>
            <a:off x="5533713" y="6515201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C2DD7-32A3-B90B-3E04-BD8055AB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-8793"/>
            <a:ext cx="8570302" cy="6622507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23A5AF2B-7324-F7B2-0D9B-F0AF199FE403}"/>
              </a:ext>
            </a:extLst>
          </p:cNvPr>
          <p:cNvSpPr/>
          <p:nvPr/>
        </p:nvSpPr>
        <p:spPr>
          <a:xfrm>
            <a:off x="9677397" y="1747286"/>
            <a:ext cx="175846" cy="44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8B62AE-85CA-AFC4-2DE7-69FCDBCEA86F}"/>
              </a:ext>
            </a:extLst>
          </p:cNvPr>
          <p:cNvSpPr txBox="1"/>
          <p:nvPr/>
        </p:nvSpPr>
        <p:spPr>
          <a:xfrm>
            <a:off x="2356338" y="235494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093974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C411A3-5A0E-4A87-2E04-D2237AE5A1F6}"/>
              </a:ext>
            </a:extLst>
          </p:cNvPr>
          <p:cNvSpPr txBox="1"/>
          <p:nvPr/>
        </p:nvSpPr>
        <p:spPr>
          <a:xfrm>
            <a:off x="6728734" y="6466941"/>
            <a:ext cx="196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(in eV)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E3E6D9-0BA1-51E4-4BAD-69162743C1EC}"/>
              </a:ext>
            </a:extLst>
          </p:cNvPr>
          <p:cNvSpPr txBox="1"/>
          <p:nvPr/>
        </p:nvSpPr>
        <p:spPr>
          <a:xfrm>
            <a:off x="1650946" y="2743200"/>
            <a:ext cx="2415726" cy="46166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IN" sz="2400" b="1" dirty="0"/>
              <a:t>Reflectivity (in 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AD384-675E-1677-4B9B-C52EDFBF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168" y="0"/>
            <a:ext cx="8522678" cy="6585706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9F75B9CF-2E93-5080-8C52-DCAB2271C34A}"/>
              </a:ext>
            </a:extLst>
          </p:cNvPr>
          <p:cNvSpPr/>
          <p:nvPr/>
        </p:nvSpPr>
        <p:spPr>
          <a:xfrm>
            <a:off x="10398368" y="1650571"/>
            <a:ext cx="175846" cy="44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76AACA-A662-67EB-B496-0A2C491AE32B}"/>
              </a:ext>
            </a:extLst>
          </p:cNvPr>
          <p:cNvSpPr txBox="1"/>
          <p:nvPr/>
        </p:nvSpPr>
        <p:spPr>
          <a:xfrm>
            <a:off x="3524536" y="156394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40168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08F39-D109-0339-BA9C-2B54E5FA10A6}"/>
              </a:ext>
            </a:extLst>
          </p:cNvPr>
          <p:cNvSpPr txBox="1"/>
          <p:nvPr/>
        </p:nvSpPr>
        <p:spPr>
          <a:xfrm>
            <a:off x="1852246" y="2473112"/>
            <a:ext cx="551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2</a:t>
            </a:r>
            <a:endParaRPr lang="en-IN" sz="3600" b="1" dirty="0"/>
          </a:p>
          <a:p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6629A-BBDE-442C-9838-1FA7E01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53" y="-1"/>
            <a:ext cx="8480877" cy="6553405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52D08789-34D9-F2AE-E3A1-0173600DB584}"/>
              </a:ext>
            </a:extLst>
          </p:cNvPr>
          <p:cNvSpPr/>
          <p:nvPr/>
        </p:nvSpPr>
        <p:spPr>
          <a:xfrm>
            <a:off x="10040083" y="1672003"/>
            <a:ext cx="175846" cy="44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268F4-97A0-726D-4237-1B84DCB45673}"/>
              </a:ext>
            </a:extLst>
          </p:cNvPr>
          <p:cNvSpPr txBox="1"/>
          <p:nvPr/>
        </p:nvSpPr>
        <p:spPr>
          <a:xfrm>
            <a:off x="2776904" y="304596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9DEBB-F0FC-7D26-13FB-12144E350940}"/>
              </a:ext>
            </a:extLst>
          </p:cNvPr>
          <p:cNvSpPr txBox="1"/>
          <p:nvPr/>
        </p:nvSpPr>
        <p:spPr>
          <a:xfrm flipH="1">
            <a:off x="5864469" y="6396335"/>
            <a:ext cx="1938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</p:spTree>
    <p:extLst>
      <p:ext uri="{BB962C8B-B14F-4D97-AF65-F5344CB8AC3E}">
        <p14:creationId xmlns:p14="http://schemas.microsoft.com/office/powerpoint/2010/main" val="289058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59AA431-68AB-30D5-4029-6098D5D504D0}"/>
              </a:ext>
            </a:extLst>
          </p:cNvPr>
          <p:cNvSpPr txBox="1"/>
          <p:nvPr/>
        </p:nvSpPr>
        <p:spPr>
          <a:xfrm flipH="1">
            <a:off x="6096000" y="6431905"/>
            <a:ext cx="209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90F2F4-6FE0-54DC-ECD3-1D30D5EBEFE6}"/>
              </a:ext>
            </a:extLst>
          </p:cNvPr>
          <p:cNvSpPr txBox="1"/>
          <p:nvPr/>
        </p:nvSpPr>
        <p:spPr>
          <a:xfrm>
            <a:off x="2239802" y="2579097"/>
            <a:ext cx="55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1</a:t>
            </a:r>
            <a:endParaRPr lang="en-IN" sz="3600" b="1" dirty="0"/>
          </a:p>
          <a:p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6A7E1D-191F-18B0-2723-1E110FAC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46" y="1"/>
            <a:ext cx="8160438" cy="64319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108FE8-18BC-A7D8-C7CE-4A8492DDE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9" b="-377"/>
          <a:stretch/>
        </p:blipFill>
        <p:spPr>
          <a:xfrm>
            <a:off x="6736081" y="141466"/>
            <a:ext cx="2913184" cy="23070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61BFA9-41B1-B2FF-E948-D4EFEB01FB86}"/>
              </a:ext>
            </a:extLst>
          </p:cNvPr>
          <p:cNvSpPr txBox="1"/>
          <p:nvPr/>
        </p:nvSpPr>
        <p:spPr>
          <a:xfrm>
            <a:off x="3555756" y="174008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(d)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D7F2459-0D7D-445A-D6E0-3CDEDBB4126C}"/>
              </a:ext>
            </a:extLst>
          </p:cNvPr>
          <p:cNvSpPr/>
          <p:nvPr/>
        </p:nvSpPr>
        <p:spPr>
          <a:xfrm>
            <a:off x="10006379" y="1600200"/>
            <a:ext cx="175846" cy="448408"/>
          </a:xfrm>
          <a:prstGeom prst="up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1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E28537-373C-3CC6-2A47-0A76AEB9C039}"/>
              </a:ext>
            </a:extLst>
          </p:cNvPr>
          <p:cNvSpPr txBox="1"/>
          <p:nvPr/>
        </p:nvSpPr>
        <p:spPr>
          <a:xfrm>
            <a:off x="1847839" y="2589245"/>
            <a:ext cx="551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2</a:t>
            </a:r>
            <a:endParaRPr lang="en-IN" sz="3600" b="1" dirty="0"/>
          </a:p>
          <a:p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14DD3-13F4-FFD1-F4FF-25C595621C32}"/>
              </a:ext>
            </a:extLst>
          </p:cNvPr>
          <p:cNvSpPr txBox="1"/>
          <p:nvPr/>
        </p:nvSpPr>
        <p:spPr>
          <a:xfrm flipH="1">
            <a:off x="5752317" y="6466744"/>
            <a:ext cx="205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790A1-168D-EF09-3C11-D61E20A06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0"/>
            <a:ext cx="8368727" cy="6466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7E5F71-CD9B-2267-E2E8-62424FC2F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9" t="2474" r="-777"/>
          <a:stretch/>
        </p:blipFill>
        <p:spPr>
          <a:xfrm>
            <a:off x="5690771" y="196893"/>
            <a:ext cx="3710353" cy="28410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259649-6A46-1B24-F197-0779F29C47C7}"/>
              </a:ext>
            </a:extLst>
          </p:cNvPr>
          <p:cNvSpPr txBox="1"/>
          <p:nvPr/>
        </p:nvSpPr>
        <p:spPr>
          <a:xfrm>
            <a:off x="2922761" y="196893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(d)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C6667B1B-9B0D-A5FA-E39B-A542FABA0043}"/>
              </a:ext>
            </a:extLst>
          </p:cNvPr>
          <p:cNvSpPr/>
          <p:nvPr/>
        </p:nvSpPr>
        <p:spPr>
          <a:xfrm>
            <a:off x="10013629" y="1626576"/>
            <a:ext cx="175846" cy="448408"/>
          </a:xfrm>
          <a:prstGeom prst="up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7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F021289-52AD-3A44-C5E7-8A72BAB8E76E}"/>
              </a:ext>
            </a:extLst>
          </p:cNvPr>
          <p:cNvSpPr txBox="1"/>
          <p:nvPr/>
        </p:nvSpPr>
        <p:spPr>
          <a:xfrm>
            <a:off x="6362388" y="6488668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D368C-5F74-B23C-F21C-1A7BC7D1E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0"/>
            <a:ext cx="8402516" cy="64928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A78E03-0290-30E9-549D-329E75A7ECB9}"/>
              </a:ext>
            </a:extLst>
          </p:cNvPr>
          <p:cNvSpPr txBox="1"/>
          <p:nvPr/>
        </p:nvSpPr>
        <p:spPr>
          <a:xfrm>
            <a:off x="1965777" y="2570284"/>
            <a:ext cx="55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1</a:t>
            </a:r>
            <a:endParaRPr lang="en-IN" sz="3600" b="1" dirty="0"/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FACF0E-8951-B1CC-AF8C-BA3DCD44C284}"/>
              </a:ext>
            </a:extLst>
          </p:cNvPr>
          <p:cNvSpPr txBox="1"/>
          <p:nvPr/>
        </p:nvSpPr>
        <p:spPr>
          <a:xfrm>
            <a:off x="2943958" y="107137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EFF4A-E5A2-F219-7F28-4EEE1F862943}"/>
              </a:ext>
            </a:extLst>
          </p:cNvPr>
          <p:cNvSpPr txBox="1"/>
          <p:nvPr/>
        </p:nvSpPr>
        <p:spPr>
          <a:xfrm>
            <a:off x="6436135" y="199470"/>
            <a:ext cx="128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UP+ DOWN</a:t>
            </a:r>
          </a:p>
        </p:txBody>
      </p:sp>
    </p:spTree>
    <p:extLst>
      <p:ext uri="{BB962C8B-B14F-4D97-AF65-F5344CB8AC3E}">
        <p14:creationId xmlns:p14="http://schemas.microsoft.com/office/powerpoint/2010/main" val="119087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88D465-E86F-52F0-4065-E672A3361222}"/>
              </a:ext>
            </a:extLst>
          </p:cNvPr>
          <p:cNvSpPr txBox="1"/>
          <p:nvPr/>
        </p:nvSpPr>
        <p:spPr>
          <a:xfrm>
            <a:off x="2200971" y="2604997"/>
            <a:ext cx="551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ε</a:t>
            </a:r>
            <a:r>
              <a:rPr lang="en-IN" sz="3600" b="1" baseline="-25000" dirty="0"/>
              <a:t>2</a:t>
            </a:r>
            <a:endParaRPr lang="en-IN" sz="3600" b="1" dirty="0"/>
          </a:p>
          <a:p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DEC3F-D1B9-AF4C-0862-11B21786787A}"/>
              </a:ext>
            </a:extLst>
          </p:cNvPr>
          <p:cNvSpPr txBox="1"/>
          <p:nvPr/>
        </p:nvSpPr>
        <p:spPr>
          <a:xfrm>
            <a:off x="6362388" y="6457950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Energy (eV)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1D0E0-CEE2-4A67-78CE-5A281C4D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0"/>
            <a:ext cx="8488198" cy="65590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338604-5DDC-5599-A8F4-88EEEC6A1FA9}"/>
              </a:ext>
            </a:extLst>
          </p:cNvPr>
          <p:cNvSpPr txBox="1"/>
          <p:nvPr/>
        </p:nvSpPr>
        <p:spPr>
          <a:xfrm>
            <a:off x="6486525" y="400050"/>
            <a:ext cx="128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UP+ DOWN</a:t>
            </a:r>
          </a:p>
          <a:p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15558B-9FB5-359F-34CD-2081B6C92CEC}"/>
              </a:ext>
            </a:extLst>
          </p:cNvPr>
          <p:cNvSpPr txBox="1"/>
          <p:nvPr/>
        </p:nvSpPr>
        <p:spPr>
          <a:xfrm>
            <a:off x="3480289" y="123557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408683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5CF1A1-40B3-A390-EBE3-E18E6002CAC7}"/>
              </a:ext>
            </a:extLst>
          </p:cNvPr>
          <p:cNvSpPr txBox="1"/>
          <p:nvPr/>
        </p:nvSpPr>
        <p:spPr>
          <a:xfrm>
            <a:off x="1905000" y="2686050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α</a:t>
            </a:r>
            <a:r>
              <a:rPr lang="en-IN" sz="36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956B6-51D0-FB1F-6197-47A301A69053}"/>
              </a:ext>
            </a:extLst>
          </p:cNvPr>
          <p:cNvSpPr txBox="1"/>
          <p:nvPr/>
        </p:nvSpPr>
        <p:spPr>
          <a:xfrm>
            <a:off x="6209988" y="6477000"/>
            <a:ext cx="15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Energy (in eV)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9C115E-1B53-697A-D60C-C51F59047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99" y="-1"/>
            <a:ext cx="8508023" cy="65743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0097BC-CBCB-BE76-6398-70B96FFF10B4}"/>
              </a:ext>
            </a:extLst>
          </p:cNvPr>
          <p:cNvSpPr txBox="1"/>
          <p:nvPr/>
        </p:nvSpPr>
        <p:spPr>
          <a:xfrm>
            <a:off x="3181236" y="150167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61727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CEE8F0-CB49-4B9A-7078-15B96A9F2ECB}"/>
              </a:ext>
            </a:extLst>
          </p:cNvPr>
          <p:cNvSpPr txBox="1"/>
          <p:nvPr/>
        </p:nvSpPr>
        <p:spPr>
          <a:xfrm>
            <a:off x="1557931" y="2823344"/>
            <a:ext cx="2415726" cy="46166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IN" sz="2400" b="1" dirty="0"/>
              <a:t>Reflectivity (in 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05190-E248-0809-3A32-0D6B8AB5064B}"/>
              </a:ext>
            </a:extLst>
          </p:cNvPr>
          <p:cNvSpPr txBox="1"/>
          <p:nvPr/>
        </p:nvSpPr>
        <p:spPr>
          <a:xfrm>
            <a:off x="6209988" y="6477000"/>
            <a:ext cx="15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Energy (in eV)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854E3-46F4-C453-F306-9B0583452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" r="621"/>
          <a:stretch/>
        </p:blipFill>
        <p:spPr>
          <a:xfrm>
            <a:off x="2905855" y="-1"/>
            <a:ext cx="8383467" cy="65700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021B02-9D29-CD6F-FD4B-CB0FC0328FD3}"/>
              </a:ext>
            </a:extLst>
          </p:cNvPr>
          <p:cNvSpPr txBox="1"/>
          <p:nvPr/>
        </p:nvSpPr>
        <p:spPr>
          <a:xfrm>
            <a:off x="3431521" y="171450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04412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E8D2ED-8F4D-1BA9-6D76-470FDA00DEB2}"/>
              </a:ext>
            </a:extLst>
          </p:cNvPr>
          <p:cNvSpPr txBox="1"/>
          <p:nvPr/>
        </p:nvSpPr>
        <p:spPr>
          <a:xfrm>
            <a:off x="1908533" y="2642639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b="1" dirty="0"/>
              <a:t>α</a:t>
            </a:r>
            <a:r>
              <a:rPr lang="en-IN" sz="36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49886-FE8C-B64F-202C-91901ED89F51}"/>
              </a:ext>
            </a:extLst>
          </p:cNvPr>
          <p:cNvSpPr txBox="1"/>
          <p:nvPr/>
        </p:nvSpPr>
        <p:spPr>
          <a:xfrm>
            <a:off x="6218781" y="6488668"/>
            <a:ext cx="15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Energy (in eV)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0F444-FB3B-E076-2D0B-5FC624BF6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91" y="-7279"/>
            <a:ext cx="8531469" cy="6592499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7A4F890C-3EEA-2DB8-C033-BC5E473BD164}"/>
              </a:ext>
            </a:extLst>
          </p:cNvPr>
          <p:cNvSpPr/>
          <p:nvPr/>
        </p:nvSpPr>
        <p:spPr>
          <a:xfrm>
            <a:off x="10178560" y="1562649"/>
            <a:ext cx="175846" cy="44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C17167-BD86-3624-0C8E-8C3AAA01AEA9}"/>
              </a:ext>
            </a:extLst>
          </p:cNvPr>
          <p:cNvSpPr txBox="1"/>
          <p:nvPr/>
        </p:nvSpPr>
        <p:spPr>
          <a:xfrm>
            <a:off x="3176531" y="117704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03125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102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deepshikharb05@gmail.com</dc:creator>
  <cp:lastModifiedBy>deepshikharb05@gmail.com</cp:lastModifiedBy>
  <cp:revision>22</cp:revision>
  <dcterms:created xsi:type="dcterms:W3CDTF">2022-08-12T06:05:31Z</dcterms:created>
  <dcterms:modified xsi:type="dcterms:W3CDTF">2022-08-17T09:04:50Z</dcterms:modified>
</cp:coreProperties>
</file>