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7470-81C2-9F02-7962-DF01D829C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52500-B15E-F8A1-5C75-375DB1683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384F-8E91-2E16-7F67-AA01CF2A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4213-5FBF-216B-69C4-D1856914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8D0E6-FC73-6C13-9A55-ADDED508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7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CC82-2EA1-2B1F-DE32-A37BEAAC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8E760-0544-506F-CDFE-AC5BE05F2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C213-C89F-1C05-E26A-60E9FBCF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EBBCD-7354-D7A3-1C23-AD963D55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CC64-3BD6-DF22-B48A-020476ED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40ADB-664E-4AB9-6A12-B2E1D6D56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52B34-2639-3E29-C1FE-9EC50CA9F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AEB9-97BE-E2CC-F245-8214E457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7A93-8DBE-1CA1-282A-ED067D20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54E1-1CE1-26DD-012F-BFA7414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5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E4E4-6DA5-88D7-B98E-119BDE6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4FE5-F9E8-FB14-C7CA-360434D7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6F2B-866A-CA9D-6B72-79689B23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2E9B-4101-7265-6FA9-F1C434DD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1E7A-57B7-8990-B92C-492D9E43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7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5B96-5BEB-154D-3552-9C6FE04D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9F574-2796-AE11-6A5F-DEADEBF89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5698-7B52-8847-76DA-2D0965A2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0C41-E25B-EF8E-1C3E-BDE3BBDA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B251-EB65-3515-1E97-93F36308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4A97-BB49-01A7-2D46-7BF039C2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3754-80FA-AAAC-3209-DF380EACB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4B02C-83FA-30CE-EEE3-02683769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DA0E3-AF62-31AA-946E-A4BB725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32F29-D1E2-A1C5-A63F-3C1A6E4C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EA45A-1A2C-1CD3-9120-B642F6B7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9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BEA3-F896-94B5-593D-CCE7AB1D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7A400-1094-7E3D-EEDD-220BC55B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3815B-E9E8-6C4D-78A1-381C63010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62EA9-4649-5009-0EB9-F6ED297CD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68EF5-F3D4-A040-38CE-607A62F59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6812C-9695-647A-86F2-75709E9F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04EC1-D5EC-AB7C-1BFB-16B848CC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B666E-6F65-3C78-6E0C-7BD1D517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6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E159-A594-1623-425F-FEFD589F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12E35-ABEF-1CE6-FD46-73ABFDEC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0B986-10D7-F30F-FDEE-1F21FE1A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5DEEA-60E5-B806-30E1-FE77DCCE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2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FC28F-FB62-53D6-0E62-56CCB7F6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CE857-5A3A-0693-B5B2-EBF91465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6935-9C8B-EFAD-4C23-63F67137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7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50A-A64F-4537-4508-A703F64D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A377-7889-2658-9B18-99AB6124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C2670-DB8B-DA9D-CB42-476DDD658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FBC6C-F18A-9208-E2D4-5C6C5DCB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DE09D-9470-683F-38CE-3C7714BA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F4F1B-3FB9-97B9-21D9-50900CD8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9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DAE-7DC9-98FE-E10A-2ED58CE0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D9875-83BF-A0E4-589B-4C8134236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D21ED-7502-CE87-D79B-D0763CD1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47B0A-6EDB-D0C7-82F3-08350343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434C-0447-40E7-EBCD-42557CAE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2B999-0F1B-28A2-C529-94C34A6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82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46012-31A6-6153-6C1A-956E07ED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A2810-EABB-58ED-6AD2-A2339FCE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2B29-7A94-90F1-F91F-CA018350E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2B77-B7AD-4946-9D79-11DBF7FB6619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88743-3B2B-CE2C-E912-AC4C8BD09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7FF9-D1D4-84EE-9D51-AA9268916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12A6-799C-4723-B31A-7469F354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62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F5EC61-E403-432B-8DB3-C942253F1399}"/>
              </a:ext>
            </a:extLst>
          </p:cNvPr>
          <p:cNvSpPr txBox="1"/>
          <p:nvPr/>
        </p:nvSpPr>
        <p:spPr>
          <a:xfrm>
            <a:off x="5806423" y="6488668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EE067-2E3A-0AE0-9F42-046D3308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59" y="5233"/>
            <a:ext cx="8527972" cy="6589797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B7D94C86-84DA-1E5E-C3F6-9CBB1CBFA4FD}"/>
              </a:ext>
            </a:extLst>
          </p:cNvPr>
          <p:cNvSpPr/>
          <p:nvPr/>
        </p:nvSpPr>
        <p:spPr>
          <a:xfrm>
            <a:off x="9914790" y="1632986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440AF-3757-BCC5-6780-0DB8434805D8}"/>
              </a:ext>
            </a:extLst>
          </p:cNvPr>
          <p:cNvSpPr txBox="1"/>
          <p:nvPr/>
        </p:nvSpPr>
        <p:spPr>
          <a:xfrm>
            <a:off x="2822331" y="16042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ED914-5BC9-31F4-AF8E-B78E154F21C5}"/>
              </a:ext>
            </a:extLst>
          </p:cNvPr>
          <p:cNvSpPr txBox="1"/>
          <p:nvPr/>
        </p:nvSpPr>
        <p:spPr>
          <a:xfrm>
            <a:off x="1995854" y="2624007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1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52654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2EFB44E-0699-286C-9710-080BC0B2455C}"/>
              </a:ext>
            </a:extLst>
          </p:cNvPr>
          <p:cNvSpPr txBox="1"/>
          <p:nvPr/>
        </p:nvSpPr>
        <p:spPr>
          <a:xfrm>
            <a:off x="1620272" y="2701436"/>
            <a:ext cx="2415726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/>
              <a:t>Reflectivity (in 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2EB60-B8F4-3893-4F52-343F0E750A8C}"/>
              </a:ext>
            </a:extLst>
          </p:cNvPr>
          <p:cNvSpPr txBox="1"/>
          <p:nvPr/>
        </p:nvSpPr>
        <p:spPr>
          <a:xfrm>
            <a:off x="6515100" y="6396335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F2C26-72B9-C8BE-FF69-701D37A5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27" y="0"/>
            <a:ext cx="8419658" cy="6488668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F5E04E13-128E-4482-5A3B-D41ADEA9CC22}"/>
              </a:ext>
            </a:extLst>
          </p:cNvPr>
          <p:cNvSpPr/>
          <p:nvPr/>
        </p:nvSpPr>
        <p:spPr>
          <a:xfrm>
            <a:off x="10451122" y="1703325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9D009D-905F-707F-0AE7-C241DE34495E}"/>
              </a:ext>
            </a:extLst>
          </p:cNvPr>
          <p:cNvSpPr txBox="1"/>
          <p:nvPr/>
        </p:nvSpPr>
        <p:spPr>
          <a:xfrm>
            <a:off x="3431521" y="17108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12609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D2C1D1-1241-6720-81B3-1B132E3FF56C}"/>
              </a:ext>
            </a:extLst>
          </p:cNvPr>
          <p:cNvSpPr txBox="1"/>
          <p:nvPr/>
        </p:nvSpPr>
        <p:spPr>
          <a:xfrm>
            <a:off x="6251331" y="6488668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454A2C-FF28-A0B7-F418-4BDDA524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-1"/>
            <a:ext cx="8551986" cy="6608353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07BDAE43-5A7A-2C0C-80CA-2B08B1464DDF}"/>
              </a:ext>
            </a:extLst>
          </p:cNvPr>
          <p:cNvSpPr/>
          <p:nvPr/>
        </p:nvSpPr>
        <p:spPr>
          <a:xfrm>
            <a:off x="10090637" y="1624194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0E135-9678-3F67-6991-514070040590}"/>
              </a:ext>
            </a:extLst>
          </p:cNvPr>
          <p:cNvSpPr txBox="1"/>
          <p:nvPr/>
        </p:nvSpPr>
        <p:spPr>
          <a:xfrm>
            <a:off x="2822331" y="15826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7289D-8378-C02B-DA2C-ED1CB7B780E4}"/>
              </a:ext>
            </a:extLst>
          </p:cNvPr>
          <p:cNvSpPr txBox="1"/>
          <p:nvPr/>
        </p:nvSpPr>
        <p:spPr>
          <a:xfrm>
            <a:off x="1884100" y="2883877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2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06422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27AD06-D6A1-0CC6-43D3-B7794DADACFB}"/>
              </a:ext>
            </a:extLst>
          </p:cNvPr>
          <p:cNvSpPr txBox="1"/>
          <p:nvPr/>
        </p:nvSpPr>
        <p:spPr>
          <a:xfrm>
            <a:off x="6717324" y="6492511"/>
            <a:ext cx="196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Energy (in eV)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4533D-E787-02BA-EBB9-9D3323E7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09" y="0"/>
            <a:ext cx="8644653" cy="6572465"/>
          </a:xfrm>
          <a:prstGeom prst="rect">
            <a:avLst/>
          </a:prstGeom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FD935E5B-ECB1-9026-D398-262D7B71D54C}"/>
              </a:ext>
            </a:extLst>
          </p:cNvPr>
          <p:cNvSpPr/>
          <p:nvPr/>
        </p:nvSpPr>
        <p:spPr>
          <a:xfrm>
            <a:off x="10215853" y="1635369"/>
            <a:ext cx="175846" cy="448408"/>
          </a:xfrm>
          <a:prstGeom prst="up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F6FEC-3674-3DFD-C4FC-FBC35D8C5E67}"/>
              </a:ext>
            </a:extLst>
          </p:cNvPr>
          <p:cNvSpPr txBox="1"/>
          <p:nvPr/>
        </p:nvSpPr>
        <p:spPr>
          <a:xfrm>
            <a:off x="3235569" y="140677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2359E-1D01-894D-C88A-25B1F3B9FE9C}"/>
              </a:ext>
            </a:extLst>
          </p:cNvPr>
          <p:cNvSpPr txBox="1"/>
          <p:nvPr/>
        </p:nvSpPr>
        <p:spPr>
          <a:xfrm>
            <a:off x="2218686" y="2391508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1</a:t>
            </a:r>
            <a:endParaRPr lang="en-IN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E6FC8-C678-3486-A148-3444324C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24" y="140677"/>
            <a:ext cx="3150576" cy="24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3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CEAE2E3-1626-3FE8-9BFE-E730FEB45EB0}"/>
              </a:ext>
            </a:extLst>
          </p:cNvPr>
          <p:cNvSpPr txBox="1"/>
          <p:nvPr/>
        </p:nvSpPr>
        <p:spPr>
          <a:xfrm>
            <a:off x="2217821" y="2373923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2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E8953-48FA-0E80-EC3A-7A3FE6549F7F}"/>
              </a:ext>
            </a:extLst>
          </p:cNvPr>
          <p:cNvSpPr txBox="1"/>
          <p:nvPr/>
        </p:nvSpPr>
        <p:spPr>
          <a:xfrm>
            <a:off x="6409592" y="6460590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84DAC-6FB6-3B67-8757-80EB1A04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74" y="0"/>
            <a:ext cx="8387864" cy="6481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9BDD85-9EE9-2CDA-47D7-9E56C54E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46" y="158262"/>
            <a:ext cx="3458308" cy="26723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82FCB8-E028-15A7-102D-B896041E551F}"/>
              </a:ext>
            </a:extLst>
          </p:cNvPr>
          <p:cNvSpPr txBox="1"/>
          <p:nvPr/>
        </p:nvSpPr>
        <p:spPr>
          <a:xfrm>
            <a:off x="3305908" y="15826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(e)</a:t>
            </a:r>
            <a:endParaRPr lang="en-IN" sz="2400" b="1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AFF583EA-AD42-AD62-77A6-ED432A1C69FE}"/>
              </a:ext>
            </a:extLst>
          </p:cNvPr>
          <p:cNvSpPr/>
          <p:nvPr/>
        </p:nvSpPr>
        <p:spPr>
          <a:xfrm>
            <a:off x="10356530" y="1635369"/>
            <a:ext cx="175846" cy="448408"/>
          </a:xfrm>
          <a:prstGeom prst="up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2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F1BD03F-9816-ACE6-4F2C-7F484FFFB764}"/>
              </a:ext>
            </a:extLst>
          </p:cNvPr>
          <p:cNvSpPr txBox="1"/>
          <p:nvPr/>
        </p:nvSpPr>
        <p:spPr>
          <a:xfrm>
            <a:off x="1866130" y="2479430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1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43E3E-FE4D-8C69-AF22-D4803B10A125}"/>
              </a:ext>
            </a:extLst>
          </p:cNvPr>
          <p:cNvSpPr txBox="1"/>
          <p:nvPr/>
        </p:nvSpPr>
        <p:spPr>
          <a:xfrm>
            <a:off x="6374423" y="6488668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3919D-A57E-526A-DAEA-0D7CCC7C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-6529"/>
            <a:ext cx="8499232" cy="6567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427025-DDE2-978D-A4BC-DF6A1E38CD58}"/>
              </a:ext>
            </a:extLst>
          </p:cNvPr>
          <p:cNvSpPr txBox="1"/>
          <p:nvPr/>
        </p:nvSpPr>
        <p:spPr>
          <a:xfrm>
            <a:off x="6809642" y="211749"/>
            <a:ext cx="128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UP+ 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1A0B7-99EF-BD10-5464-6BA5F31DB180}"/>
              </a:ext>
            </a:extLst>
          </p:cNvPr>
          <p:cNvSpPr txBox="1"/>
          <p:nvPr/>
        </p:nvSpPr>
        <p:spPr>
          <a:xfrm>
            <a:off x="2927838" y="5278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26277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F4773A-8F7C-4BCE-7851-0EF2A9CF492B}"/>
              </a:ext>
            </a:extLst>
          </p:cNvPr>
          <p:cNvSpPr txBox="1"/>
          <p:nvPr/>
        </p:nvSpPr>
        <p:spPr>
          <a:xfrm>
            <a:off x="2156275" y="278266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2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86624-C62A-4202-E822-941CB5D87F46}"/>
              </a:ext>
            </a:extLst>
          </p:cNvPr>
          <p:cNvSpPr txBox="1"/>
          <p:nvPr/>
        </p:nvSpPr>
        <p:spPr>
          <a:xfrm>
            <a:off x="6618492" y="6475855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BD6D0-21A0-727D-6015-E73DE5D7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28" y="0"/>
            <a:ext cx="8510957" cy="6576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6B6DB7-EAFC-311C-F769-7FFAD956542E}"/>
              </a:ext>
            </a:extLst>
          </p:cNvPr>
          <p:cNvSpPr txBox="1"/>
          <p:nvPr/>
        </p:nvSpPr>
        <p:spPr>
          <a:xfrm>
            <a:off x="6800850" y="238126"/>
            <a:ext cx="128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UP+ 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C027E0-F964-C558-C32C-78919D7C21D4}"/>
              </a:ext>
            </a:extLst>
          </p:cNvPr>
          <p:cNvSpPr txBox="1"/>
          <p:nvPr/>
        </p:nvSpPr>
        <p:spPr>
          <a:xfrm>
            <a:off x="3174023" y="15005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7121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483D1-9556-5E6B-5AF4-3F3AFFA79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" b="-1"/>
          <a:stretch/>
        </p:blipFill>
        <p:spPr>
          <a:xfrm>
            <a:off x="2324099" y="0"/>
            <a:ext cx="8833339" cy="6649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9FD94D-6306-4332-BD61-DBF08B9625EB}"/>
              </a:ext>
            </a:extLst>
          </p:cNvPr>
          <p:cNvSpPr txBox="1"/>
          <p:nvPr/>
        </p:nvSpPr>
        <p:spPr>
          <a:xfrm flipH="1">
            <a:off x="3229886" y="129755"/>
            <a:ext cx="12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3E203-7012-E4FE-1F2F-534EBA4A5BD5}"/>
              </a:ext>
            </a:extLst>
          </p:cNvPr>
          <p:cNvSpPr txBox="1"/>
          <p:nvPr/>
        </p:nvSpPr>
        <p:spPr>
          <a:xfrm>
            <a:off x="1882889" y="2412755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α</a:t>
            </a:r>
            <a:r>
              <a:rPr lang="en-IN" sz="3600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DBC54-EC7A-B381-BE81-3ECA15A25950}"/>
              </a:ext>
            </a:extLst>
          </p:cNvPr>
          <p:cNvSpPr txBox="1"/>
          <p:nvPr/>
        </p:nvSpPr>
        <p:spPr>
          <a:xfrm>
            <a:off x="6428813" y="6484272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</p:spTree>
    <p:extLst>
      <p:ext uri="{BB962C8B-B14F-4D97-AF65-F5344CB8AC3E}">
        <p14:creationId xmlns:p14="http://schemas.microsoft.com/office/powerpoint/2010/main" val="49743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74FAEB-BE27-F464-1F6C-F5AFDBCCF8A4}"/>
              </a:ext>
            </a:extLst>
          </p:cNvPr>
          <p:cNvSpPr txBox="1"/>
          <p:nvPr/>
        </p:nvSpPr>
        <p:spPr>
          <a:xfrm>
            <a:off x="6418384" y="6492918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3F951-0C68-41D2-6750-F554650AF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"/>
          <a:stretch/>
        </p:blipFill>
        <p:spPr>
          <a:xfrm>
            <a:off x="2876549" y="0"/>
            <a:ext cx="8465527" cy="6608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12AB2F-39FD-0DA6-ACBB-B4A94BACE4A9}"/>
              </a:ext>
            </a:extLst>
          </p:cNvPr>
          <p:cNvSpPr txBox="1"/>
          <p:nvPr/>
        </p:nvSpPr>
        <p:spPr>
          <a:xfrm>
            <a:off x="3297115" y="11429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DDD2A9-205C-5DF9-9931-6137618A702D}"/>
              </a:ext>
            </a:extLst>
          </p:cNvPr>
          <p:cNvSpPr txBox="1"/>
          <p:nvPr/>
        </p:nvSpPr>
        <p:spPr>
          <a:xfrm>
            <a:off x="1620695" y="2719021"/>
            <a:ext cx="1986121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/>
              <a:t>Reflectivity</a:t>
            </a:r>
            <a:r>
              <a:rPr lang="en-IN" b="1" dirty="0"/>
              <a:t> (%)</a:t>
            </a:r>
          </a:p>
        </p:txBody>
      </p:sp>
    </p:spTree>
    <p:extLst>
      <p:ext uri="{BB962C8B-B14F-4D97-AF65-F5344CB8AC3E}">
        <p14:creationId xmlns:p14="http://schemas.microsoft.com/office/powerpoint/2010/main" val="149803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740E2E-60E4-6030-D5FA-CDAE0F867EAB}"/>
              </a:ext>
            </a:extLst>
          </p:cNvPr>
          <p:cNvSpPr txBox="1"/>
          <p:nvPr/>
        </p:nvSpPr>
        <p:spPr>
          <a:xfrm>
            <a:off x="1882889" y="2412755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α</a:t>
            </a:r>
            <a:r>
              <a:rPr lang="en-IN" sz="3600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D7888-72BF-C734-97B4-5382E64C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-1"/>
            <a:ext cx="8683870" cy="6581175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C11E40CC-50D0-EF5D-C25C-AC33486767C8}"/>
              </a:ext>
            </a:extLst>
          </p:cNvPr>
          <p:cNvSpPr/>
          <p:nvPr/>
        </p:nvSpPr>
        <p:spPr>
          <a:xfrm>
            <a:off x="10196145" y="1738494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39FE4-BC09-1D5E-30C2-2BD27782FB44}"/>
              </a:ext>
            </a:extLst>
          </p:cNvPr>
          <p:cNvSpPr txBox="1"/>
          <p:nvPr/>
        </p:nvSpPr>
        <p:spPr>
          <a:xfrm>
            <a:off x="6374423" y="6471084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E2E2D-091B-866E-4355-44FEC499E0D6}"/>
              </a:ext>
            </a:extLst>
          </p:cNvPr>
          <p:cNvSpPr txBox="1"/>
          <p:nvPr/>
        </p:nvSpPr>
        <p:spPr>
          <a:xfrm flipH="1">
            <a:off x="3229886" y="129755"/>
            <a:ext cx="12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640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97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deepshikharb05@gmail.com</dc:creator>
  <cp:lastModifiedBy>deepshikharb05@gmail.com</cp:lastModifiedBy>
  <cp:revision>10</cp:revision>
  <dcterms:created xsi:type="dcterms:W3CDTF">2022-08-13T13:16:24Z</dcterms:created>
  <dcterms:modified xsi:type="dcterms:W3CDTF">2022-08-22T09:27:36Z</dcterms:modified>
</cp:coreProperties>
</file>