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8725-4948-4AE8-B812-29537BEF7B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E6B4-12C8-41CB-90B6-73775FF0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535" y="630937"/>
            <a:ext cx="9144000" cy="1472184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Summer Olympics EDA</a:t>
            </a:r>
            <a:b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1896-1992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47" y="2103121"/>
            <a:ext cx="62769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8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7"/>
    </mc:Choice>
    <mc:Fallback>
      <p:transition spd="slow" advTm="106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7" y="1664208"/>
            <a:ext cx="5083754" cy="3895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261" y="1289909"/>
            <a:ext cx="5526715" cy="4959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423" y="520468"/>
            <a:ext cx="521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Medal Count </a:t>
            </a:r>
            <a:endParaRPr lang="en-US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9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5"/>
    </mc:Choice>
    <mc:Fallback>
      <p:transition spd="slow" advTm="222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485235"/>
            <a:ext cx="8705088" cy="60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"/>
    </mc:Choice>
    <mc:Fallback>
      <p:transition spd="slow" advTm="145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51" y="1708726"/>
            <a:ext cx="8054577" cy="48222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55064" y="822960"/>
            <a:ext cx="818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Medals won by Men &amp; Women 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2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"/>
    </mc:Choice>
    <mc:Fallback>
      <p:transition spd="slow" advTm="57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721539"/>
            <a:ext cx="10397637" cy="5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"/>
    </mc:Choice>
    <mc:Fallback>
      <p:transition spd="slow" advTm="35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08960" y="832104"/>
            <a:ext cx="579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Medal Count by Year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7926"/>
            <a:ext cx="9272016" cy="44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7"/>
    </mc:Choice>
    <mc:Fallback>
      <p:transition spd="slow" advTm="42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04" y="272174"/>
            <a:ext cx="7290625" cy="6585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752" y="420624"/>
            <a:ext cx="3867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avourite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Sport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98447" y="2551176"/>
            <a:ext cx="1353312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0"/>
    </mc:Choice>
    <mc:Fallback>
      <p:transition spd="slow" advTm="62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792" y="384048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Boxplot showing participants’ interest for Sports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32" y="927116"/>
            <a:ext cx="884491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7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2"/>
    </mc:Choice>
    <mc:Fallback>
      <p:transition spd="slow" advTm="98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24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Algerian</vt:lpstr>
      <vt:lpstr>Arial</vt:lpstr>
      <vt:lpstr>Bahnschrift SemiBold</vt:lpstr>
      <vt:lpstr>Calibri</vt:lpstr>
      <vt:lpstr>Calibri Light</vt:lpstr>
      <vt:lpstr>Office Theme</vt:lpstr>
      <vt:lpstr>Summer Olympics EDA 1896-1992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Olympics EDA</dc:title>
  <dc:creator>Mandal, Lopamudra</dc:creator>
  <cp:lastModifiedBy>Mandal, Lopamudra</cp:lastModifiedBy>
  <cp:revision>27</cp:revision>
  <dcterms:created xsi:type="dcterms:W3CDTF">2019-11-07T12:29:28Z</dcterms:created>
  <dcterms:modified xsi:type="dcterms:W3CDTF">2019-11-10T08:16:19Z</dcterms:modified>
</cp:coreProperties>
</file>