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9144000" cy="5143500" type="screen16x9"/>
  <p:notesSz cx="6858000" cy="9144000"/>
  <p:embeddedFontLst>
    <p:embeddedFont>
      <p:font typeface="Aharoni" panose="020B0604020202020204" pitchFamily="2" charset="-79"/>
      <p:bold r:id="rId15"/>
    </p:embeddedFon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Malgun Gothic" panose="020B0503020000020004" pitchFamily="34" charset="-127"/>
      <p:regular r:id="rId28"/>
      <p:bold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zhiovlKgBVrgD+GuUgS09gvUA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56"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cf7a14d35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cf7a14d35_1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3cf7a14d35_1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d645d240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d645d2400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13d645d2400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cf7a14d3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cf7a14d35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13cf7a14d35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3cf7a14d35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cf7a14d35_0_9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3cf7a14d35_0_9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f7a14d3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f7a14d35_1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3cf7a14d35_1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cf7a14d3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cf7a14d35_1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3cf7a14d35_1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g13cf7a14d35_0_838"/>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g13cf7a14d35_0_838"/>
          <p:cNvGrpSpPr/>
          <p:nvPr/>
        </p:nvGrpSpPr>
        <p:grpSpPr>
          <a:xfrm>
            <a:off x="830392" y="1191256"/>
            <a:ext cx="745763" cy="45826"/>
            <a:chOff x="4580561" y="2589004"/>
            <a:chExt cx="1064464" cy="25200"/>
          </a:xfrm>
        </p:grpSpPr>
        <p:sp>
          <p:nvSpPr>
            <p:cNvPr id="16" name="Google Shape;16;g13cf7a14d35_0_83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13cf7a14d35_0_83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g13cf7a14d35_0_83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9" name="Google Shape;19;g13cf7a14d35_0_838"/>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20" name="Google Shape;20;g13cf7a14d35_0_83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g13cf7a14d35_0_902"/>
          <p:cNvGrpSpPr/>
          <p:nvPr/>
        </p:nvGrpSpPr>
        <p:grpSpPr>
          <a:xfrm>
            <a:off x="830392" y="4169130"/>
            <a:ext cx="745763" cy="45826"/>
            <a:chOff x="4580561" y="2589004"/>
            <a:chExt cx="1064464" cy="25200"/>
          </a:xfrm>
        </p:grpSpPr>
        <p:sp>
          <p:nvSpPr>
            <p:cNvPr id="79" name="Google Shape;79;g13cf7a14d35_0_90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13cf7a14d35_0_90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g13cf7a14d35_0_902"/>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g13cf7a14d35_0_902"/>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83" name="Google Shape;83;g13cf7a14d35_0_90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g13cf7a14d35_0_90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g13cf7a14d35_0_911"/>
          <p:cNvSpPr txBox="1">
            <a:spLocks noGrp="1"/>
          </p:cNvSpPr>
          <p:nvPr>
            <p:ph type="body" idx="1"/>
          </p:nvPr>
        </p:nvSpPr>
        <p:spPr>
          <a:xfrm>
            <a:off x="3923928" y="2643759"/>
            <a:ext cx="5220000" cy="10800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8" name="Google Shape;88;g13cf7a14d35_0_911"/>
          <p:cNvSpPr txBox="1">
            <a:spLocks noGrp="1"/>
          </p:cNvSpPr>
          <p:nvPr>
            <p:ph type="body" idx="2"/>
          </p:nvPr>
        </p:nvSpPr>
        <p:spPr>
          <a:xfrm>
            <a:off x="3923928" y="3723878"/>
            <a:ext cx="5220000" cy="5040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89"/>
        <p:cNvGrpSpPr/>
        <p:nvPr/>
      </p:nvGrpSpPr>
      <p:grpSpPr>
        <a:xfrm>
          <a:off x="0" y="0"/>
          <a:ext cx="0" cy="0"/>
          <a:chOff x="0" y="0"/>
          <a:chExt cx="0" cy="0"/>
        </a:xfrm>
      </p:grpSpPr>
      <p:grpSp>
        <p:nvGrpSpPr>
          <p:cNvPr id="90" name="Google Shape;90;g13cf7a14d35_0_914"/>
          <p:cNvGrpSpPr/>
          <p:nvPr/>
        </p:nvGrpSpPr>
        <p:grpSpPr>
          <a:xfrm>
            <a:off x="1473520" y="1197644"/>
            <a:ext cx="6367008" cy="2748214"/>
            <a:chOff x="2494092" y="1596858"/>
            <a:chExt cx="8489344" cy="3664285"/>
          </a:xfrm>
        </p:grpSpPr>
        <p:sp>
          <p:nvSpPr>
            <p:cNvPr id="91" name="Google Shape;91;g13cf7a14d35_0_914"/>
            <p:cNvSpPr/>
            <p:nvPr/>
          </p:nvSpPr>
          <p:spPr>
            <a:xfrm>
              <a:off x="3453793" y="2328673"/>
              <a:ext cx="7529643" cy="2200654"/>
            </a:xfrm>
            <a:custGeom>
              <a:avLst/>
              <a:gdLst/>
              <a:ahLst/>
              <a:cxnLst/>
              <a:rect l="l" t="t" r="r" b="b"/>
              <a:pathLst>
                <a:path w="7529643" h="2200654" extrusionOk="0">
                  <a:moveTo>
                    <a:pt x="7402052" y="0"/>
                  </a:moveTo>
                  <a:lnTo>
                    <a:pt x="7529643" y="0"/>
                  </a:lnTo>
                  <a:lnTo>
                    <a:pt x="7529643" y="2198803"/>
                  </a:lnTo>
                  <a:lnTo>
                    <a:pt x="7525088" y="2198803"/>
                  </a:lnTo>
                  <a:lnTo>
                    <a:pt x="7525088" y="2200654"/>
                  </a:lnTo>
                  <a:lnTo>
                    <a:pt x="0" y="2200654"/>
                  </a:lnTo>
                  <a:lnTo>
                    <a:pt x="48950" y="2140088"/>
                  </a:lnTo>
                  <a:lnTo>
                    <a:pt x="29477" y="2087395"/>
                  </a:lnTo>
                  <a:lnTo>
                    <a:pt x="7402052" y="2087395"/>
                  </a:lnTo>
                  <a:lnTo>
                    <a:pt x="7402052" y="115110"/>
                  </a:lnTo>
                  <a:lnTo>
                    <a:pt x="269359" y="115110"/>
                  </a:lnTo>
                  <a:lnTo>
                    <a:pt x="351292" y="75314"/>
                  </a:lnTo>
                  <a:lnTo>
                    <a:pt x="406389" y="1851"/>
                  </a:lnTo>
                  <a:lnTo>
                    <a:pt x="7402052" y="185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92" name="Google Shape;92;g13cf7a14d35_0_914"/>
            <p:cNvPicPr preferRelativeResize="0"/>
            <p:nvPr/>
          </p:nvPicPr>
          <p:blipFill rotWithShape="1">
            <a:blip r:embed="rId2">
              <a:alphaModFix/>
            </a:blip>
            <a:srcRect/>
            <a:stretch/>
          </p:blipFill>
          <p:spPr>
            <a:xfrm>
              <a:off x="2494092" y="1596858"/>
              <a:ext cx="3876628" cy="3664285"/>
            </a:xfrm>
            <a:prstGeom prst="rect">
              <a:avLst/>
            </a:prstGeom>
            <a:noFill/>
            <a:ln>
              <a:noFill/>
            </a:ln>
          </p:spPr>
        </p:pic>
      </p:grpSp>
      <p:sp>
        <p:nvSpPr>
          <p:cNvPr id="93" name="Google Shape;93;g13cf7a14d35_0_914"/>
          <p:cNvSpPr txBox="1">
            <a:spLocks noGrp="1"/>
          </p:cNvSpPr>
          <p:nvPr>
            <p:ph type="body" idx="1"/>
          </p:nvPr>
        </p:nvSpPr>
        <p:spPr>
          <a:xfrm>
            <a:off x="3095123" y="2272844"/>
            <a:ext cx="4641300" cy="508200"/>
          </a:xfrm>
          <a:prstGeom prst="rect">
            <a:avLst/>
          </a:prstGeom>
          <a:noFill/>
          <a:ln>
            <a:noFill/>
          </a:ln>
        </p:spPr>
        <p:txBody>
          <a:bodyPr spcFirstLastPara="1" wrap="square" lIns="68575" tIns="34275" rIns="68575" bIns="34275" anchor="ctr" anchorCtr="0">
            <a:normAutofit/>
          </a:bodyPr>
          <a:lstStyle>
            <a:lvl1pPr marL="457200" marR="0" lvl="0" indent="-228600" algn="l" rtl="0">
              <a:spcBef>
                <a:spcPts val="820"/>
              </a:spcBef>
              <a:spcAft>
                <a:spcPts val="0"/>
              </a:spcAft>
              <a:buClr>
                <a:srgbClr val="3F3F3F"/>
              </a:buClr>
              <a:buSzPts val="4100"/>
              <a:buFont typeface="Arial"/>
              <a:buNone/>
              <a:defRPr sz="4100" b="0" i="0" u="none" strike="noStrike" cap="none">
                <a:solidFill>
                  <a:srgbClr val="3F3F3F"/>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4" name="Google Shape;94;g13cf7a14d35_0_914"/>
          <p:cNvSpPr txBox="1">
            <a:spLocks noGrp="1"/>
          </p:cNvSpPr>
          <p:nvPr>
            <p:ph type="body" idx="2"/>
          </p:nvPr>
        </p:nvSpPr>
        <p:spPr>
          <a:xfrm>
            <a:off x="3095123" y="2780906"/>
            <a:ext cx="4641300" cy="216000"/>
          </a:xfrm>
          <a:prstGeom prst="rect">
            <a:avLst/>
          </a:prstGeom>
          <a:noFill/>
          <a:ln>
            <a:noFill/>
          </a:ln>
        </p:spPr>
        <p:txBody>
          <a:bodyPr spcFirstLastPara="1" wrap="square" lIns="68575" tIns="34275" rIns="68575" bIns="34275" anchor="ctr" anchorCtr="0">
            <a:norm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5" name="Google Shape;95;g13cf7a14d35_0_914"/>
          <p:cNvPicPr preferRelativeResize="0"/>
          <p:nvPr/>
        </p:nvPicPr>
        <p:blipFill rotWithShape="1">
          <a:blip r:embed="rId3">
            <a:alphaModFix/>
          </a:blip>
          <a:srcRect/>
          <a:stretch/>
        </p:blipFill>
        <p:spPr>
          <a:xfrm rot="394720">
            <a:off x="7434164" y="1459114"/>
            <a:ext cx="687452" cy="772238"/>
          </a:xfrm>
          <a:prstGeom prst="rect">
            <a:avLst/>
          </a:prstGeom>
          <a:noFill/>
          <a:ln>
            <a:noFill/>
          </a:ln>
        </p:spPr>
      </p:pic>
      <p:pic>
        <p:nvPicPr>
          <p:cNvPr id="96" name="Google Shape;96;g13cf7a14d35_0_914"/>
          <p:cNvPicPr preferRelativeResize="0"/>
          <p:nvPr/>
        </p:nvPicPr>
        <p:blipFill rotWithShape="1">
          <a:blip r:embed="rId4">
            <a:alphaModFix/>
          </a:blip>
          <a:srcRect/>
          <a:stretch/>
        </p:blipFill>
        <p:spPr>
          <a:xfrm rot="394721">
            <a:off x="7351688" y="2898898"/>
            <a:ext cx="322663" cy="380486"/>
          </a:xfrm>
          <a:prstGeom prst="rect">
            <a:avLst/>
          </a:prstGeom>
          <a:noFill/>
          <a:ln>
            <a:noFill/>
          </a:ln>
        </p:spPr>
      </p:pic>
      <p:pic>
        <p:nvPicPr>
          <p:cNvPr id="97" name="Google Shape;97;g13cf7a14d35_0_914"/>
          <p:cNvPicPr preferRelativeResize="0"/>
          <p:nvPr/>
        </p:nvPicPr>
        <p:blipFill rotWithShape="1">
          <a:blip r:embed="rId5">
            <a:alphaModFix/>
          </a:blip>
          <a:srcRect/>
          <a:stretch/>
        </p:blipFill>
        <p:spPr>
          <a:xfrm>
            <a:off x="8005792" y="2278486"/>
            <a:ext cx="554513" cy="653886"/>
          </a:xfrm>
          <a:prstGeom prst="rect">
            <a:avLst/>
          </a:prstGeom>
          <a:noFill/>
          <a:ln>
            <a:noFill/>
          </a:ln>
        </p:spPr>
      </p:pic>
      <p:pic>
        <p:nvPicPr>
          <p:cNvPr id="98" name="Google Shape;98;g13cf7a14d35_0_914"/>
          <p:cNvPicPr preferRelativeResize="0"/>
          <p:nvPr/>
        </p:nvPicPr>
        <p:blipFill rotWithShape="1">
          <a:blip r:embed="rId6">
            <a:alphaModFix/>
          </a:blip>
          <a:srcRect/>
          <a:stretch/>
        </p:blipFill>
        <p:spPr>
          <a:xfrm rot="811547">
            <a:off x="995917" y="2237117"/>
            <a:ext cx="424903" cy="5010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g13cf7a14d35_0_925"/>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rm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Google Shape;102;g13cf7a14d35_0_925"/>
          <p:cNvSpPr txBox="1">
            <a:spLocks noGrp="1"/>
          </p:cNvSpPr>
          <p:nvPr>
            <p:ph type="body" idx="2"/>
          </p:nvPr>
        </p:nvSpPr>
        <p:spPr>
          <a:xfrm>
            <a:off x="0" y="699542"/>
            <a:ext cx="9144000" cy="288000"/>
          </a:xfrm>
          <a:prstGeom prst="rect">
            <a:avLst/>
          </a:prstGeom>
          <a:noFill/>
          <a:ln>
            <a:noFill/>
          </a:ln>
        </p:spPr>
        <p:txBody>
          <a:bodyPr spcFirstLastPara="1" wrap="square" lIns="91425" tIns="45700" rIns="91425" bIns="45700" anchor="ctr" anchorCtr="0">
            <a:norm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03"/>
        <p:cNvGrpSpPr/>
        <p:nvPr/>
      </p:nvGrpSpPr>
      <p:grpSpPr>
        <a:xfrm>
          <a:off x="0" y="0"/>
          <a:ext cx="0" cy="0"/>
          <a:chOff x="0" y="0"/>
          <a:chExt cx="0" cy="0"/>
        </a:xfrm>
      </p:grpSpPr>
      <p:sp>
        <p:nvSpPr>
          <p:cNvPr id="104" name="Google Shape;104;g13cf7a14d35_0_928"/>
          <p:cNvSpPr txBox="1">
            <a:spLocks noGrp="1"/>
          </p:cNvSpPr>
          <p:nvPr>
            <p:ph type="body" idx="1"/>
          </p:nvPr>
        </p:nvSpPr>
        <p:spPr>
          <a:xfrm>
            <a:off x="242647" y="254632"/>
            <a:ext cx="8679900" cy="543300"/>
          </a:xfrm>
          <a:prstGeom prst="rect">
            <a:avLst/>
          </a:prstGeom>
          <a:noFill/>
          <a:ln>
            <a:noFill/>
          </a:ln>
        </p:spPr>
        <p:txBody>
          <a:bodyPr spcFirstLastPara="1" wrap="square" lIns="68575" tIns="34275" rIns="68575" bIns="34275" anchor="ctr" anchorCtr="0">
            <a:normAutofit/>
          </a:bodyPr>
          <a:lstStyle>
            <a:lvl1pPr marL="457200" marR="0" lvl="0" indent="-228600" algn="ctr" rtl="0">
              <a:spcBef>
                <a:spcPts val="82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406400" algn="l" rtl="0">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1200"/>
              </a:spcBef>
              <a:spcAft>
                <a:spcPts val="120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Image slide layout">
  <p:cSld name="3_Image slide layout">
    <p:spTree>
      <p:nvGrpSpPr>
        <p:cNvPr id="1" name="Shape 105"/>
        <p:cNvGrpSpPr/>
        <p:nvPr/>
      </p:nvGrpSpPr>
      <p:grpSpPr>
        <a:xfrm>
          <a:off x="0" y="0"/>
          <a:ext cx="0" cy="0"/>
          <a:chOff x="0" y="0"/>
          <a:chExt cx="0" cy="0"/>
        </a:xfrm>
      </p:grpSpPr>
      <p:sp>
        <p:nvSpPr>
          <p:cNvPr id="106" name="Google Shape;106;g13cf7a14d35_0_930"/>
          <p:cNvSpPr>
            <a:spLocks noGrp="1"/>
          </p:cNvSpPr>
          <p:nvPr>
            <p:ph type="pic" idx="2"/>
          </p:nvPr>
        </p:nvSpPr>
        <p:spPr>
          <a:xfrm>
            <a:off x="0" y="0"/>
            <a:ext cx="9144000" cy="2878800"/>
          </a:xfrm>
          <a:prstGeom prst="rect">
            <a:avLst/>
          </a:prstGeom>
          <a:solidFill>
            <a:srgbClr val="F2F2F2"/>
          </a:solidFill>
          <a:ln>
            <a:noFill/>
          </a:ln>
        </p:spPr>
      </p:sp>
      <p:sp>
        <p:nvSpPr>
          <p:cNvPr id="107" name="Google Shape;107;g13cf7a14d35_0_930"/>
          <p:cNvSpPr/>
          <p:nvPr/>
        </p:nvSpPr>
        <p:spPr>
          <a:xfrm>
            <a:off x="0" y="2857500"/>
            <a:ext cx="9144000" cy="2286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g13cf7a14d35_0_846"/>
          <p:cNvGrpSpPr/>
          <p:nvPr/>
        </p:nvGrpSpPr>
        <p:grpSpPr>
          <a:xfrm>
            <a:off x="830392" y="1191256"/>
            <a:ext cx="745763" cy="45826"/>
            <a:chOff x="4580561" y="2589004"/>
            <a:chExt cx="1064464" cy="25200"/>
          </a:xfrm>
        </p:grpSpPr>
        <p:sp>
          <p:nvSpPr>
            <p:cNvPr id="23" name="Google Shape;23;g13cf7a14d35_0_84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13cf7a14d35_0_84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g13cf7a14d35_0_84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6" name="Google Shape;26;g13cf7a14d35_0_8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g13cf7a14d35_0_85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g13cf7a14d35_0_852"/>
          <p:cNvGrpSpPr/>
          <p:nvPr/>
        </p:nvGrpSpPr>
        <p:grpSpPr>
          <a:xfrm>
            <a:off x="830392" y="1191256"/>
            <a:ext cx="745763" cy="45826"/>
            <a:chOff x="4580561" y="2589004"/>
            <a:chExt cx="1064464" cy="25200"/>
          </a:xfrm>
        </p:grpSpPr>
        <p:sp>
          <p:nvSpPr>
            <p:cNvPr id="30" name="Google Shape;30;g13cf7a14d35_0_85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13cf7a14d35_0_85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g13cf7a14d35_0_8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3" name="Google Shape;33;g13cf7a14d35_0_8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 name="Google Shape;34;g13cf7a14d35_0_85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g13cf7a14d35_0_86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13cf7a14d35_0_860"/>
          <p:cNvGrpSpPr/>
          <p:nvPr/>
        </p:nvGrpSpPr>
        <p:grpSpPr>
          <a:xfrm>
            <a:off x="830392" y="1191256"/>
            <a:ext cx="745763" cy="45826"/>
            <a:chOff x="4580561" y="2589004"/>
            <a:chExt cx="1064464" cy="25200"/>
          </a:xfrm>
        </p:grpSpPr>
        <p:sp>
          <p:nvSpPr>
            <p:cNvPr id="38" name="Google Shape;38;g13cf7a14d35_0_86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13cf7a14d35_0_86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13cf7a14d35_0_86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1" name="Google Shape;41;g13cf7a14d35_0_860"/>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g13cf7a14d35_0_860"/>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3" name="Google Shape;43;g13cf7a14d35_0_8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g13cf7a14d35_0_86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g13cf7a14d35_0_869"/>
          <p:cNvGrpSpPr/>
          <p:nvPr/>
        </p:nvGrpSpPr>
        <p:grpSpPr>
          <a:xfrm>
            <a:off x="830392" y="1191256"/>
            <a:ext cx="745763" cy="45826"/>
            <a:chOff x="4580561" y="2589004"/>
            <a:chExt cx="1064464" cy="25200"/>
          </a:xfrm>
        </p:grpSpPr>
        <p:sp>
          <p:nvSpPr>
            <p:cNvPr id="47" name="Google Shape;47;g13cf7a14d35_0_86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13cf7a14d35_0_86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g13cf7a14d35_0_86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0" name="Google Shape;50;g13cf7a14d35_0_8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g13cf7a14d35_0_87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g13cf7a14d35_0_876"/>
          <p:cNvGrpSpPr/>
          <p:nvPr/>
        </p:nvGrpSpPr>
        <p:grpSpPr>
          <a:xfrm>
            <a:off x="830392" y="1191256"/>
            <a:ext cx="745763" cy="45826"/>
            <a:chOff x="4580561" y="2589004"/>
            <a:chExt cx="1064464" cy="25200"/>
          </a:xfrm>
        </p:grpSpPr>
        <p:sp>
          <p:nvSpPr>
            <p:cNvPr id="54" name="Google Shape;54;g13cf7a14d35_0_87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13cf7a14d35_0_87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g13cf7a14d35_0_876"/>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7" name="Google Shape;57;g13cf7a14d35_0_87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g13cf7a14d35_0_87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g13cf7a14d35_0_884"/>
          <p:cNvGrpSpPr/>
          <p:nvPr/>
        </p:nvGrpSpPr>
        <p:grpSpPr>
          <a:xfrm>
            <a:off x="830392" y="4169130"/>
            <a:ext cx="745763" cy="45826"/>
            <a:chOff x="4580561" y="2589004"/>
            <a:chExt cx="1064464" cy="25200"/>
          </a:xfrm>
        </p:grpSpPr>
        <p:sp>
          <p:nvSpPr>
            <p:cNvPr id="61" name="Google Shape;61;g13cf7a14d35_0_88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13cf7a14d35_0_88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g13cf7a14d35_0_884"/>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4" name="Google Shape;64;g13cf7a14d35_0_88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g13cf7a14d35_0_89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g13cf7a14d35_0_890"/>
          <p:cNvGrpSpPr/>
          <p:nvPr/>
        </p:nvGrpSpPr>
        <p:grpSpPr>
          <a:xfrm>
            <a:off x="830392" y="1191256"/>
            <a:ext cx="745763" cy="45826"/>
            <a:chOff x="4580561" y="2589004"/>
            <a:chExt cx="1064464" cy="25200"/>
          </a:xfrm>
        </p:grpSpPr>
        <p:sp>
          <p:nvSpPr>
            <p:cNvPr id="68" name="Google Shape;68;g13cf7a14d35_0_89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13cf7a14d35_0_89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g13cf7a14d35_0_89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71" name="Google Shape;71;g13cf7a14d35_0_890"/>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2" name="Google Shape;72;g13cf7a14d35_0_890"/>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3" name="Google Shape;73;g13cf7a14d35_0_89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g13cf7a14d35_0_89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6" name="Google Shape;76;g13cf7a14d35_0_89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g13cf7a14d35_0_8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11" name="Google Shape;11;g13cf7a14d35_0_8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2" name="Google Shape;12;g13cf7a14d35_0_8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body" idx="1"/>
          </p:nvPr>
        </p:nvSpPr>
        <p:spPr>
          <a:xfrm>
            <a:off x="3718700" y="1738005"/>
            <a:ext cx="5220000" cy="1377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None/>
            </a:pPr>
            <a:r>
              <a:rPr lang="en-US" sz="2800" dirty="0"/>
              <a:t>             Project on </a:t>
            </a:r>
            <a:endParaRPr sz="2800" dirty="0"/>
          </a:p>
          <a:p>
            <a:pPr marL="0" lvl="0" indent="0" algn="l" rtl="0">
              <a:lnSpc>
                <a:spcPct val="100000"/>
              </a:lnSpc>
              <a:spcBef>
                <a:spcPts val="0"/>
              </a:spcBef>
              <a:spcAft>
                <a:spcPts val="0"/>
              </a:spcAft>
              <a:buClr>
                <a:srgbClr val="3F3F3F"/>
              </a:buClr>
              <a:buSzPts val="2800"/>
              <a:buNone/>
            </a:pPr>
            <a:r>
              <a:rPr lang="en-US" sz="2800" dirty="0"/>
              <a:t>         CV(Data Extraction )</a:t>
            </a:r>
            <a:endParaRPr sz="2800" dirty="0"/>
          </a:p>
          <a:p>
            <a:pPr marL="0" lvl="0" indent="0" algn="l" rtl="0">
              <a:lnSpc>
                <a:spcPct val="100000"/>
              </a:lnSpc>
              <a:spcBef>
                <a:spcPts val="0"/>
              </a:spcBef>
              <a:spcAft>
                <a:spcPts val="0"/>
              </a:spcAft>
              <a:buClr>
                <a:srgbClr val="3F3F3F"/>
              </a:buClr>
              <a:buSzPts val="2800"/>
              <a:buNone/>
            </a:pPr>
            <a:r>
              <a:rPr lang="en-US" sz="2800" dirty="0"/>
              <a:t>          Using PYTHON </a:t>
            </a:r>
            <a:endParaRPr sz="2800" dirty="0"/>
          </a:p>
        </p:txBody>
      </p:sp>
      <p:grpSp>
        <p:nvGrpSpPr>
          <p:cNvPr id="114" name="Google Shape;114;p1"/>
          <p:cNvGrpSpPr/>
          <p:nvPr/>
        </p:nvGrpSpPr>
        <p:grpSpPr>
          <a:xfrm>
            <a:off x="3661524" y="1718357"/>
            <a:ext cx="129380" cy="1440174"/>
            <a:chOff x="3424672" y="2643758"/>
            <a:chExt cx="283232" cy="1584176"/>
          </a:xfrm>
        </p:grpSpPr>
        <p:sp>
          <p:nvSpPr>
            <p:cNvPr id="115" name="Google Shape;115;p1"/>
            <p:cNvSpPr/>
            <p:nvPr/>
          </p:nvSpPr>
          <p:spPr>
            <a:xfrm>
              <a:off x="3635896" y="2643758"/>
              <a:ext cx="72008" cy="15841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6" name="Google Shape;116;p1"/>
            <p:cNvSpPr/>
            <p:nvPr/>
          </p:nvSpPr>
          <p:spPr>
            <a:xfrm>
              <a:off x="3565490" y="2643758"/>
              <a:ext cx="72007" cy="15841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7" name="Google Shape;117;p1"/>
            <p:cNvSpPr/>
            <p:nvPr/>
          </p:nvSpPr>
          <p:spPr>
            <a:xfrm>
              <a:off x="3495081" y="2643758"/>
              <a:ext cx="72007" cy="158417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1"/>
            <p:cNvSpPr/>
            <p:nvPr/>
          </p:nvSpPr>
          <p:spPr>
            <a:xfrm>
              <a:off x="3424672" y="2643758"/>
              <a:ext cx="72008" cy="15841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 name="Picture 2">
            <a:extLst>
              <a:ext uri="{FF2B5EF4-FFF2-40B4-BE49-F238E27FC236}">
                <a16:creationId xmlns:a16="http://schemas.microsoft.com/office/drawing/2014/main" id="{C96C97B5-4BCA-45AC-87F7-EB286C9C13C6}"/>
              </a:ext>
            </a:extLst>
          </p:cNvPr>
          <p:cNvPicPr>
            <a:picLocks noChangeAspect="1"/>
          </p:cNvPicPr>
          <p:nvPr/>
        </p:nvPicPr>
        <p:blipFill>
          <a:blip r:embed="rId3"/>
          <a:stretch>
            <a:fillRect/>
          </a:stretch>
        </p:blipFill>
        <p:spPr>
          <a:xfrm>
            <a:off x="1279588" y="2846111"/>
            <a:ext cx="1641805" cy="16418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3cf7a14d35_1_35"/>
          <p:cNvSpPr txBox="1"/>
          <p:nvPr/>
        </p:nvSpPr>
        <p:spPr>
          <a:xfrm>
            <a:off x="1750600" y="309800"/>
            <a:ext cx="7215900" cy="221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050"/>
              <a:t> </a:t>
            </a:r>
            <a:r>
              <a:rPr lang="en-US" sz="1749" b="1" i="1">
                <a:solidFill>
                  <a:schemeClr val="accent1"/>
                </a:solidFill>
                <a:latin typeface="Calibri"/>
                <a:ea typeface="Calibri"/>
                <a:cs typeface="Calibri"/>
                <a:sym typeface="Calibri"/>
              </a:rPr>
              <a:t>Segment 1:</a:t>
            </a:r>
            <a:r>
              <a:rPr lang="en-US" sz="1549" i="1">
                <a:solidFill>
                  <a:schemeClr val="accent1"/>
                </a:solidFill>
                <a:latin typeface="Calibri"/>
                <a:ea typeface="Calibri"/>
                <a:cs typeface="Calibri"/>
                <a:sym typeface="Calibri"/>
              </a:rPr>
              <a:t> (Phone no.,email ID,Linkedin profile)</a:t>
            </a:r>
            <a:endParaRPr sz="1549" i="1">
              <a:solidFill>
                <a:schemeClr val="accent1"/>
              </a:solidFill>
              <a:latin typeface="Calibri"/>
              <a:ea typeface="Calibri"/>
              <a:cs typeface="Calibri"/>
              <a:sym typeface="Calibri"/>
            </a:endParaRPr>
          </a:p>
          <a:p>
            <a:pPr marL="0" lvl="0" indent="0" algn="l" rtl="0">
              <a:lnSpc>
                <a:spcPct val="115000"/>
              </a:lnSpc>
              <a:spcBef>
                <a:spcPts val="0"/>
              </a:spcBef>
              <a:spcAft>
                <a:spcPts val="0"/>
              </a:spcAft>
              <a:buNone/>
            </a:pPr>
            <a:endParaRPr sz="1549" i="1">
              <a:solidFill>
                <a:schemeClr val="accent1"/>
              </a:solidFill>
              <a:latin typeface="Calibri"/>
              <a:ea typeface="Calibri"/>
              <a:cs typeface="Calibri"/>
              <a:sym typeface="Calibri"/>
            </a:endParaRPr>
          </a:p>
          <a:p>
            <a:pPr marL="0" lvl="0" indent="0" algn="l" rtl="0">
              <a:lnSpc>
                <a:spcPct val="115000"/>
              </a:lnSpc>
              <a:spcBef>
                <a:spcPts val="0"/>
              </a:spcBef>
              <a:spcAft>
                <a:spcPts val="0"/>
              </a:spcAft>
              <a:buNone/>
            </a:pPr>
            <a:endParaRPr sz="1549" i="1">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None/>
            </a:pPr>
            <a:endParaRPr sz="1549" i="1">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None/>
            </a:pPr>
            <a:endParaRPr sz="1549" i="1">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None/>
            </a:pPr>
            <a:endParaRPr sz="1549" i="1">
              <a:solidFill>
                <a:schemeClr val="accent1"/>
              </a:solidFill>
              <a:latin typeface="Calibri"/>
              <a:ea typeface="Calibri"/>
              <a:cs typeface="Calibri"/>
              <a:sym typeface="Calibri"/>
            </a:endParaRPr>
          </a:p>
          <a:p>
            <a:pPr marL="0" marR="0" lvl="0" indent="0" algn="l" rtl="0">
              <a:lnSpc>
                <a:spcPct val="100000"/>
              </a:lnSpc>
              <a:spcBef>
                <a:spcPts val="0"/>
              </a:spcBef>
              <a:spcAft>
                <a:spcPts val="0"/>
              </a:spcAft>
              <a:buNone/>
            </a:pPr>
            <a:endParaRPr sz="1549" i="1">
              <a:solidFill>
                <a:schemeClr val="accent1"/>
              </a:solidFill>
              <a:latin typeface="Calibri"/>
              <a:ea typeface="Calibri"/>
              <a:cs typeface="Calibri"/>
              <a:sym typeface="Calibri"/>
            </a:endParaRPr>
          </a:p>
          <a:p>
            <a:pPr marL="0" lvl="0" indent="0" algn="l" rtl="0">
              <a:spcBef>
                <a:spcPts val="0"/>
              </a:spcBef>
              <a:spcAft>
                <a:spcPts val="0"/>
              </a:spcAft>
              <a:buNone/>
            </a:pPr>
            <a:endParaRPr>
              <a:latin typeface="Lato"/>
              <a:ea typeface="Lato"/>
              <a:cs typeface="Lato"/>
              <a:sym typeface="Lato"/>
            </a:endParaRPr>
          </a:p>
        </p:txBody>
      </p:sp>
      <p:sp>
        <p:nvSpPr>
          <p:cNvPr id="219" name="Google Shape;219;g13cf7a14d35_1_35"/>
          <p:cNvSpPr txBox="1"/>
          <p:nvPr/>
        </p:nvSpPr>
        <p:spPr>
          <a:xfrm>
            <a:off x="1362575" y="1995000"/>
            <a:ext cx="1119000" cy="4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49" b="1" i="1" dirty="0">
                <a:solidFill>
                  <a:schemeClr val="accent1"/>
                </a:solidFill>
                <a:latin typeface="Calibri"/>
                <a:ea typeface="Calibri"/>
                <a:cs typeface="Calibri"/>
                <a:sym typeface="Calibri"/>
              </a:rPr>
              <a:t>Code:</a:t>
            </a:r>
            <a:endParaRPr sz="1700" b="1" dirty="0">
              <a:latin typeface="Lato"/>
              <a:ea typeface="Lato"/>
              <a:cs typeface="Lato"/>
              <a:sym typeface="Lato"/>
            </a:endParaRPr>
          </a:p>
        </p:txBody>
      </p:sp>
      <p:sp>
        <p:nvSpPr>
          <p:cNvPr id="220" name="Google Shape;220;g13cf7a14d35_1_35"/>
          <p:cNvSpPr txBox="1"/>
          <p:nvPr/>
        </p:nvSpPr>
        <p:spPr>
          <a:xfrm>
            <a:off x="2653584" y="3994950"/>
            <a:ext cx="1119000" cy="4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49" b="1" i="1" dirty="0">
                <a:solidFill>
                  <a:schemeClr val="accent1"/>
                </a:solidFill>
                <a:latin typeface="Calibri"/>
                <a:ea typeface="Calibri"/>
                <a:cs typeface="Calibri"/>
                <a:sym typeface="Calibri"/>
              </a:rPr>
              <a:t>Output:</a:t>
            </a:r>
            <a:endParaRPr sz="1700" b="1" dirty="0">
              <a:latin typeface="Lato"/>
              <a:ea typeface="Lato"/>
              <a:cs typeface="Lato"/>
              <a:sym typeface="Lato"/>
            </a:endParaRPr>
          </a:p>
        </p:txBody>
      </p:sp>
      <p:pic>
        <p:nvPicPr>
          <p:cNvPr id="5" name="Picture 4" descr="Graphical user interface, text, application&#10;&#10;Description automatically generated">
            <a:extLst>
              <a:ext uri="{FF2B5EF4-FFF2-40B4-BE49-F238E27FC236}">
                <a16:creationId xmlns:a16="http://schemas.microsoft.com/office/drawing/2014/main" id="{BC7ACB77-4CB3-938A-A9DD-861CD0973094}"/>
              </a:ext>
            </a:extLst>
          </p:cNvPr>
          <p:cNvPicPr>
            <a:picLocks noChangeAspect="1"/>
          </p:cNvPicPr>
          <p:nvPr/>
        </p:nvPicPr>
        <p:blipFill>
          <a:blip r:embed="rId3"/>
          <a:stretch>
            <a:fillRect/>
          </a:stretch>
        </p:blipFill>
        <p:spPr>
          <a:xfrm>
            <a:off x="2077108" y="913800"/>
            <a:ext cx="4104167" cy="263189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7360A663-FA01-370E-BAA6-ECD67F3100C3}"/>
              </a:ext>
            </a:extLst>
          </p:cNvPr>
          <p:cNvPicPr>
            <a:picLocks noChangeAspect="1"/>
          </p:cNvPicPr>
          <p:nvPr/>
        </p:nvPicPr>
        <p:blipFill>
          <a:blip r:embed="rId4"/>
          <a:stretch>
            <a:fillRect/>
          </a:stretch>
        </p:blipFill>
        <p:spPr>
          <a:xfrm>
            <a:off x="3483224" y="3444035"/>
            <a:ext cx="5231355" cy="16857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d645d2400_0_13"/>
          <p:cNvSpPr txBox="1"/>
          <p:nvPr/>
        </p:nvSpPr>
        <p:spPr>
          <a:xfrm>
            <a:off x="667750" y="228600"/>
            <a:ext cx="8184300" cy="11690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49" b="1" i="1" dirty="0">
                <a:solidFill>
                  <a:schemeClr val="accent1"/>
                </a:solidFill>
                <a:latin typeface="Calibri"/>
                <a:ea typeface="Calibri"/>
                <a:cs typeface="Calibri"/>
                <a:sym typeface="Calibri"/>
              </a:rPr>
              <a:t>Segment 2:</a:t>
            </a:r>
            <a:r>
              <a:rPr lang="en-US" sz="1549" i="1" dirty="0">
                <a:solidFill>
                  <a:schemeClr val="accent1"/>
                </a:solidFill>
                <a:latin typeface="Calibri"/>
                <a:ea typeface="Calibri"/>
                <a:cs typeface="Calibri"/>
                <a:sym typeface="Calibri"/>
              </a:rPr>
              <a:t> (Technical skills)</a:t>
            </a:r>
            <a:endParaRPr sz="1549" i="1" dirty="0">
              <a:solidFill>
                <a:schemeClr val="accent1"/>
              </a:solidFill>
              <a:latin typeface="Calibri"/>
              <a:ea typeface="Calibri"/>
              <a:cs typeface="Calibri"/>
              <a:sym typeface="Calibri"/>
            </a:endParaRPr>
          </a:p>
          <a:p>
            <a:pPr marL="0" lvl="0" indent="0" algn="l" rtl="0">
              <a:spcBef>
                <a:spcPts val="0"/>
              </a:spcBef>
              <a:spcAft>
                <a:spcPts val="0"/>
              </a:spcAft>
              <a:buNone/>
            </a:pPr>
            <a:r>
              <a:rPr lang="en-US" sz="1549" i="1" dirty="0">
                <a:solidFill>
                  <a:schemeClr val="accent1"/>
                </a:solidFill>
                <a:latin typeface="Calibri"/>
                <a:ea typeface="Calibri"/>
                <a:cs typeface="Calibri"/>
                <a:sym typeface="Calibri"/>
              </a:rPr>
              <a:t>Field dependent Technical Skills Programming Languages: Java, C, C++, C# Operating Systems: Windows, Linux Database System: MySQL Web: HTML5, CSS3 Segment 5 (Awards &amp; achievements) .</a:t>
            </a:r>
            <a:endParaRPr sz="1050" dirty="0"/>
          </a:p>
          <a:p>
            <a:pPr marL="0" lvl="0" indent="0" algn="l" rtl="0">
              <a:spcBef>
                <a:spcPts val="0"/>
              </a:spcBef>
              <a:spcAft>
                <a:spcPts val="0"/>
              </a:spcAft>
              <a:buNone/>
            </a:pPr>
            <a:endParaRPr sz="1549" i="1" dirty="0">
              <a:solidFill>
                <a:schemeClr val="accen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29ACBB4-BC90-4A63-9AB2-B53D68639DB6}"/>
              </a:ext>
            </a:extLst>
          </p:cNvPr>
          <p:cNvPicPr>
            <a:picLocks noChangeAspect="1"/>
          </p:cNvPicPr>
          <p:nvPr/>
        </p:nvPicPr>
        <p:blipFill rotWithShape="1">
          <a:blip r:embed="rId3"/>
          <a:srcRect l="20942" t="8593" r="45640" b="5630"/>
          <a:stretch/>
        </p:blipFill>
        <p:spPr>
          <a:xfrm>
            <a:off x="175260" y="1444114"/>
            <a:ext cx="2514600" cy="3630806"/>
          </a:xfrm>
          <a:prstGeom prst="rect">
            <a:avLst/>
          </a:prstGeom>
          <a:ln w="3175">
            <a:solidFill>
              <a:schemeClr val="tx1"/>
            </a:solidFill>
          </a:ln>
        </p:spPr>
      </p:pic>
      <p:pic>
        <p:nvPicPr>
          <p:cNvPr id="5" name="Picture 4">
            <a:extLst>
              <a:ext uri="{FF2B5EF4-FFF2-40B4-BE49-F238E27FC236}">
                <a16:creationId xmlns:a16="http://schemas.microsoft.com/office/drawing/2014/main" id="{8D266301-7AFA-43D3-93AA-DE2CEF85BCBD}"/>
              </a:ext>
            </a:extLst>
          </p:cNvPr>
          <p:cNvPicPr>
            <a:picLocks noChangeAspect="1"/>
          </p:cNvPicPr>
          <p:nvPr/>
        </p:nvPicPr>
        <p:blipFill rotWithShape="1">
          <a:blip r:embed="rId4"/>
          <a:srcRect l="4916" t="29778" r="4583" b="9925"/>
          <a:stretch/>
        </p:blipFill>
        <p:spPr>
          <a:xfrm>
            <a:off x="3261190" y="2089497"/>
            <a:ext cx="4419770" cy="1656396"/>
          </a:xfrm>
          <a:prstGeom prst="rect">
            <a:avLst/>
          </a:prstGeom>
          <a:ln w="3175">
            <a:solidFill>
              <a:schemeClr val="tx1"/>
            </a:solidFill>
          </a:ln>
        </p:spPr>
      </p:pic>
      <p:sp>
        <p:nvSpPr>
          <p:cNvPr id="7" name="Google Shape;219;g13cf7a14d35_1_35">
            <a:extLst>
              <a:ext uri="{FF2B5EF4-FFF2-40B4-BE49-F238E27FC236}">
                <a16:creationId xmlns:a16="http://schemas.microsoft.com/office/drawing/2014/main" id="{8DBB96B8-DF16-4190-B266-AD2028B300FF}"/>
              </a:ext>
            </a:extLst>
          </p:cNvPr>
          <p:cNvSpPr txBox="1"/>
          <p:nvPr/>
        </p:nvSpPr>
        <p:spPr>
          <a:xfrm>
            <a:off x="-62365" y="1042408"/>
            <a:ext cx="1119000" cy="4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49" b="1" i="1" dirty="0">
                <a:solidFill>
                  <a:schemeClr val="accent1"/>
                </a:solidFill>
                <a:latin typeface="Calibri"/>
                <a:ea typeface="Calibri"/>
                <a:cs typeface="Calibri"/>
                <a:sym typeface="Calibri"/>
              </a:rPr>
              <a:t>Code:</a:t>
            </a:r>
            <a:endParaRPr sz="1700" b="1" dirty="0">
              <a:latin typeface="Lato"/>
              <a:ea typeface="Lato"/>
              <a:cs typeface="Lato"/>
              <a:sym typeface="Lato"/>
            </a:endParaRPr>
          </a:p>
        </p:txBody>
      </p:sp>
      <p:sp>
        <p:nvSpPr>
          <p:cNvPr id="8" name="Google Shape;220;g13cf7a14d35_1_35">
            <a:extLst>
              <a:ext uri="{FF2B5EF4-FFF2-40B4-BE49-F238E27FC236}">
                <a16:creationId xmlns:a16="http://schemas.microsoft.com/office/drawing/2014/main" id="{A0DEFE35-EC90-441A-A9DE-D10885056724}"/>
              </a:ext>
            </a:extLst>
          </p:cNvPr>
          <p:cNvSpPr txBox="1"/>
          <p:nvPr/>
        </p:nvSpPr>
        <p:spPr>
          <a:xfrm>
            <a:off x="4911575" y="3745893"/>
            <a:ext cx="1119000" cy="4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49" b="1" i="1" dirty="0">
                <a:solidFill>
                  <a:schemeClr val="accent1"/>
                </a:solidFill>
                <a:latin typeface="Calibri"/>
                <a:ea typeface="Calibri"/>
                <a:cs typeface="Calibri"/>
                <a:sym typeface="Calibri"/>
              </a:rPr>
              <a:t>Output:</a:t>
            </a:r>
            <a:endParaRPr sz="1700" b="1" dirty="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p:nvPr/>
        </p:nvSpPr>
        <p:spPr>
          <a:xfrm>
            <a:off x="1619672" y="4083918"/>
            <a:ext cx="6586538" cy="3428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12"/>
          <p:cNvSpPr/>
          <p:nvPr/>
        </p:nvSpPr>
        <p:spPr>
          <a:xfrm>
            <a:off x="0" y="1783582"/>
            <a:ext cx="3530087" cy="1346113"/>
          </a:xfrm>
          <a:custGeom>
            <a:avLst/>
            <a:gdLst/>
            <a:ahLst/>
            <a:cxnLst/>
            <a:rect l="l" t="t" r="r" b="b"/>
            <a:pathLst>
              <a:path w="4706782" h="1794817" extrusionOk="0">
                <a:moveTo>
                  <a:pt x="949937" y="813733"/>
                </a:moveTo>
                <a:cubicBezTo>
                  <a:pt x="938877" y="813733"/>
                  <a:pt x="936549" y="818389"/>
                  <a:pt x="936549" y="828285"/>
                </a:cubicBezTo>
                <a:cubicBezTo>
                  <a:pt x="937132" y="856806"/>
                  <a:pt x="936549" y="885909"/>
                  <a:pt x="936549" y="914431"/>
                </a:cubicBezTo>
                <a:cubicBezTo>
                  <a:pt x="936549" y="942370"/>
                  <a:pt x="937132" y="969727"/>
                  <a:pt x="936549" y="997667"/>
                </a:cubicBezTo>
                <a:cubicBezTo>
                  <a:pt x="936549" y="1008726"/>
                  <a:pt x="940041" y="1012800"/>
                  <a:pt x="951101" y="1012800"/>
                </a:cubicBezTo>
                <a:cubicBezTo>
                  <a:pt x="962160" y="1012800"/>
                  <a:pt x="965653" y="1008144"/>
                  <a:pt x="965653" y="997667"/>
                </a:cubicBezTo>
                <a:cubicBezTo>
                  <a:pt x="964488" y="941206"/>
                  <a:pt x="964488" y="884163"/>
                  <a:pt x="965071" y="827702"/>
                </a:cubicBezTo>
                <a:cubicBezTo>
                  <a:pt x="965071" y="816061"/>
                  <a:pt x="959832" y="813733"/>
                  <a:pt x="949937" y="813733"/>
                </a:cubicBezTo>
                <a:close/>
                <a:moveTo>
                  <a:pt x="792778" y="766003"/>
                </a:moveTo>
                <a:cubicBezTo>
                  <a:pt x="783465" y="766003"/>
                  <a:pt x="780555" y="770078"/>
                  <a:pt x="780555" y="778809"/>
                </a:cubicBezTo>
                <a:cubicBezTo>
                  <a:pt x="780555" y="790450"/>
                  <a:pt x="780555" y="801510"/>
                  <a:pt x="780555" y="813151"/>
                </a:cubicBezTo>
                <a:cubicBezTo>
                  <a:pt x="780555" y="813151"/>
                  <a:pt x="780555" y="813151"/>
                  <a:pt x="779973" y="813151"/>
                </a:cubicBezTo>
                <a:cubicBezTo>
                  <a:pt x="779973" y="824210"/>
                  <a:pt x="779973" y="835270"/>
                  <a:pt x="779973" y="845747"/>
                </a:cubicBezTo>
                <a:cubicBezTo>
                  <a:pt x="779973" y="859134"/>
                  <a:pt x="774152" y="865537"/>
                  <a:pt x="760183" y="864955"/>
                </a:cubicBezTo>
                <a:cubicBezTo>
                  <a:pt x="746213" y="864373"/>
                  <a:pt x="732243" y="864955"/>
                  <a:pt x="718274" y="864955"/>
                </a:cubicBezTo>
                <a:cubicBezTo>
                  <a:pt x="709542" y="864955"/>
                  <a:pt x="705468" y="867283"/>
                  <a:pt x="705468" y="876596"/>
                </a:cubicBezTo>
                <a:cubicBezTo>
                  <a:pt x="706050" y="888820"/>
                  <a:pt x="701976" y="903371"/>
                  <a:pt x="722930" y="903371"/>
                </a:cubicBezTo>
                <a:cubicBezTo>
                  <a:pt x="730496" y="903371"/>
                  <a:pt x="729332" y="912103"/>
                  <a:pt x="729332" y="917923"/>
                </a:cubicBezTo>
                <a:cubicBezTo>
                  <a:pt x="729332" y="944116"/>
                  <a:pt x="729915" y="970310"/>
                  <a:pt x="729332" y="997085"/>
                </a:cubicBezTo>
                <a:cubicBezTo>
                  <a:pt x="729332" y="1008726"/>
                  <a:pt x="733407" y="1013383"/>
                  <a:pt x="745049" y="1012800"/>
                </a:cubicBezTo>
                <a:cubicBezTo>
                  <a:pt x="760183" y="1012219"/>
                  <a:pt x="775898" y="1012219"/>
                  <a:pt x="791032" y="1012800"/>
                </a:cubicBezTo>
                <a:cubicBezTo>
                  <a:pt x="799763" y="1012800"/>
                  <a:pt x="803837" y="1009308"/>
                  <a:pt x="803255" y="1000577"/>
                </a:cubicBezTo>
                <a:cubicBezTo>
                  <a:pt x="803837" y="926072"/>
                  <a:pt x="803837" y="852149"/>
                  <a:pt x="803837" y="778227"/>
                </a:cubicBezTo>
                <a:cubicBezTo>
                  <a:pt x="803837" y="770660"/>
                  <a:pt x="801509" y="766003"/>
                  <a:pt x="792778" y="766003"/>
                </a:cubicBezTo>
                <a:close/>
                <a:moveTo>
                  <a:pt x="763675" y="598950"/>
                </a:moveTo>
                <a:cubicBezTo>
                  <a:pt x="750869" y="598367"/>
                  <a:pt x="747377" y="603606"/>
                  <a:pt x="747959" y="615247"/>
                </a:cubicBezTo>
                <a:cubicBezTo>
                  <a:pt x="748541" y="642023"/>
                  <a:pt x="747959" y="668798"/>
                  <a:pt x="747959" y="695573"/>
                </a:cubicBezTo>
                <a:cubicBezTo>
                  <a:pt x="747959" y="695573"/>
                  <a:pt x="747959" y="695573"/>
                  <a:pt x="747377" y="695573"/>
                </a:cubicBezTo>
                <a:cubicBezTo>
                  <a:pt x="747377" y="721766"/>
                  <a:pt x="747377" y="747959"/>
                  <a:pt x="747377" y="774734"/>
                </a:cubicBezTo>
                <a:cubicBezTo>
                  <a:pt x="747377" y="793942"/>
                  <a:pt x="742721" y="798017"/>
                  <a:pt x="723512" y="799181"/>
                </a:cubicBezTo>
                <a:cubicBezTo>
                  <a:pt x="704304" y="799763"/>
                  <a:pt x="704304" y="801510"/>
                  <a:pt x="705468" y="830031"/>
                </a:cubicBezTo>
                <a:cubicBezTo>
                  <a:pt x="706050" y="846329"/>
                  <a:pt x="716527" y="842836"/>
                  <a:pt x="726423" y="842254"/>
                </a:cubicBezTo>
                <a:cubicBezTo>
                  <a:pt x="728168" y="842254"/>
                  <a:pt x="729332" y="841672"/>
                  <a:pt x="731079" y="841672"/>
                </a:cubicBezTo>
                <a:cubicBezTo>
                  <a:pt x="757854" y="840508"/>
                  <a:pt x="757854" y="840508"/>
                  <a:pt x="757854" y="812569"/>
                </a:cubicBezTo>
                <a:cubicBezTo>
                  <a:pt x="757854" y="793942"/>
                  <a:pt x="759018" y="775899"/>
                  <a:pt x="757272" y="757272"/>
                </a:cubicBezTo>
                <a:cubicBezTo>
                  <a:pt x="756690" y="747959"/>
                  <a:pt x="761347" y="746213"/>
                  <a:pt x="767749" y="745049"/>
                </a:cubicBezTo>
                <a:cubicBezTo>
                  <a:pt x="770077" y="744467"/>
                  <a:pt x="772406" y="744467"/>
                  <a:pt x="775316" y="744467"/>
                </a:cubicBezTo>
                <a:cubicBezTo>
                  <a:pt x="805584" y="744467"/>
                  <a:pt x="803837" y="747377"/>
                  <a:pt x="803255" y="714199"/>
                </a:cubicBezTo>
                <a:cubicBezTo>
                  <a:pt x="802091" y="678693"/>
                  <a:pt x="814315" y="651336"/>
                  <a:pt x="848657" y="636784"/>
                </a:cubicBezTo>
                <a:cubicBezTo>
                  <a:pt x="863791" y="630381"/>
                  <a:pt x="856224" y="616993"/>
                  <a:pt x="856224" y="606516"/>
                </a:cubicBezTo>
                <a:cubicBezTo>
                  <a:pt x="856224" y="597203"/>
                  <a:pt x="847493" y="598950"/>
                  <a:pt x="841090" y="598950"/>
                </a:cubicBezTo>
                <a:cubicBezTo>
                  <a:pt x="815479" y="598950"/>
                  <a:pt x="789286" y="599531"/>
                  <a:pt x="763675" y="598950"/>
                </a:cubicBezTo>
                <a:close/>
                <a:moveTo>
                  <a:pt x="1859510" y="462385"/>
                </a:moveTo>
                <a:lnTo>
                  <a:pt x="1859510" y="563358"/>
                </a:lnTo>
                <a:lnTo>
                  <a:pt x="1898670" y="571265"/>
                </a:lnTo>
                <a:cubicBezTo>
                  <a:pt x="1944088" y="590475"/>
                  <a:pt x="1975957" y="635447"/>
                  <a:pt x="1975957" y="687863"/>
                </a:cubicBezTo>
                <a:lnTo>
                  <a:pt x="1975957" y="1019771"/>
                </a:lnTo>
                <a:lnTo>
                  <a:pt x="2020147" y="1019771"/>
                </a:lnTo>
                <a:lnTo>
                  <a:pt x="2020147" y="462385"/>
                </a:lnTo>
                <a:close/>
                <a:moveTo>
                  <a:pt x="1523563" y="462385"/>
                </a:moveTo>
                <a:lnTo>
                  <a:pt x="1523563" y="563007"/>
                </a:lnTo>
                <a:lnTo>
                  <a:pt x="1564067" y="571184"/>
                </a:lnTo>
                <a:cubicBezTo>
                  <a:pt x="1609485" y="590394"/>
                  <a:pt x="1641354" y="635367"/>
                  <a:pt x="1641354" y="687783"/>
                </a:cubicBezTo>
                <a:lnTo>
                  <a:pt x="1641354" y="1019771"/>
                </a:lnTo>
                <a:lnTo>
                  <a:pt x="1722872" y="1019771"/>
                </a:lnTo>
                <a:lnTo>
                  <a:pt x="1722871" y="687863"/>
                </a:lnTo>
                <a:lnTo>
                  <a:pt x="1722872" y="687860"/>
                </a:lnTo>
                <a:lnTo>
                  <a:pt x="1722872" y="677670"/>
                </a:lnTo>
                <a:lnTo>
                  <a:pt x="1724928" y="677670"/>
                </a:lnTo>
                <a:lnTo>
                  <a:pt x="1732815" y="638606"/>
                </a:lnTo>
                <a:cubicBezTo>
                  <a:pt x="1747223" y="604543"/>
                  <a:pt x="1776122" y="578101"/>
                  <a:pt x="1811784" y="567009"/>
                </a:cubicBezTo>
                <a:lnTo>
                  <a:pt x="1827855" y="564579"/>
                </a:lnTo>
                <a:lnTo>
                  <a:pt x="1827855" y="462385"/>
                </a:lnTo>
                <a:close/>
                <a:moveTo>
                  <a:pt x="131548" y="0"/>
                </a:moveTo>
                <a:lnTo>
                  <a:pt x="216530" y="0"/>
                </a:lnTo>
                <a:lnTo>
                  <a:pt x="254364" y="802091"/>
                </a:lnTo>
                <a:lnTo>
                  <a:pt x="303840" y="803838"/>
                </a:lnTo>
                <a:lnTo>
                  <a:pt x="342838" y="164726"/>
                </a:lnTo>
                <a:lnTo>
                  <a:pt x="429567" y="164726"/>
                </a:lnTo>
                <a:lnTo>
                  <a:pt x="466820" y="806748"/>
                </a:lnTo>
                <a:lnTo>
                  <a:pt x="537832" y="810240"/>
                </a:lnTo>
                <a:cubicBezTo>
                  <a:pt x="537832" y="775316"/>
                  <a:pt x="537832" y="739810"/>
                  <a:pt x="537832" y="704886"/>
                </a:cubicBezTo>
                <a:cubicBezTo>
                  <a:pt x="537832" y="677529"/>
                  <a:pt x="548891" y="655992"/>
                  <a:pt x="573338" y="642023"/>
                </a:cubicBezTo>
                <a:cubicBezTo>
                  <a:pt x="577413" y="639694"/>
                  <a:pt x="580323" y="637366"/>
                  <a:pt x="582651" y="633291"/>
                </a:cubicBezTo>
                <a:cubicBezTo>
                  <a:pt x="587890" y="623396"/>
                  <a:pt x="618158" y="619904"/>
                  <a:pt x="623396" y="629217"/>
                </a:cubicBezTo>
                <a:cubicBezTo>
                  <a:pt x="628635" y="638530"/>
                  <a:pt x="636784" y="642023"/>
                  <a:pt x="643769" y="647843"/>
                </a:cubicBezTo>
                <a:cubicBezTo>
                  <a:pt x="660067" y="660649"/>
                  <a:pt x="669962" y="676947"/>
                  <a:pt x="669962" y="697319"/>
                </a:cubicBezTo>
                <a:cubicBezTo>
                  <a:pt x="669962" y="711871"/>
                  <a:pt x="675782" y="715945"/>
                  <a:pt x="688588" y="714199"/>
                </a:cubicBezTo>
                <a:cubicBezTo>
                  <a:pt x="701393" y="712453"/>
                  <a:pt x="706632" y="719438"/>
                  <a:pt x="706050" y="731661"/>
                </a:cubicBezTo>
                <a:cubicBezTo>
                  <a:pt x="705468" y="740974"/>
                  <a:pt x="706050" y="750287"/>
                  <a:pt x="706050" y="760182"/>
                </a:cubicBezTo>
                <a:cubicBezTo>
                  <a:pt x="706050" y="764257"/>
                  <a:pt x="705468" y="768914"/>
                  <a:pt x="711289" y="769495"/>
                </a:cubicBezTo>
                <a:cubicBezTo>
                  <a:pt x="717691" y="770078"/>
                  <a:pt x="717691" y="764257"/>
                  <a:pt x="717691" y="759601"/>
                </a:cubicBezTo>
                <a:cubicBezTo>
                  <a:pt x="718274" y="744467"/>
                  <a:pt x="719438" y="728751"/>
                  <a:pt x="719438" y="713617"/>
                </a:cubicBezTo>
                <a:cubicBezTo>
                  <a:pt x="720019" y="672872"/>
                  <a:pt x="720019" y="632127"/>
                  <a:pt x="719438" y="591382"/>
                </a:cubicBezTo>
                <a:cubicBezTo>
                  <a:pt x="719438" y="579159"/>
                  <a:pt x="723512" y="571010"/>
                  <a:pt x="737482" y="571010"/>
                </a:cubicBezTo>
                <a:cubicBezTo>
                  <a:pt x="781719" y="571010"/>
                  <a:pt x="825956" y="571010"/>
                  <a:pt x="870193" y="571010"/>
                </a:cubicBezTo>
                <a:cubicBezTo>
                  <a:pt x="881253" y="571010"/>
                  <a:pt x="886491" y="576831"/>
                  <a:pt x="885909" y="587890"/>
                </a:cubicBezTo>
                <a:cubicBezTo>
                  <a:pt x="885909" y="598367"/>
                  <a:pt x="886491" y="608844"/>
                  <a:pt x="885327" y="619322"/>
                </a:cubicBezTo>
                <a:cubicBezTo>
                  <a:pt x="884163" y="630963"/>
                  <a:pt x="888238" y="637366"/>
                  <a:pt x="899297" y="642023"/>
                </a:cubicBezTo>
                <a:cubicBezTo>
                  <a:pt x="923744" y="653082"/>
                  <a:pt x="935385" y="673454"/>
                  <a:pt x="935967" y="700230"/>
                </a:cubicBezTo>
                <a:cubicBezTo>
                  <a:pt x="935967" y="718856"/>
                  <a:pt x="935967" y="738064"/>
                  <a:pt x="935967" y="756690"/>
                </a:cubicBezTo>
                <a:cubicBezTo>
                  <a:pt x="935967" y="789868"/>
                  <a:pt x="932475" y="785793"/>
                  <a:pt x="965653" y="785793"/>
                </a:cubicBezTo>
                <a:cubicBezTo>
                  <a:pt x="991264" y="785793"/>
                  <a:pt x="993010" y="787540"/>
                  <a:pt x="993010" y="812569"/>
                </a:cubicBezTo>
                <a:cubicBezTo>
                  <a:pt x="993592" y="873104"/>
                  <a:pt x="994756" y="933639"/>
                  <a:pt x="994756" y="994174"/>
                </a:cubicBezTo>
                <a:lnTo>
                  <a:pt x="1035501" y="918505"/>
                </a:lnTo>
                <a:lnTo>
                  <a:pt x="1178690" y="999413"/>
                </a:lnTo>
                <a:lnTo>
                  <a:pt x="1222345" y="919088"/>
                </a:lnTo>
                <a:lnTo>
                  <a:pt x="1378340" y="1008144"/>
                </a:lnTo>
                <a:lnTo>
                  <a:pt x="1378403" y="1019771"/>
                </a:lnTo>
                <a:lnTo>
                  <a:pt x="1388268" y="1019771"/>
                </a:lnTo>
                <a:lnTo>
                  <a:pt x="1388267" y="687783"/>
                </a:lnTo>
                <a:lnTo>
                  <a:pt x="1388268" y="687778"/>
                </a:lnTo>
                <a:lnTo>
                  <a:pt x="1388268" y="677590"/>
                </a:lnTo>
                <a:lnTo>
                  <a:pt x="1389808" y="677590"/>
                </a:lnTo>
                <a:lnTo>
                  <a:pt x="1393956" y="650153"/>
                </a:lnTo>
                <a:cubicBezTo>
                  <a:pt x="1405049" y="614491"/>
                  <a:pt x="1431490" y="585592"/>
                  <a:pt x="1465554" y="571184"/>
                </a:cubicBezTo>
                <a:lnTo>
                  <a:pt x="1491908" y="565864"/>
                </a:lnTo>
                <a:lnTo>
                  <a:pt x="1491908" y="414574"/>
                </a:lnTo>
                <a:lnTo>
                  <a:pt x="1523563" y="414574"/>
                </a:lnTo>
                <a:lnTo>
                  <a:pt x="1523563" y="414903"/>
                </a:lnTo>
                <a:lnTo>
                  <a:pt x="2020147" y="414903"/>
                </a:lnTo>
                <a:lnTo>
                  <a:pt x="2020147" y="351714"/>
                </a:lnTo>
                <a:lnTo>
                  <a:pt x="2020147" y="325180"/>
                </a:lnTo>
                <a:lnTo>
                  <a:pt x="2020147" y="325177"/>
                </a:lnTo>
                <a:lnTo>
                  <a:pt x="2020147" y="210503"/>
                </a:lnTo>
                <a:lnTo>
                  <a:pt x="2020147" y="210502"/>
                </a:lnTo>
                <a:lnTo>
                  <a:pt x="2097401" y="210502"/>
                </a:lnTo>
                <a:lnTo>
                  <a:pt x="2097401" y="210503"/>
                </a:lnTo>
                <a:lnTo>
                  <a:pt x="2167249" y="210503"/>
                </a:lnTo>
                <a:lnTo>
                  <a:pt x="2167249" y="325180"/>
                </a:lnTo>
                <a:lnTo>
                  <a:pt x="2167249" y="351714"/>
                </a:lnTo>
                <a:lnTo>
                  <a:pt x="2167249" y="1019771"/>
                </a:lnTo>
                <a:lnTo>
                  <a:pt x="2237844" y="1019771"/>
                </a:lnTo>
                <a:lnTo>
                  <a:pt x="2237844" y="938690"/>
                </a:lnTo>
                <a:lnTo>
                  <a:pt x="2237844" y="937590"/>
                </a:lnTo>
                <a:lnTo>
                  <a:pt x="2326233" y="937590"/>
                </a:lnTo>
                <a:lnTo>
                  <a:pt x="2326233" y="467346"/>
                </a:lnTo>
                <a:lnTo>
                  <a:pt x="2326233" y="467344"/>
                </a:lnTo>
                <a:lnTo>
                  <a:pt x="2326233" y="467344"/>
                </a:lnTo>
                <a:lnTo>
                  <a:pt x="2326233" y="351712"/>
                </a:lnTo>
                <a:lnTo>
                  <a:pt x="2326234" y="351712"/>
                </a:lnTo>
                <a:lnTo>
                  <a:pt x="2437027" y="351712"/>
                </a:lnTo>
                <a:lnTo>
                  <a:pt x="2547819" y="351712"/>
                </a:lnTo>
                <a:lnTo>
                  <a:pt x="2547819" y="478093"/>
                </a:lnTo>
                <a:lnTo>
                  <a:pt x="2547819" y="478093"/>
                </a:lnTo>
                <a:lnTo>
                  <a:pt x="2547819" y="827806"/>
                </a:lnTo>
                <a:lnTo>
                  <a:pt x="2711095" y="924585"/>
                </a:lnTo>
                <a:lnTo>
                  <a:pt x="2711095" y="698636"/>
                </a:lnTo>
                <a:lnTo>
                  <a:pt x="3092295" y="924585"/>
                </a:lnTo>
                <a:lnTo>
                  <a:pt x="3092295" y="698636"/>
                </a:lnTo>
                <a:lnTo>
                  <a:pt x="3473494" y="924585"/>
                </a:lnTo>
                <a:lnTo>
                  <a:pt x="3473494" y="698636"/>
                </a:lnTo>
                <a:lnTo>
                  <a:pt x="3857188" y="926064"/>
                </a:lnTo>
                <a:lnTo>
                  <a:pt x="3857188" y="616960"/>
                </a:lnTo>
                <a:lnTo>
                  <a:pt x="3857261" y="620087"/>
                </a:lnTo>
                <a:lnTo>
                  <a:pt x="3857261" y="926107"/>
                </a:lnTo>
                <a:lnTo>
                  <a:pt x="3857993" y="926541"/>
                </a:lnTo>
                <a:lnTo>
                  <a:pt x="3857993" y="610937"/>
                </a:lnTo>
                <a:cubicBezTo>
                  <a:pt x="3857993" y="608741"/>
                  <a:pt x="3857627" y="606545"/>
                  <a:pt x="3858725" y="604349"/>
                </a:cubicBezTo>
                <a:cubicBezTo>
                  <a:pt x="3864581" y="551645"/>
                  <a:pt x="3913259" y="522365"/>
                  <a:pt x="3948761" y="526025"/>
                </a:cubicBezTo>
                <a:cubicBezTo>
                  <a:pt x="3994877" y="523097"/>
                  <a:pt x="4037333" y="566285"/>
                  <a:pt x="4036967" y="610571"/>
                </a:cubicBezTo>
                <a:cubicBezTo>
                  <a:pt x="4036601" y="702071"/>
                  <a:pt x="4036967" y="793939"/>
                  <a:pt x="4036967" y="885805"/>
                </a:cubicBezTo>
                <a:cubicBezTo>
                  <a:pt x="4036967" y="971083"/>
                  <a:pt x="4036967" y="1056727"/>
                  <a:pt x="4036967" y="1142005"/>
                </a:cubicBezTo>
                <a:cubicBezTo>
                  <a:pt x="4036967" y="1146397"/>
                  <a:pt x="4034405" y="1151887"/>
                  <a:pt x="4040627" y="1154815"/>
                </a:cubicBezTo>
                <a:cubicBezTo>
                  <a:pt x="4046483" y="1137979"/>
                  <a:pt x="4054901" y="1122607"/>
                  <a:pt x="4064051" y="1107601"/>
                </a:cubicBezTo>
                <a:cubicBezTo>
                  <a:pt x="4068443" y="1100647"/>
                  <a:pt x="4069907" y="1094059"/>
                  <a:pt x="4069907" y="1086373"/>
                </a:cubicBezTo>
                <a:cubicBezTo>
                  <a:pt x="4069907" y="960103"/>
                  <a:pt x="4069907" y="833833"/>
                  <a:pt x="4069907" y="707561"/>
                </a:cubicBezTo>
                <a:cubicBezTo>
                  <a:pt x="4069907" y="676451"/>
                  <a:pt x="4070639" y="645341"/>
                  <a:pt x="4069907" y="614231"/>
                </a:cubicBezTo>
                <a:cubicBezTo>
                  <a:pt x="4068809" y="576167"/>
                  <a:pt x="4096259" y="535175"/>
                  <a:pt x="4144571" y="526025"/>
                </a:cubicBezTo>
                <a:cubicBezTo>
                  <a:pt x="4149695" y="524927"/>
                  <a:pt x="4155185" y="524927"/>
                  <a:pt x="4160309" y="525659"/>
                </a:cubicBezTo>
                <a:cubicBezTo>
                  <a:pt x="4208255" y="523463"/>
                  <a:pt x="4248515" y="567017"/>
                  <a:pt x="4248515" y="610205"/>
                </a:cubicBezTo>
                <a:cubicBezTo>
                  <a:pt x="4248149" y="722567"/>
                  <a:pt x="4248515" y="834931"/>
                  <a:pt x="4248515" y="947293"/>
                </a:cubicBezTo>
                <a:cubicBezTo>
                  <a:pt x="4248515" y="950953"/>
                  <a:pt x="4248515" y="954247"/>
                  <a:pt x="4248515" y="957541"/>
                </a:cubicBezTo>
                <a:cubicBezTo>
                  <a:pt x="4248515" y="961567"/>
                  <a:pt x="4251809" y="961933"/>
                  <a:pt x="4254737" y="961933"/>
                </a:cubicBezTo>
                <a:cubicBezTo>
                  <a:pt x="4294998" y="949489"/>
                  <a:pt x="4336721" y="946195"/>
                  <a:pt x="4378080" y="951319"/>
                </a:cubicBezTo>
                <a:cubicBezTo>
                  <a:pt x="4500324" y="966691"/>
                  <a:pt x="4588896" y="1030375"/>
                  <a:pt x="4643064" y="1141273"/>
                </a:cubicBezTo>
                <a:cubicBezTo>
                  <a:pt x="4650018" y="1155913"/>
                  <a:pt x="4656240" y="1170919"/>
                  <a:pt x="4659534" y="1186657"/>
                </a:cubicBezTo>
                <a:cubicBezTo>
                  <a:pt x="4661730" y="1187755"/>
                  <a:pt x="4663560" y="1188853"/>
                  <a:pt x="4665756" y="1189219"/>
                </a:cubicBezTo>
                <a:cubicBezTo>
                  <a:pt x="4678932" y="1192147"/>
                  <a:pt x="4684056" y="1198003"/>
                  <a:pt x="4684056" y="1211545"/>
                </a:cubicBezTo>
                <a:lnTo>
                  <a:pt x="4684375" y="1279490"/>
                </a:lnTo>
                <a:lnTo>
                  <a:pt x="4706782" y="1279490"/>
                </a:lnTo>
                <a:lnTo>
                  <a:pt x="4706782" y="1794815"/>
                </a:lnTo>
                <a:lnTo>
                  <a:pt x="3873498" y="1794815"/>
                </a:lnTo>
                <a:lnTo>
                  <a:pt x="3873498" y="1794817"/>
                </a:lnTo>
                <a:lnTo>
                  <a:pt x="2427775" y="1794817"/>
                </a:lnTo>
                <a:lnTo>
                  <a:pt x="2368821" y="1794817"/>
                </a:lnTo>
                <a:lnTo>
                  <a:pt x="2329895" y="1794817"/>
                </a:lnTo>
                <a:lnTo>
                  <a:pt x="2329895" y="1794815"/>
                </a:lnTo>
                <a:lnTo>
                  <a:pt x="2296797" y="1794815"/>
                </a:lnTo>
                <a:lnTo>
                  <a:pt x="2296797" y="1794817"/>
                </a:lnTo>
                <a:lnTo>
                  <a:pt x="2237911" y="1794817"/>
                </a:lnTo>
                <a:lnTo>
                  <a:pt x="2237844" y="1794817"/>
                </a:lnTo>
                <a:lnTo>
                  <a:pt x="971708" y="1794817"/>
                </a:lnTo>
                <a:lnTo>
                  <a:pt x="971708" y="1794815"/>
                </a:lnTo>
                <a:lnTo>
                  <a:pt x="1164" y="1794815"/>
                </a:lnTo>
                <a:lnTo>
                  <a:pt x="1164" y="1279490"/>
                </a:lnTo>
                <a:lnTo>
                  <a:pt x="1753" y="1279490"/>
                </a:lnTo>
                <a:lnTo>
                  <a:pt x="0" y="803255"/>
                </a:lnTo>
                <a:lnTo>
                  <a:pt x="92549" y="80151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12"/>
          <p:cNvSpPr txBox="1"/>
          <p:nvPr/>
        </p:nvSpPr>
        <p:spPr>
          <a:xfrm>
            <a:off x="3707904" y="1851670"/>
            <a:ext cx="403244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Arial"/>
                <a:ea typeface="Arial"/>
                <a:cs typeface="Arial"/>
                <a:sym typeface="Arial"/>
              </a:rPr>
              <a:t>    Thank You</a:t>
            </a:r>
            <a:endParaRPr sz="4800">
              <a:solidFill>
                <a:schemeClr val="dk1"/>
              </a:solidFill>
              <a:latin typeface="Arial"/>
              <a:ea typeface="Arial"/>
              <a:cs typeface="Arial"/>
              <a:sym typeface="Arial"/>
            </a:endParaRPr>
          </a:p>
        </p:txBody>
      </p:sp>
      <p:pic>
        <p:nvPicPr>
          <p:cNvPr id="277" name="Google Shape;277;p12"/>
          <p:cNvPicPr preferRelativeResize="0"/>
          <p:nvPr/>
        </p:nvPicPr>
        <p:blipFill rotWithShape="1">
          <a:blip r:embed="rId3">
            <a:alphaModFix/>
          </a:blip>
          <a:srcRect/>
          <a:stretch/>
        </p:blipFill>
        <p:spPr>
          <a:xfrm>
            <a:off x="7884368" y="1779662"/>
            <a:ext cx="885616" cy="994842"/>
          </a:xfrm>
          <a:prstGeom prst="rect">
            <a:avLst/>
          </a:prstGeom>
          <a:noFill/>
          <a:ln>
            <a:noFill/>
          </a:ln>
        </p:spPr>
      </p:pic>
      <p:sp>
        <p:nvSpPr>
          <p:cNvPr id="278" name="Google Shape;278;p12"/>
          <p:cNvSpPr/>
          <p:nvPr/>
        </p:nvSpPr>
        <p:spPr>
          <a:xfrm>
            <a:off x="8172400" y="2139702"/>
            <a:ext cx="161925" cy="161925"/>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body" idx="1"/>
          </p:nvPr>
        </p:nvSpPr>
        <p:spPr>
          <a:xfrm>
            <a:off x="3095123" y="2272844"/>
            <a:ext cx="4641181" cy="508062"/>
          </a:xfrm>
          <a:prstGeom prst="rect">
            <a:avLst/>
          </a:prstGeom>
          <a:noFill/>
          <a:ln>
            <a:noFill/>
          </a:ln>
        </p:spPr>
        <p:txBody>
          <a:bodyPr spcFirstLastPara="1" wrap="square" lIns="68575" tIns="34275" rIns="68575" bIns="34275" anchor="ctr" anchorCtr="0">
            <a:normAutofit fontScale="47500" lnSpcReduction="20000"/>
          </a:bodyPr>
          <a:lstStyle/>
          <a:p>
            <a:pPr marL="0" lvl="0" indent="0" algn="l" rtl="0">
              <a:spcBef>
                <a:spcPts val="0"/>
              </a:spcBef>
              <a:spcAft>
                <a:spcPts val="1200"/>
              </a:spcAft>
              <a:buClr>
                <a:srgbClr val="3F3F3F"/>
              </a:buClr>
              <a:buSzPct val="100000"/>
              <a:buNone/>
            </a:pPr>
            <a:r>
              <a:rPr lang="en-US"/>
              <a:t>    Our Team</a:t>
            </a:r>
            <a:endParaRPr/>
          </a:p>
        </p:txBody>
      </p:sp>
      <p:sp>
        <p:nvSpPr>
          <p:cNvPr id="125" name="Google Shape;125;p2"/>
          <p:cNvSpPr txBox="1">
            <a:spLocks noGrp="1"/>
          </p:cNvSpPr>
          <p:nvPr>
            <p:ph type="body" idx="2"/>
          </p:nvPr>
        </p:nvSpPr>
        <p:spPr>
          <a:xfrm>
            <a:off x="3095123" y="2780906"/>
            <a:ext cx="4641181" cy="216024"/>
          </a:xfrm>
          <a:prstGeom prst="rect">
            <a:avLst/>
          </a:prstGeom>
          <a:noFill/>
          <a:ln>
            <a:noFill/>
          </a:ln>
        </p:spPr>
        <p:txBody>
          <a:bodyPr spcFirstLastPara="1" wrap="square" lIns="68575" tIns="34275" rIns="68575" bIns="34275" anchor="ctr" anchorCtr="0">
            <a:normAutofit fontScale="25000" lnSpcReduction="20000"/>
          </a:bodyPr>
          <a:lstStyle/>
          <a:p>
            <a:pPr marL="0" lvl="0" indent="0" algn="l" rtl="0">
              <a:spcBef>
                <a:spcPts val="0"/>
              </a:spcBef>
              <a:spcAft>
                <a:spcPts val="0"/>
              </a:spcAft>
              <a:buClr>
                <a:srgbClr val="3F3F3F"/>
              </a:buClr>
              <a:buSzPct val="100000"/>
              <a:buNone/>
            </a:pPr>
            <a:endParaRPr/>
          </a:p>
          <a:p>
            <a:pPr marL="0" lvl="0" indent="0" algn="l" rtl="0">
              <a:spcBef>
                <a:spcPts val="280"/>
              </a:spcBef>
              <a:spcAft>
                <a:spcPts val="1200"/>
              </a:spcAft>
              <a:buClr>
                <a:srgbClr val="3F3F3F"/>
              </a:buClr>
              <a:buSzPts val="350"/>
              <a:buNone/>
            </a:pPr>
            <a:r>
              <a:rPr lang="en-US" sz="6200" b="1"/>
              <a:t>                </a:t>
            </a:r>
            <a:r>
              <a:rPr lang="en-US" sz="6200" b="1" i="1">
                <a:latin typeface="Cambria"/>
                <a:ea typeface="Cambria"/>
                <a:cs typeface="Cambria"/>
                <a:sym typeface="Cambria"/>
              </a:rPr>
              <a:t> Kajal Rituraj &amp; Lopamudra sahoo</a:t>
            </a:r>
            <a:endParaRPr sz="6200" b="1" i="1">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p:nvPr/>
        </p:nvSpPr>
        <p:spPr>
          <a:xfrm>
            <a:off x="0" y="267494"/>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3600"/>
              <a:buFont typeface="Arial"/>
              <a:buNone/>
            </a:pPr>
            <a:r>
              <a:rPr lang="en-US" sz="3600" b="0" i="0" u="none" strike="noStrike" cap="none">
                <a:solidFill>
                  <a:srgbClr val="3F3F3F"/>
                </a:solidFill>
                <a:latin typeface="Arial"/>
                <a:ea typeface="Arial"/>
                <a:cs typeface="Arial"/>
                <a:sym typeface="Arial"/>
              </a:rPr>
              <a:t>Index</a:t>
            </a:r>
            <a:endParaRPr sz="3600" b="0" i="0" u="none" strike="noStrike" cap="none">
              <a:solidFill>
                <a:srgbClr val="3F3F3F"/>
              </a:solidFill>
              <a:latin typeface="Arial"/>
              <a:ea typeface="Arial"/>
              <a:cs typeface="Arial"/>
              <a:sym typeface="Arial"/>
            </a:endParaRPr>
          </a:p>
        </p:txBody>
      </p:sp>
      <p:grpSp>
        <p:nvGrpSpPr>
          <p:cNvPr id="131" name="Google Shape;131;p3"/>
          <p:cNvGrpSpPr/>
          <p:nvPr/>
        </p:nvGrpSpPr>
        <p:grpSpPr>
          <a:xfrm>
            <a:off x="2483768" y="843558"/>
            <a:ext cx="5544616" cy="504056"/>
            <a:chOff x="1235482" y="3187501"/>
            <a:chExt cx="6468718" cy="914400"/>
          </a:xfrm>
        </p:grpSpPr>
        <p:sp>
          <p:nvSpPr>
            <p:cNvPr id="132" name="Google Shape;132;p3"/>
            <p:cNvSpPr/>
            <p:nvPr/>
          </p:nvSpPr>
          <p:spPr>
            <a:xfrm>
              <a:off x="1633824" y="3347030"/>
              <a:ext cx="6070376" cy="720000"/>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3" name="Google Shape;133;p3"/>
            <p:cNvSpPr/>
            <p:nvPr/>
          </p:nvSpPr>
          <p:spPr>
            <a:xfrm>
              <a:off x="1633824" y="3284701"/>
              <a:ext cx="5914970" cy="720000"/>
            </a:xfrm>
            <a:prstGeom prst="homePlate">
              <a:avLst>
                <a:gd name="adj" fmla="val 50000"/>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4" name="Google Shape;134;p3"/>
            <p:cNvSpPr/>
            <p:nvPr/>
          </p:nvSpPr>
          <p:spPr>
            <a:xfrm>
              <a:off x="1235482" y="3187501"/>
              <a:ext cx="998409" cy="914400"/>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1</a:t>
              </a:r>
              <a:endParaRPr sz="1800" b="1" i="0" u="none" strike="noStrike" cap="none">
                <a:solidFill>
                  <a:schemeClr val="lt1"/>
                </a:solidFill>
                <a:latin typeface="Arial"/>
                <a:ea typeface="Arial"/>
                <a:cs typeface="Arial"/>
                <a:sym typeface="Arial"/>
              </a:endParaRPr>
            </a:p>
          </p:txBody>
        </p:sp>
      </p:grpSp>
      <p:sp>
        <p:nvSpPr>
          <p:cNvPr id="135" name="Google Shape;135;p3"/>
          <p:cNvSpPr/>
          <p:nvPr/>
        </p:nvSpPr>
        <p:spPr>
          <a:xfrm>
            <a:off x="2509438" y="1262927"/>
            <a:ext cx="403184" cy="52322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i="0" u="none" strike="noStrike" cap="none">
                <a:solidFill>
                  <a:schemeClr val="lt1"/>
                </a:solidFill>
                <a:latin typeface="Arial"/>
                <a:ea typeface="Arial"/>
                <a:cs typeface="Arial"/>
                <a:sym typeface="Arial"/>
              </a:rPr>
              <a:t>1 </a:t>
            </a:r>
            <a:endParaRPr sz="2800" b="0" i="0" u="none" strike="noStrike" cap="none">
              <a:solidFill>
                <a:schemeClr val="lt1"/>
              </a:solidFill>
              <a:latin typeface="Arial"/>
              <a:ea typeface="Arial"/>
              <a:cs typeface="Arial"/>
              <a:sym typeface="Arial"/>
            </a:endParaRPr>
          </a:p>
        </p:txBody>
      </p:sp>
      <p:grpSp>
        <p:nvGrpSpPr>
          <p:cNvPr id="136" name="Google Shape;136;p3"/>
          <p:cNvGrpSpPr/>
          <p:nvPr/>
        </p:nvGrpSpPr>
        <p:grpSpPr>
          <a:xfrm>
            <a:off x="3275856" y="915566"/>
            <a:ext cx="4752528" cy="546274"/>
            <a:chOff x="2299400" y="1781114"/>
            <a:chExt cx="4576856" cy="546274"/>
          </a:xfrm>
        </p:grpSpPr>
        <p:sp>
          <p:nvSpPr>
            <p:cNvPr id="137" name="Google Shape;137;p3"/>
            <p:cNvSpPr txBox="1"/>
            <p:nvPr/>
          </p:nvSpPr>
          <p:spPr>
            <a:xfrm>
              <a:off x="2299400" y="1781114"/>
              <a:ext cx="457685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cap="none">
                  <a:solidFill>
                    <a:srgbClr val="3F3F3F"/>
                  </a:solidFill>
                  <a:latin typeface="Arial"/>
                  <a:ea typeface="Arial"/>
                  <a:cs typeface="Arial"/>
                  <a:sym typeface="Arial"/>
                </a:rPr>
                <a:t>Introduction And </a:t>
              </a:r>
              <a:r>
                <a:rPr lang="en-US" sz="1200" b="1">
                  <a:solidFill>
                    <a:srgbClr val="3F3F3F"/>
                  </a:solidFill>
                </a:rPr>
                <a:t>Abstract</a:t>
              </a:r>
              <a:endParaRPr sz="1200" b="1" i="0" u="none" strike="noStrike" cap="none">
                <a:solidFill>
                  <a:srgbClr val="3F3F3F"/>
                </a:solidFill>
                <a:latin typeface="Arial"/>
                <a:ea typeface="Arial"/>
                <a:cs typeface="Arial"/>
                <a:sym typeface="Arial"/>
              </a:endParaRPr>
            </a:p>
          </p:txBody>
        </p:sp>
        <p:sp>
          <p:nvSpPr>
            <p:cNvPr id="138" name="Google Shape;138;p3"/>
            <p:cNvSpPr txBox="1"/>
            <p:nvPr/>
          </p:nvSpPr>
          <p:spPr>
            <a:xfrm>
              <a:off x="2299400" y="2050389"/>
              <a:ext cx="457685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200" b="0" i="0" u="none" strike="noStrike" cap="none">
                <a:solidFill>
                  <a:srgbClr val="3F3F3F"/>
                </a:solidFill>
                <a:latin typeface="Arial"/>
                <a:ea typeface="Arial"/>
                <a:cs typeface="Arial"/>
                <a:sym typeface="Arial"/>
              </a:endParaRPr>
            </a:p>
          </p:txBody>
        </p:sp>
      </p:grpSp>
      <p:grpSp>
        <p:nvGrpSpPr>
          <p:cNvPr id="139" name="Google Shape;139;p3"/>
          <p:cNvGrpSpPr/>
          <p:nvPr/>
        </p:nvGrpSpPr>
        <p:grpSpPr>
          <a:xfrm>
            <a:off x="2411760" y="1419622"/>
            <a:ext cx="5760640" cy="576064"/>
            <a:chOff x="1151472" y="3187501"/>
            <a:chExt cx="6552728" cy="914400"/>
          </a:xfrm>
        </p:grpSpPr>
        <p:sp>
          <p:nvSpPr>
            <p:cNvPr id="140" name="Google Shape;140;p3"/>
            <p:cNvSpPr/>
            <p:nvPr/>
          </p:nvSpPr>
          <p:spPr>
            <a:xfrm>
              <a:off x="1633824" y="3347030"/>
              <a:ext cx="6070376" cy="7200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3"/>
            <p:cNvSpPr/>
            <p:nvPr/>
          </p:nvSpPr>
          <p:spPr>
            <a:xfrm>
              <a:off x="1633824" y="3284701"/>
              <a:ext cx="5914970" cy="720000"/>
            </a:xfrm>
            <a:prstGeom prst="homePlate">
              <a:avLst>
                <a:gd name="adj" fmla="val 50000"/>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        </a:t>
              </a:r>
              <a:r>
                <a:rPr lang="en-US" sz="1200" b="1">
                  <a:solidFill>
                    <a:srgbClr val="3F3F3F"/>
                  </a:solidFill>
                  <a:latin typeface="Arial"/>
                  <a:ea typeface="Arial"/>
                  <a:cs typeface="Arial"/>
                  <a:sym typeface="Arial"/>
                </a:rPr>
                <a:t>Problem with existing system &amp; need for it</a:t>
              </a:r>
              <a:endParaRPr/>
            </a:p>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sp>
          <p:nvSpPr>
            <p:cNvPr id="142" name="Google Shape;142;p3"/>
            <p:cNvSpPr/>
            <p:nvPr/>
          </p:nvSpPr>
          <p:spPr>
            <a:xfrm>
              <a:off x="1151472" y="3187501"/>
              <a:ext cx="914400" cy="9144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grpSp>
      <p:grpSp>
        <p:nvGrpSpPr>
          <p:cNvPr id="143" name="Google Shape;143;p3"/>
          <p:cNvGrpSpPr/>
          <p:nvPr/>
        </p:nvGrpSpPr>
        <p:grpSpPr>
          <a:xfrm>
            <a:off x="2339752" y="2067694"/>
            <a:ext cx="5976664" cy="432048"/>
            <a:chOff x="1151472" y="3187501"/>
            <a:chExt cx="6552728" cy="914400"/>
          </a:xfrm>
        </p:grpSpPr>
        <p:sp>
          <p:nvSpPr>
            <p:cNvPr id="144" name="Google Shape;144;p3"/>
            <p:cNvSpPr/>
            <p:nvPr/>
          </p:nvSpPr>
          <p:spPr>
            <a:xfrm>
              <a:off x="1633824" y="3347030"/>
              <a:ext cx="6070376" cy="720000"/>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3"/>
            <p:cNvSpPr/>
            <p:nvPr/>
          </p:nvSpPr>
          <p:spPr>
            <a:xfrm>
              <a:off x="1633824" y="3284701"/>
              <a:ext cx="5914970" cy="720000"/>
            </a:xfrm>
            <a:prstGeom prst="homePlate">
              <a:avLst>
                <a:gd name="adj" fmla="val 50000"/>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Google Shape;146;p3"/>
            <p:cNvSpPr/>
            <p:nvPr/>
          </p:nvSpPr>
          <p:spPr>
            <a:xfrm>
              <a:off x="1151472" y="3187501"/>
              <a:ext cx="914400" cy="9144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3</a:t>
              </a:r>
              <a:endParaRPr sz="1800">
                <a:solidFill>
                  <a:schemeClr val="lt1"/>
                </a:solidFill>
                <a:latin typeface="Arial"/>
                <a:ea typeface="Arial"/>
                <a:cs typeface="Arial"/>
                <a:sym typeface="Arial"/>
              </a:endParaRPr>
            </a:p>
          </p:txBody>
        </p:sp>
      </p:grpSp>
      <p:grpSp>
        <p:nvGrpSpPr>
          <p:cNvPr id="147" name="Google Shape;147;p3"/>
          <p:cNvGrpSpPr/>
          <p:nvPr/>
        </p:nvGrpSpPr>
        <p:grpSpPr>
          <a:xfrm>
            <a:off x="2339779" y="2571778"/>
            <a:ext cx="6048823" cy="576072"/>
            <a:chOff x="1151472" y="3187501"/>
            <a:chExt cx="6552728" cy="914400"/>
          </a:xfrm>
        </p:grpSpPr>
        <p:sp>
          <p:nvSpPr>
            <p:cNvPr id="148" name="Google Shape;148;p3"/>
            <p:cNvSpPr/>
            <p:nvPr/>
          </p:nvSpPr>
          <p:spPr>
            <a:xfrm>
              <a:off x="1633824" y="3347030"/>
              <a:ext cx="6070376" cy="720000"/>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3"/>
            <p:cNvSpPr/>
            <p:nvPr/>
          </p:nvSpPr>
          <p:spPr>
            <a:xfrm>
              <a:off x="1633824" y="3284701"/>
              <a:ext cx="5914970" cy="720000"/>
            </a:xfrm>
            <a:prstGeom prst="homePlate">
              <a:avLst>
                <a:gd name="adj" fmla="val 50000"/>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        </a:t>
              </a:r>
              <a:endParaRPr sz="1200" b="1">
                <a:solidFill>
                  <a:schemeClr val="dk1"/>
                </a:solidFill>
                <a:latin typeface="Arial"/>
                <a:ea typeface="Arial"/>
                <a:cs typeface="Arial"/>
                <a:sym typeface="Arial"/>
              </a:endParaRPr>
            </a:p>
          </p:txBody>
        </p:sp>
        <p:sp>
          <p:nvSpPr>
            <p:cNvPr id="150" name="Google Shape;150;p3"/>
            <p:cNvSpPr/>
            <p:nvPr/>
          </p:nvSpPr>
          <p:spPr>
            <a:xfrm>
              <a:off x="1151472" y="3187501"/>
              <a:ext cx="914400" cy="9144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grpSp>
      <p:sp>
        <p:nvSpPr>
          <p:cNvPr id="151" name="Google Shape;151;p3"/>
          <p:cNvSpPr/>
          <p:nvPr/>
        </p:nvSpPr>
        <p:spPr>
          <a:xfrm>
            <a:off x="2555776" y="1419622"/>
            <a:ext cx="403184" cy="52322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2</a:t>
            </a:r>
            <a:r>
              <a:rPr lang="en-US" sz="2800" b="1" u="none">
                <a:solidFill>
                  <a:schemeClr val="lt1"/>
                </a:solidFill>
                <a:latin typeface="Arial"/>
                <a:ea typeface="Arial"/>
                <a:cs typeface="Arial"/>
                <a:sym typeface="Arial"/>
              </a:rPr>
              <a:t> </a:t>
            </a:r>
            <a:endParaRPr sz="2800" b="0" u="none">
              <a:solidFill>
                <a:schemeClr val="lt1"/>
              </a:solidFill>
              <a:latin typeface="Arial"/>
              <a:ea typeface="Arial"/>
              <a:cs typeface="Arial"/>
              <a:sym typeface="Arial"/>
            </a:endParaRPr>
          </a:p>
        </p:txBody>
      </p:sp>
      <p:grpSp>
        <p:nvGrpSpPr>
          <p:cNvPr id="152" name="Google Shape;152;p3"/>
          <p:cNvGrpSpPr/>
          <p:nvPr/>
        </p:nvGrpSpPr>
        <p:grpSpPr>
          <a:xfrm>
            <a:off x="2843808" y="3939902"/>
            <a:ext cx="4752528" cy="546274"/>
            <a:chOff x="2299400" y="1781114"/>
            <a:chExt cx="4576856" cy="546274"/>
          </a:xfrm>
        </p:grpSpPr>
        <p:sp>
          <p:nvSpPr>
            <p:cNvPr id="153" name="Google Shape;153;p3"/>
            <p:cNvSpPr txBox="1"/>
            <p:nvPr/>
          </p:nvSpPr>
          <p:spPr>
            <a:xfrm>
              <a:off x="2299400" y="1781114"/>
              <a:ext cx="457685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200" b="1" u="none">
                <a:solidFill>
                  <a:srgbClr val="3F3F3F"/>
                </a:solidFill>
                <a:latin typeface="Arial"/>
                <a:ea typeface="Arial"/>
                <a:cs typeface="Arial"/>
                <a:sym typeface="Arial"/>
              </a:endParaRPr>
            </a:p>
          </p:txBody>
        </p:sp>
        <p:sp>
          <p:nvSpPr>
            <p:cNvPr id="154" name="Google Shape;154;p3"/>
            <p:cNvSpPr txBox="1"/>
            <p:nvPr/>
          </p:nvSpPr>
          <p:spPr>
            <a:xfrm>
              <a:off x="2299400" y="2050389"/>
              <a:ext cx="457685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200" b="0" u="none">
                <a:solidFill>
                  <a:srgbClr val="3F3F3F"/>
                </a:solidFill>
                <a:latin typeface="Arial"/>
                <a:ea typeface="Arial"/>
                <a:cs typeface="Arial"/>
                <a:sym typeface="Arial"/>
              </a:endParaRPr>
            </a:p>
          </p:txBody>
        </p:sp>
      </p:grpSp>
      <p:sp>
        <p:nvSpPr>
          <p:cNvPr id="155" name="Google Shape;155;p3"/>
          <p:cNvSpPr/>
          <p:nvPr/>
        </p:nvSpPr>
        <p:spPr>
          <a:xfrm>
            <a:off x="2509438" y="3111971"/>
            <a:ext cx="403184" cy="52322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u="none">
                <a:solidFill>
                  <a:schemeClr val="lt1"/>
                </a:solidFill>
                <a:latin typeface="Arial"/>
                <a:ea typeface="Arial"/>
                <a:cs typeface="Arial"/>
                <a:sym typeface="Arial"/>
              </a:rPr>
              <a:t>3 </a:t>
            </a:r>
            <a:endParaRPr sz="2800" b="0" u="none">
              <a:solidFill>
                <a:schemeClr val="lt1"/>
              </a:solidFill>
              <a:latin typeface="Arial"/>
              <a:ea typeface="Arial"/>
              <a:cs typeface="Arial"/>
              <a:sym typeface="Arial"/>
            </a:endParaRPr>
          </a:p>
        </p:txBody>
      </p:sp>
      <p:sp>
        <p:nvSpPr>
          <p:cNvPr id="156" name="Google Shape;156;p3"/>
          <p:cNvSpPr/>
          <p:nvPr/>
        </p:nvSpPr>
        <p:spPr>
          <a:xfrm>
            <a:off x="2509438" y="4036493"/>
            <a:ext cx="403184" cy="52322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u="none">
                <a:solidFill>
                  <a:schemeClr val="lt1"/>
                </a:solidFill>
                <a:latin typeface="Arial"/>
                <a:ea typeface="Arial"/>
                <a:cs typeface="Arial"/>
                <a:sym typeface="Arial"/>
              </a:rPr>
              <a:t>4 </a:t>
            </a:r>
            <a:endParaRPr sz="2800" b="0" u="none">
              <a:solidFill>
                <a:schemeClr val="lt1"/>
              </a:solidFill>
              <a:latin typeface="Arial"/>
              <a:ea typeface="Arial"/>
              <a:cs typeface="Arial"/>
              <a:sym typeface="Arial"/>
            </a:endParaRPr>
          </a:p>
        </p:txBody>
      </p:sp>
      <p:grpSp>
        <p:nvGrpSpPr>
          <p:cNvPr id="157" name="Google Shape;157;p3"/>
          <p:cNvGrpSpPr/>
          <p:nvPr/>
        </p:nvGrpSpPr>
        <p:grpSpPr>
          <a:xfrm>
            <a:off x="2339657" y="3219839"/>
            <a:ext cx="5904663" cy="576072"/>
            <a:chOff x="1151472" y="3187501"/>
            <a:chExt cx="6552728" cy="914400"/>
          </a:xfrm>
        </p:grpSpPr>
        <p:sp>
          <p:nvSpPr>
            <p:cNvPr id="158" name="Google Shape;158;p3"/>
            <p:cNvSpPr/>
            <p:nvPr/>
          </p:nvSpPr>
          <p:spPr>
            <a:xfrm>
              <a:off x="1633824" y="3347030"/>
              <a:ext cx="6070376" cy="7200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p3"/>
            <p:cNvSpPr/>
            <p:nvPr/>
          </p:nvSpPr>
          <p:spPr>
            <a:xfrm>
              <a:off x="1633824" y="3284701"/>
              <a:ext cx="5914970" cy="720000"/>
            </a:xfrm>
            <a:prstGeom prst="homePlate">
              <a:avLst>
                <a:gd name="adj" fmla="val 50000"/>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200" b="1">
                  <a:solidFill>
                    <a:schemeClr val="dk1"/>
                  </a:solidFill>
                  <a:latin typeface="Arial"/>
                  <a:ea typeface="Arial"/>
                  <a:cs typeface="Arial"/>
                  <a:sym typeface="Arial"/>
                </a:rPr>
                <a:t>       </a:t>
              </a:r>
              <a:r>
                <a:rPr lang="en-US" sz="1200" b="1">
                  <a:solidFill>
                    <a:schemeClr val="dk1"/>
                  </a:solidFill>
                </a:rPr>
                <a:t> Code &amp; screenshot</a:t>
              </a:r>
              <a:endParaRPr/>
            </a:p>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sp>
          <p:nvSpPr>
            <p:cNvPr id="160" name="Google Shape;160;p3"/>
            <p:cNvSpPr/>
            <p:nvPr/>
          </p:nvSpPr>
          <p:spPr>
            <a:xfrm>
              <a:off x="1151472" y="3187501"/>
              <a:ext cx="914400" cy="9144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grpSp>
      <p:sp>
        <p:nvSpPr>
          <p:cNvPr id="161" name="Google Shape;161;p3"/>
          <p:cNvSpPr/>
          <p:nvPr/>
        </p:nvSpPr>
        <p:spPr>
          <a:xfrm>
            <a:off x="2555755" y="3162894"/>
            <a:ext cx="403200" cy="5232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6</a:t>
            </a:r>
            <a:r>
              <a:rPr lang="en-US" sz="2800" b="1" u="none">
                <a:solidFill>
                  <a:schemeClr val="lt1"/>
                </a:solidFill>
                <a:latin typeface="Arial"/>
                <a:ea typeface="Arial"/>
                <a:cs typeface="Arial"/>
                <a:sym typeface="Arial"/>
              </a:rPr>
              <a:t> </a:t>
            </a:r>
            <a:endParaRPr sz="2800" b="0" u="none">
              <a:solidFill>
                <a:schemeClr val="lt1"/>
              </a:solidFill>
              <a:latin typeface="Arial"/>
              <a:ea typeface="Arial"/>
              <a:cs typeface="Arial"/>
              <a:sym typeface="Arial"/>
            </a:endParaRPr>
          </a:p>
        </p:txBody>
      </p:sp>
      <p:sp>
        <p:nvSpPr>
          <p:cNvPr id="162" name="Google Shape;162;p3"/>
          <p:cNvSpPr/>
          <p:nvPr/>
        </p:nvSpPr>
        <p:spPr>
          <a:xfrm rot="9900000">
            <a:off x="5334751" y="392313"/>
            <a:ext cx="459464" cy="390226"/>
          </a:xfrm>
          <a:custGeom>
            <a:avLst/>
            <a:gdLst/>
            <a:ahLst/>
            <a:cxnLst/>
            <a:rect l="l" t="t" r="r" b="b"/>
            <a:pathLst>
              <a:path w="2911009" h="2472345" extrusionOk="0">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Arial"/>
              <a:ea typeface="Arial"/>
              <a:cs typeface="Arial"/>
              <a:sym typeface="Arial"/>
            </a:endParaRPr>
          </a:p>
        </p:txBody>
      </p:sp>
      <p:sp>
        <p:nvSpPr>
          <p:cNvPr id="163" name="Google Shape;163;p3"/>
          <p:cNvSpPr txBox="1"/>
          <p:nvPr/>
        </p:nvSpPr>
        <p:spPr>
          <a:xfrm>
            <a:off x="2843850" y="2070513"/>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chemeClr val="dk1"/>
                </a:solidFill>
              </a:rPr>
              <a:t>        Need for new system</a:t>
            </a:r>
            <a:endParaRPr sz="1200" b="1">
              <a:solidFill>
                <a:schemeClr val="dk1"/>
              </a:solidFill>
            </a:endParaRPr>
          </a:p>
        </p:txBody>
      </p:sp>
      <p:sp>
        <p:nvSpPr>
          <p:cNvPr id="164" name="Google Shape;164;p3"/>
          <p:cNvSpPr txBox="1"/>
          <p:nvPr/>
        </p:nvSpPr>
        <p:spPr>
          <a:xfrm>
            <a:off x="3166325" y="2645188"/>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rgbClr val="3F3F3F"/>
                </a:solidFill>
              </a:rPr>
              <a:t>Advantages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0" y="123478"/>
            <a:ext cx="9144000" cy="576000"/>
          </a:xfrm>
          <a:prstGeom prst="rect">
            <a:avLst/>
          </a:prstGeom>
          <a:noFill/>
          <a:ln>
            <a:noFill/>
          </a:ln>
        </p:spPr>
        <p:txBody>
          <a:bodyPr spcFirstLastPara="1" wrap="square" lIns="91425" tIns="45700" rIns="91425" bIns="45700" anchor="ctr" anchorCtr="0">
            <a:normAutofit fontScale="55000" lnSpcReduction="20000"/>
          </a:bodyPr>
          <a:lstStyle/>
          <a:p>
            <a:pPr marL="0" lvl="0" indent="0" algn="ctr" rtl="0">
              <a:spcBef>
                <a:spcPts val="0"/>
              </a:spcBef>
              <a:spcAft>
                <a:spcPts val="1200"/>
              </a:spcAft>
              <a:buClr>
                <a:srgbClr val="3F3F3F"/>
              </a:buClr>
              <a:buSzPct val="100000"/>
              <a:buNone/>
            </a:pPr>
            <a:r>
              <a:rPr lang="en-US"/>
              <a:t>Introduction</a:t>
            </a:r>
            <a:endParaRPr/>
          </a:p>
        </p:txBody>
      </p:sp>
      <p:sp>
        <p:nvSpPr>
          <p:cNvPr id="170" name="Google Shape;170;p4"/>
          <p:cNvSpPr/>
          <p:nvPr/>
        </p:nvSpPr>
        <p:spPr>
          <a:xfrm>
            <a:off x="3005707" y="771550"/>
            <a:ext cx="32403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4"/>
          <p:cNvSpPr/>
          <p:nvPr/>
        </p:nvSpPr>
        <p:spPr>
          <a:xfrm>
            <a:off x="5868144" y="195486"/>
            <a:ext cx="465061" cy="435337"/>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4"/>
          <p:cNvSpPr/>
          <p:nvPr/>
        </p:nvSpPr>
        <p:spPr>
          <a:xfrm>
            <a:off x="2915816" y="267494"/>
            <a:ext cx="329824" cy="329288"/>
          </a:xfrm>
          <a:custGeom>
            <a:avLst/>
            <a:gdLst/>
            <a:ahLst/>
            <a:cxnLst/>
            <a:rect l="l" t="t" r="r" b="b"/>
            <a:pathLst>
              <a:path w="3228210" h="3222968" extrusionOk="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4"/>
          <p:cNvSpPr txBox="1">
            <a:spLocks noGrp="1"/>
          </p:cNvSpPr>
          <p:nvPr>
            <p:ph type="body" idx="2"/>
          </p:nvPr>
        </p:nvSpPr>
        <p:spPr>
          <a:xfrm>
            <a:off x="460200" y="1173075"/>
            <a:ext cx="7787400" cy="2923800"/>
          </a:xfrm>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SzPts val="852"/>
              <a:buNone/>
            </a:pPr>
            <a:r>
              <a:rPr lang="en-US" sz="1350" i="1">
                <a:solidFill>
                  <a:schemeClr val="accent1"/>
                </a:solidFill>
                <a:latin typeface="Calibri"/>
                <a:ea typeface="Calibri"/>
                <a:cs typeface="Calibri"/>
                <a:sym typeface="Calibri"/>
              </a:rPr>
              <a:t> While searching for jobs the most important thing to represent an applicant is Curriculum Vitae (CV) or Resume. In this era of technology, job searching has become more smart and easier at the same time. However, there are more than enough applicants for a single job and it is really tough for an employer to select candidates only based on their CV/Resume. </a:t>
            </a:r>
            <a:endParaRPr sz="1350" i="1">
              <a:solidFill>
                <a:schemeClr val="accent1"/>
              </a:solidFill>
              <a:latin typeface="Calibri"/>
              <a:ea typeface="Calibri"/>
              <a:cs typeface="Calibri"/>
              <a:sym typeface="Calibri"/>
            </a:endParaRPr>
          </a:p>
          <a:p>
            <a:pPr marL="0" lvl="0" indent="0" algn="l" rtl="0">
              <a:lnSpc>
                <a:spcPct val="95000"/>
              </a:lnSpc>
              <a:spcBef>
                <a:spcPts val="0"/>
              </a:spcBef>
              <a:spcAft>
                <a:spcPts val="0"/>
              </a:spcAft>
              <a:buSzPts val="852"/>
              <a:buNone/>
            </a:pPr>
            <a:endParaRPr sz="1350" i="1">
              <a:solidFill>
                <a:schemeClr val="accent1"/>
              </a:solidFill>
              <a:latin typeface="Calibri"/>
              <a:ea typeface="Calibri"/>
              <a:cs typeface="Calibri"/>
              <a:sym typeface="Calibri"/>
            </a:endParaRPr>
          </a:p>
          <a:p>
            <a:pPr marL="0" lvl="0" indent="0" algn="l" rtl="0">
              <a:lnSpc>
                <a:spcPct val="95000"/>
              </a:lnSpc>
              <a:spcBef>
                <a:spcPts val="0"/>
              </a:spcBef>
              <a:spcAft>
                <a:spcPts val="0"/>
              </a:spcAft>
              <a:buSzPts val="852"/>
              <a:buNone/>
            </a:pPr>
            <a:r>
              <a:rPr lang="en-US" sz="1350" i="1">
                <a:solidFill>
                  <a:schemeClr val="accent1"/>
                </a:solidFill>
                <a:latin typeface="Calibri"/>
                <a:ea typeface="Calibri"/>
                <a:cs typeface="Calibri"/>
                <a:sym typeface="Calibri"/>
              </a:rPr>
              <a:t>Every organization has to deal with folders together with resumes. Going through these 4 resumes can be a tiring process added to the fact that it is very time consuming. It would help a ton if there were to exist a model which processes the resumes and not only gives out how many and lows Go to Settings to activate Windows which of them meet the requirements, but also gives a summarized version of the resumes. These concise resumes can come of great use for a hiring company in their selection procedures.</a:t>
            </a:r>
            <a:endParaRPr sz="1350" i="1">
              <a:latin typeface="Calibri"/>
              <a:ea typeface="Calibri"/>
              <a:cs typeface="Calibri"/>
              <a:sym typeface="Calibri"/>
            </a:endParaRPr>
          </a:p>
        </p:txBody>
      </p:sp>
      <p:pic>
        <p:nvPicPr>
          <p:cNvPr id="174" name="Google Shape;174;p4"/>
          <p:cNvPicPr preferRelativeResize="0"/>
          <p:nvPr/>
        </p:nvPicPr>
        <p:blipFill>
          <a:blip r:embed="rId3">
            <a:alphaModFix/>
          </a:blip>
          <a:stretch>
            <a:fillRect/>
          </a:stretch>
        </p:blipFill>
        <p:spPr>
          <a:xfrm>
            <a:off x="7274775" y="91800"/>
            <a:ext cx="751750" cy="75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3cf7a14d35_1_0"/>
          <p:cNvSpPr txBox="1">
            <a:spLocks noGrp="1"/>
          </p:cNvSpPr>
          <p:nvPr>
            <p:ph type="body" idx="4294967295"/>
          </p:nvPr>
        </p:nvSpPr>
        <p:spPr>
          <a:xfrm>
            <a:off x="358650" y="1167600"/>
            <a:ext cx="8283900" cy="2622300"/>
          </a:xfrm>
          <a:prstGeom prst="rect">
            <a:avLst/>
          </a:prstGeom>
          <a:noFill/>
          <a:ln>
            <a:noFill/>
          </a:ln>
        </p:spPr>
        <p:txBody>
          <a:bodyPr spcFirstLastPara="1" wrap="square" lIns="91425" tIns="45700" rIns="91425" bIns="45700" anchor="ctr" anchorCtr="0">
            <a:normAutofit/>
          </a:bodyPr>
          <a:lstStyle/>
          <a:p>
            <a:pPr marL="0" lvl="0" indent="0" algn="l" rtl="0">
              <a:lnSpc>
                <a:spcPct val="105000"/>
              </a:lnSpc>
              <a:spcBef>
                <a:spcPts val="0"/>
              </a:spcBef>
              <a:spcAft>
                <a:spcPts val="0"/>
              </a:spcAft>
              <a:buClr>
                <a:srgbClr val="3F3F3F"/>
              </a:buClr>
              <a:buSzPts val="1700"/>
              <a:buNone/>
            </a:pPr>
            <a:r>
              <a:rPr lang="en-US" sz="1500" i="1">
                <a:latin typeface="Calibri"/>
                <a:ea typeface="Calibri"/>
                <a:cs typeface="Calibri"/>
                <a:sym typeface="Calibri"/>
              </a:rPr>
              <a:t>This project proposes a model of extracting important information from the semi-structured text  format in a curriculum vitae or resume and ranking it according to the preference of the associated company and requirements. In order to achieve the desired goal, the entire process has been divided into segments. The first segment consists of segmenting the entire CV/ Resume based on the topic of each part, the second segment consists of extracting data in structured form from the unstructured data extraction process is done by segmenting the entire CV / Resume by converting it to text. After the conversion to structured data,  techniques are used to classify the input into different categories based on Email , phone no. , linkedin profile and skills set etc. </a:t>
            </a:r>
            <a:endParaRPr sz="1500" i="1">
              <a:latin typeface="Calibri"/>
              <a:ea typeface="Calibri"/>
              <a:cs typeface="Calibri"/>
              <a:sym typeface="Calibri"/>
            </a:endParaRPr>
          </a:p>
        </p:txBody>
      </p:sp>
      <p:sp>
        <p:nvSpPr>
          <p:cNvPr id="181" name="Google Shape;181;g13cf7a14d35_1_0"/>
          <p:cNvSpPr txBox="1">
            <a:spLocks noGrp="1"/>
          </p:cNvSpPr>
          <p:nvPr>
            <p:ph type="body" idx="1"/>
          </p:nvPr>
        </p:nvSpPr>
        <p:spPr>
          <a:xfrm>
            <a:off x="0" y="123474"/>
            <a:ext cx="9144000" cy="648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3600"/>
              <a:buNone/>
            </a:pPr>
            <a:r>
              <a:rPr lang="en-US" sz="3600">
                <a:solidFill>
                  <a:srgbClr val="3F3F3F"/>
                </a:solidFill>
                <a:latin typeface="Arial"/>
                <a:ea typeface="Arial"/>
                <a:cs typeface="Arial"/>
                <a:sym typeface="Arial"/>
              </a:rPr>
              <a:t>                            Abstarct </a:t>
            </a:r>
            <a:endParaRPr/>
          </a:p>
        </p:txBody>
      </p:sp>
      <p:sp>
        <p:nvSpPr>
          <p:cNvPr id="182" name="Google Shape;182;g13cf7a14d35_1_0"/>
          <p:cNvSpPr/>
          <p:nvPr/>
        </p:nvSpPr>
        <p:spPr>
          <a:xfrm>
            <a:off x="3005707" y="771550"/>
            <a:ext cx="32403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g13cf7a14d35_1_0"/>
          <p:cNvSpPr/>
          <p:nvPr/>
        </p:nvSpPr>
        <p:spPr>
          <a:xfrm>
            <a:off x="3144425" y="267500"/>
            <a:ext cx="371244" cy="386756"/>
          </a:xfrm>
          <a:custGeom>
            <a:avLst/>
            <a:gdLst/>
            <a:ahLst/>
            <a:cxnLst/>
            <a:rect l="l" t="t" r="r" b="b"/>
            <a:pathLst>
              <a:path w="3228210" h="3222968" extrusionOk="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4" name="Google Shape;184;g13cf7a14d35_1_0"/>
          <p:cNvPicPr preferRelativeResize="0"/>
          <p:nvPr/>
        </p:nvPicPr>
        <p:blipFill>
          <a:blip r:embed="rId3">
            <a:alphaModFix/>
          </a:blip>
          <a:stretch>
            <a:fillRect/>
          </a:stretch>
        </p:blipFill>
        <p:spPr>
          <a:xfrm>
            <a:off x="5503825" y="191300"/>
            <a:ext cx="459825" cy="45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3cf7a14d35_0_934"/>
          <p:cNvSpPr txBox="1">
            <a:spLocks noGrp="1"/>
          </p:cNvSpPr>
          <p:nvPr>
            <p:ph type="body" idx="1"/>
          </p:nvPr>
        </p:nvSpPr>
        <p:spPr>
          <a:xfrm>
            <a:off x="-2854525" y="159578"/>
            <a:ext cx="9144000" cy="576000"/>
          </a:xfrm>
          <a:prstGeom prst="rect">
            <a:avLst/>
          </a:prstGeom>
        </p:spPr>
        <p:txBody>
          <a:bodyPr spcFirstLastPara="1" wrap="square" lIns="91425" tIns="45700" rIns="91425" bIns="45700" anchor="ctr" anchorCtr="0">
            <a:normAutofit fontScale="70000" lnSpcReduction="20000"/>
          </a:bodyPr>
          <a:lstStyle/>
          <a:p>
            <a:pPr marL="0" lvl="0" indent="0" algn="l" rtl="0">
              <a:lnSpc>
                <a:spcPct val="100000"/>
              </a:lnSpc>
              <a:spcBef>
                <a:spcPts val="0"/>
              </a:spcBef>
              <a:spcAft>
                <a:spcPts val="0"/>
              </a:spcAft>
              <a:buNone/>
            </a:pPr>
            <a:r>
              <a:rPr lang="en-US"/>
              <a:t>                                                                    Problem Definition</a:t>
            </a:r>
            <a:endParaRPr/>
          </a:p>
        </p:txBody>
      </p:sp>
      <p:sp>
        <p:nvSpPr>
          <p:cNvPr id="191" name="Google Shape;191;g13cf7a14d35_0_934"/>
          <p:cNvSpPr txBox="1"/>
          <p:nvPr/>
        </p:nvSpPr>
        <p:spPr>
          <a:xfrm>
            <a:off x="496300" y="1146150"/>
            <a:ext cx="76521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i="1">
              <a:solidFill>
                <a:schemeClr val="accent1"/>
              </a:solidFill>
              <a:latin typeface="Calibri"/>
              <a:ea typeface="Calibri"/>
              <a:cs typeface="Calibri"/>
              <a:sym typeface="Calibri"/>
            </a:endParaRPr>
          </a:p>
          <a:p>
            <a:pPr marL="0" lvl="0" indent="0" algn="l" rtl="0">
              <a:spcBef>
                <a:spcPts val="0"/>
              </a:spcBef>
              <a:spcAft>
                <a:spcPts val="0"/>
              </a:spcAft>
              <a:buNone/>
            </a:pPr>
            <a:r>
              <a:rPr lang="en-US" sz="1700" i="1">
                <a:solidFill>
                  <a:schemeClr val="accent1"/>
                </a:solidFill>
                <a:latin typeface="Calibri"/>
                <a:ea typeface="Calibri"/>
                <a:cs typeface="Calibri"/>
                <a:sym typeface="Calibri"/>
              </a:rPr>
              <a:t>Large companies and recruitment agencies receive, process and manage hundreds of resumes from job applicants. Besides, many people publish their resumes on the web. Dealing with loads of resumes at once can be time consuming since all they need is a bunch of valuable resumes that represent candidates specialized in fields the company/agency is looking for. The resumes that one receives in their original format (pdf, docx etc.) are unstructured. The unstructured format of these resumes, with random templates and fonts make it difficult for processing. These resumes.</a:t>
            </a:r>
            <a:endParaRPr sz="1700" i="1">
              <a:solidFill>
                <a:schemeClr val="accent1"/>
              </a:solidFill>
              <a:latin typeface="Calibri"/>
              <a:ea typeface="Calibri"/>
              <a:cs typeface="Calibri"/>
              <a:sym typeface="Calibri"/>
            </a:endParaRPr>
          </a:p>
        </p:txBody>
      </p:sp>
      <p:pic>
        <p:nvPicPr>
          <p:cNvPr id="192" name="Google Shape;192;g13cf7a14d35_0_934"/>
          <p:cNvPicPr preferRelativeResize="0"/>
          <p:nvPr/>
        </p:nvPicPr>
        <p:blipFill>
          <a:blip r:embed="rId3">
            <a:alphaModFix/>
          </a:blip>
          <a:stretch>
            <a:fillRect/>
          </a:stretch>
        </p:blipFill>
        <p:spPr>
          <a:xfrm>
            <a:off x="7742700" y="3735375"/>
            <a:ext cx="981225" cy="981225"/>
          </a:xfrm>
          <a:prstGeom prst="rect">
            <a:avLst/>
          </a:prstGeom>
          <a:noFill/>
          <a:ln>
            <a:noFill/>
          </a:ln>
        </p:spPr>
      </p:pic>
      <p:sp>
        <p:nvSpPr>
          <p:cNvPr id="193" name="Google Shape;193;g13cf7a14d35_0_934"/>
          <p:cNvSpPr txBox="1">
            <a:spLocks noGrp="1"/>
          </p:cNvSpPr>
          <p:nvPr>
            <p:ph type="body" idx="1"/>
          </p:nvPr>
        </p:nvSpPr>
        <p:spPr>
          <a:xfrm>
            <a:off x="-2854525" y="367824"/>
            <a:ext cx="9144000" cy="648000"/>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spcBef>
                <a:spcPts val="0"/>
              </a:spcBef>
              <a:spcAft>
                <a:spcPts val="1200"/>
              </a:spcAft>
              <a:buClr>
                <a:srgbClr val="3F3F3F"/>
              </a:buClr>
              <a:buSzPts val="3600"/>
              <a:buNone/>
            </a:pPr>
            <a:r>
              <a:rPr lang="en-US"/>
              <a:t>                           </a:t>
            </a:r>
            <a:endParaRPr/>
          </a:p>
        </p:txBody>
      </p:sp>
      <p:sp>
        <p:nvSpPr>
          <p:cNvPr id="194" name="Google Shape;194;g13cf7a14d35_0_934"/>
          <p:cNvSpPr/>
          <p:nvPr/>
        </p:nvSpPr>
        <p:spPr>
          <a:xfrm>
            <a:off x="3005707" y="771550"/>
            <a:ext cx="32403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3cf7a14d35_1_29"/>
          <p:cNvSpPr txBox="1"/>
          <p:nvPr/>
        </p:nvSpPr>
        <p:spPr>
          <a:xfrm>
            <a:off x="1844850" y="1370600"/>
            <a:ext cx="6993300" cy="23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49" i="1">
                <a:solidFill>
                  <a:schemeClr val="accent1"/>
                </a:solidFill>
                <a:latin typeface="Calibri"/>
                <a:ea typeface="Calibri"/>
                <a:cs typeface="Calibri"/>
                <a:sym typeface="Calibri"/>
              </a:rPr>
              <a:t>The resumes that one receives in their original format (pdf, docx etc.) are unstructured. The unstructured format of these resumes, with random templates and fonts make it difficult for processing. These resumes can be automatically retrieved and processed by a resume information extraction system. Extracted information such as name, phone / mobile nos., e-mails id., qualification, experience, skill sets etc. can be stored as structured information in a database. Considered sample resume or CV</a:t>
            </a:r>
            <a:endParaRPr sz="1749" i="1">
              <a:solidFill>
                <a:schemeClr val="accent1"/>
              </a:solidFill>
              <a:latin typeface="Calibri"/>
              <a:ea typeface="Calibri"/>
              <a:cs typeface="Calibri"/>
              <a:sym typeface="Calibri"/>
            </a:endParaRPr>
          </a:p>
          <a:p>
            <a:pPr marL="0" lvl="0" indent="0" algn="l" rtl="0">
              <a:spcBef>
                <a:spcPts val="0"/>
              </a:spcBef>
              <a:spcAft>
                <a:spcPts val="0"/>
              </a:spcAft>
              <a:buNone/>
            </a:pPr>
            <a:endParaRPr sz="1800">
              <a:latin typeface="Lato"/>
              <a:ea typeface="Lato"/>
              <a:cs typeface="Lato"/>
              <a:sym typeface="Lato"/>
            </a:endParaRPr>
          </a:p>
        </p:txBody>
      </p:sp>
      <p:sp>
        <p:nvSpPr>
          <p:cNvPr id="201" name="Google Shape;201;g13cf7a14d35_1_29"/>
          <p:cNvSpPr txBox="1">
            <a:spLocks noGrp="1"/>
          </p:cNvSpPr>
          <p:nvPr>
            <p:ph type="body" idx="4294967295"/>
          </p:nvPr>
        </p:nvSpPr>
        <p:spPr>
          <a:xfrm>
            <a:off x="0" y="123478"/>
            <a:ext cx="9144000" cy="576000"/>
          </a:xfrm>
          <a:prstGeom prst="rect">
            <a:avLst/>
          </a:prstGeom>
          <a:noFill/>
          <a:ln>
            <a:noFill/>
          </a:ln>
        </p:spPr>
        <p:txBody>
          <a:bodyPr spcFirstLastPara="1" wrap="square" lIns="91425" tIns="45700" rIns="91425" bIns="45700" anchor="ctr" anchorCtr="0">
            <a:normAutofit fontScale="40000" lnSpcReduction="20000"/>
          </a:bodyPr>
          <a:lstStyle/>
          <a:p>
            <a:pPr marL="0" lvl="0" indent="0" algn="ctr" rtl="0">
              <a:spcBef>
                <a:spcPts val="0"/>
              </a:spcBef>
              <a:spcAft>
                <a:spcPts val="1200"/>
              </a:spcAft>
              <a:buClr>
                <a:srgbClr val="3F3F3F"/>
              </a:buClr>
              <a:buSzPct val="70954"/>
              <a:buNone/>
            </a:pPr>
            <a:r>
              <a:rPr lang="en-US" sz="5073" b="1">
                <a:solidFill>
                  <a:srgbClr val="3F3F3F"/>
                </a:solidFill>
                <a:latin typeface="Arial"/>
                <a:ea typeface="Arial"/>
                <a:cs typeface="Arial"/>
                <a:sym typeface="Arial"/>
              </a:rPr>
              <a:t>Need for new System</a:t>
            </a:r>
            <a:endParaRPr sz="7623" b="1" i="1">
              <a:latin typeface="Calibri"/>
              <a:ea typeface="Calibri"/>
              <a:cs typeface="Calibri"/>
              <a:sym typeface="Calibri"/>
            </a:endParaRPr>
          </a:p>
        </p:txBody>
      </p:sp>
      <p:pic>
        <p:nvPicPr>
          <p:cNvPr id="202" name="Google Shape;202;g13cf7a14d35_1_29"/>
          <p:cNvPicPr preferRelativeResize="0"/>
          <p:nvPr/>
        </p:nvPicPr>
        <p:blipFill>
          <a:blip r:embed="rId3">
            <a:alphaModFix/>
          </a:blip>
          <a:stretch>
            <a:fillRect/>
          </a:stretch>
        </p:blipFill>
        <p:spPr>
          <a:xfrm>
            <a:off x="2027325" y="162450"/>
            <a:ext cx="730900" cy="73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3cf7a14d35_1_15"/>
          <p:cNvSpPr txBox="1">
            <a:spLocks noGrp="1"/>
          </p:cNvSpPr>
          <p:nvPr>
            <p:ph type="body" idx="1"/>
          </p:nvPr>
        </p:nvSpPr>
        <p:spPr>
          <a:xfrm>
            <a:off x="0" y="362478"/>
            <a:ext cx="9144000" cy="576000"/>
          </a:xfrm>
          <a:prstGeom prst="rect">
            <a:avLst/>
          </a:prstGeom>
        </p:spPr>
        <p:txBody>
          <a:bodyPr spcFirstLastPara="1" wrap="square" lIns="91425" tIns="45700" rIns="91425" bIns="45700" anchor="ctr" anchorCtr="0">
            <a:normAutofit fontScale="40000" lnSpcReduction="20000"/>
          </a:bodyPr>
          <a:lstStyle/>
          <a:p>
            <a:pPr marL="0" lvl="0" indent="0" algn="ctr" rtl="0">
              <a:spcBef>
                <a:spcPts val="280"/>
              </a:spcBef>
              <a:spcAft>
                <a:spcPts val="1200"/>
              </a:spcAft>
              <a:buNone/>
            </a:pPr>
            <a:r>
              <a:rPr lang="en-US" sz="5073" b="1"/>
              <a:t>CV/Resume Analyzing Process</a:t>
            </a:r>
            <a:endParaRPr/>
          </a:p>
        </p:txBody>
      </p:sp>
      <p:sp>
        <p:nvSpPr>
          <p:cNvPr id="209" name="Google Shape;209;g13cf7a14d35_1_15"/>
          <p:cNvSpPr txBox="1">
            <a:spLocks noGrp="1"/>
          </p:cNvSpPr>
          <p:nvPr>
            <p:ph type="body" idx="2"/>
          </p:nvPr>
        </p:nvSpPr>
        <p:spPr>
          <a:xfrm>
            <a:off x="631675" y="938475"/>
            <a:ext cx="8004000" cy="3302700"/>
          </a:xfrm>
          <a:prstGeom prst="rect">
            <a:avLst/>
          </a:prstGeom>
        </p:spPr>
        <p:txBody>
          <a:bodyPr spcFirstLastPara="1" wrap="square" lIns="91425" tIns="45700" rIns="91425" bIns="45700" anchor="ctr" anchorCtr="0">
            <a:noAutofit/>
          </a:bodyPr>
          <a:lstStyle/>
          <a:p>
            <a:pPr marL="0" marR="0" lvl="0" indent="0" algn="l" rtl="0">
              <a:lnSpc>
                <a:spcPct val="150000"/>
              </a:lnSpc>
              <a:spcBef>
                <a:spcPts val="0"/>
              </a:spcBef>
              <a:spcAft>
                <a:spcPts val="0"/>
              </a:spcAft>
              <a:buSzPts val="770"/>
              <a:buNone/>
            </a:pPr>
            <a:endParaRPr sz="4505" i="1">
              <a:solidFill>
                <a:schemeClr val="accent1"/>
              </a:solidFill>
              <a:latin typeface="Calibri"/>
              <a:ea typeface="Calibri"/>
              <a:cs typeface="Calibri"/>
              <a:sym typeface="Calibri"/>
            </a:endParaRPr>
          </a:p>
          <a:p>
            <a:pPr marL="0" marR="0" lvl="0" indent="0" algn="l" rtl="0">
              <a:lnSpc>
                <a:spcPct val="150000"/>
              </a:lnSpc>
              <a:spcBef>
                <a:spcPts val="0"/>
              </a:spcBef>
              <a:spcAft>
                <a:spcPts val="0"/>
              </a:spcAft>
              <a:buSzPts val="770"/>
              <a:buNone/>
            </a:pPr>
            <a:r>
              <a:rPr lang="en-US" sz="1349" i="1">
                <a:solidFill>
                  <a:schemeClr val="accent1"/>
                </a:solidFill>
                <a:latin typeface="Calibri"/>
                <a:ea typeface="Calibri"/>
                <a:cs typeface="Calibri"/>
                <a:sym typeface="Calibri"/>
              </a:rPr>
              <a:t>In the past, CVs/Resumes submitted by job seekers used to be manually analyzed and judged by the</a:t>
            </a:r>
            <a:endParaRPr sz="1349" i="1">
              <a:solidFill>
                <a:schemeClr val="accent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770"/>
              <a:buFont typeface="Arial"/>
              <a:buNone/>
            </a:pPr>
            <a:r>
              <a:rPr lang="en-US" sz="1349" i="1">
                <a:solidFill>
                  <a:schemeClr val="accent1"/>
                </a:solidFill>
                <a:latin typeface="Calibri"/>
                <a:ea typeface="Calibri"/>
                <a:cs typeface="Calibri"/>
                <a:sym typeface="Calibri"/>
              </a:rPr>
              <a:t> employers. This method is still followed in recent times. However, as the big companies often need to deal with hundreds of CVs/Resumes each and every day, it has become very problematic and time consuming to handle such a big number of CVs/Resumes one by one. As a result, many companies started to provide specific formats or forms where the job seekers need to fill up with required information and then the CV/Resume will be analyzed by machine with simple pattern recognition and keywords searching. While this method reduced the workload for the employers, it increased the amount of work for the applicants significantly as they need to maintain different formats for each job they apply for. Additionally, it also tends to reduce the creativity and the flexibility of writing the skills along with the qualifications in a CV/Resume.</a:t>
            </a:r>
            <a:endParaRPr sz="1139">
              <a:solidFill>
                <a:srgbClr val="242424"/>
              </a:solidFill>
              <a:highlight>
                <a:srgbClr val="E8EBFA"/>
              </a:highlight>
            </a:endParaRPr>
          </a:p>
          <a:p>
            <a:pPr marL="0" lvl="0" indent="0" algn="ctr" rtl="0">
              <a:spcBef>
                <a:spcPts val="280"/>
              </a:spcBef>
              <a:spcAft>
                <a:spcPts val="1200"/>
              </a:spcAft>
              <a:buSzPts val="770"/>
              <a:buNone/>
            </a:pPr>
            <a:endParaRPr sz="980"/>
          </a:p>
        </p:txBody>
      </p:sp>
      <p:pic>
        <p:nvPicPr>
          <p:cNvPr id="210" name="Google Shape;210;g13cf7a14d35_1_15"/>
          <p:cNvPicPr preferRelativeResize="0"/>
          <p:nvPr/>
        </p:nvPicPr>
        <p:blipFill>
          <a:blip r:embed="rId3">
            <a:alphaModFix/>
          </a:blip>
          <a:stretch>
            <a:fillRect/>
          </a:stretch>
        </p:blipFill>
        <p:spPr>
          <a:xfrm>
            <a:off x="977425" y="496300"/>
            <a:ext cx="442175" cy="44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0"/>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rmAutofit fontScale="47500" lnSpcReduction="20000"/>
          </a:bodyPr>
          <a:lstStyle/>
          <a:p>
            <a:pPr marL="0" lvl="0" indent="0" algn="ctr" rtl="0">
              <a:spcBef>
                <a:spcPts val="0"/>
              </a:spcBef>
              <a:spcAft>
                <a:spcPts val="1200"/>
              </a:spcAft>
              <a:buClr>
                <a:srgbClr val="262626"/>
              </a:buClr>
              <a:buSzPct val="100000"/>
              <a:buNone/>
            </a:pPr>
            <a:r>
              <a:rPr lang="en-US"/>
              <a:t>Advantages</a:t>
            </a:r>
            <a:endParaRPr/>
          </a:p>
        </p:txBody>
      </p:sp>
      <p:sp>
        <p:nvSpPr>
          <p:cNvPr id="232" name="Google Shape;232;p10"/>
          <p:cNvSpPr/>
          <p:nvPr/>
        </p:nvSpPr>
        <p:spPr>
          <a:xfrm flipH="1">
            <a:off x="5602986" y="1433619"/>
            <a:ext cx="2977613" cy="2977613"/>
          </a:xfrm>
          <a:prstGeom prst="arc">
            <a:avLst>
              <a:gd name="adj1" fmla="val 16200000"/>
              <a:gd name="adj2" fmla="val 5433205"/>
            </a:avLst>
          </a:prstGeom>
          <a:noFill/>
          <a:ln w="53975" cap="flat" cmpd="sng">
            <a:solidFill>
              <a:srgbClr val="D9D9D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233" name="Google Shape;233;p10"/>
          <p:cNvSpPr/>
          <p:nvPr/>
        </p:nvSpPr>
        <p:spPr>
          <a:xfrm flipH="1">
            <a:off x="6379805" y="1868557"/>
            <a:ext cx="2010144" cy="1969938"/>
          </a:xfrm>
          <a:custGeom>
            <a:avLst/>
            <a:gdLst/>
            <a:ahLst/>
            <a:cxnLst/>
            <a:rect l="l" t="t" r="r" b="b"/>
            <a:pathLst>
              <a:path w="476250" h="466725" extrusionOk="0">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538CD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Google Shape;234;p10"/>
          <p:cNvSpPr/>
          <p:nvPr/>
        </p:nvSpPr>
        <p:spPr>
          <a:xfrm flipH="1">
            <a:off x="6457732" y="1476342"/>
            <a:ext cx="162089" cy="162089"/>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35" name="Google Shape;235;p10"/>
          <p:cNvSpPr/>
          <p:nvPr/>
        </p:nvSpPr>
        <p:spPr>
          <a:xfrm flipH="1">
            <a:off x="4762362" y="1369024"/>
            <a:ext cx="412210" cy="41221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3F3F3F"/>
              </a:solidFill>
              <a:latin typeface="Arial"/>
              <a:ea typeface="Arial"/>
              <a:cs typeface="Arial"/>
              <a:sym typeface="Arial"/>
            </a:endParaRPr>
          </a:p>
        </p:txBody>
      </p:sp>
      <p:grpSp>
        <p:nvGrpSpPr>
          <p:cNvPr id="236" name="Google Shape;236;p10"/>
          <p:cNvGrpSpPr/>
          <p:nvPr/>
        </p:nvGrpSpPr>
        <p:grpSpPr>
          <a:xfrm flipH="1">
            <a:off x="1180190" y="1306562"/>
            <a:ext cx="3462405" cy="385936"/>
            <a:chOff x="4716014" y="1639850"/>
            <a:chExt cx="3888434" cy="514357"/>
          </a:xfrm>
        </p:grpSpPr>
        <p:sp>
          <p:nvSpPr>
            <p:cNvPr id="237" name="Google Shape;237;p10"/>
            <p:cNvSpPr txBox="1"/>
            <p:nvPr/>
          </p:nvSpPr>
          <p:spPr>
            <a:xfrm>
              <a:off x="4716015" y="1846565"/>
              <a:ext cx="3888433" cy="307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sp>
          <p:nvSpPr>
            <p:cNvPr id="238" name="Google Shape;238;p10"/>
            <p:cNvSpPr txBox="1"/>
            <p:nvPr/>
          </p:nvSpPr>
          <p:spPr>
            <a:xfrm>
              <a:off x="4716014" y="1639850"/>
              <a:ext cx="3888300" cy="451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a:solidFill>
                    <a:srgbClr val="3F3F3F"/>
                  </a:solidFill>
                  <a:latin typeface="Calibri"/>
                  <a:ea typeface="Calibri"/>
                  <a:cs typeface="Calibri"/>
                  <a:sym typeface="Calibri"/>
                </a:rPr>
                <a:t>                            </a:t>
              </a:r>
              <a:r>
                <a:rPr lang="en-US" sz="1600" i="1">
                  <a:solidFill>
                    <a:srgbClr val="3F3F3F"/>
                  </a:solidFill>
                  <a:latin typeface="Calibri"/>
                  <a:ea typeface="Calibri"/>
                  <a:cs typeface="Calibri"/>
                  <a:sym typeface="Calibri"/>
                </a:rPr>
                <a:t>Satisfaction Level</a:t>
              </a:r>
              <a:endParaRPr sz="1600" i="1">
                <a:solidFill>
                  <a:srgbClr val="3F3F3F"/>
                </a:solidFill>
                <a:latin typeface="Calibri"/>
                <a:ea typeface="Calibri"/>
                <a:cs typeface="Calibri"/>
                <a:sym typeface="Calibri"/>
              </a:endParaRPr>
            </a:p>
          </p:txBody>
        </p:sp>
      </p:grpSp>
      <p:sp>
        <p:nvSpPr>
          <p:cNvPr id="239" name="Google Shape;239;p10"/>
          <p:cNvSpPr/>
          <p:nvPr/>
        </p:nvSpPr>
        <p:spPr>
          <a:xfrm flipH="1">
            <a:off x="4053141" y="2746209"/>
            <a:ext cx="412210" cy="41221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3F3F3F"/>
              </a:solidFill>
              <a:latin typeface="Arial"/>
              <a:ea typeface="Arial"/>
              <a:cs typeface="Arial"/>
              <a:sym typeface="Arial"/>
            </a:endParaRPr>
          </a:p>
        </p:txBody>
      </p:sp>
      <p:sp>
        <p:nvSpPr>
          <p:cNvPr id="240" name="Google Shape;240;p10"/>
          <p:cNvSpPr txBox="1"/>
          <p:nvPr/>
        </p:nvSpPr>
        <p:spPr>
          <a:xfrm flipH="1">
            <a:off x="471075" y="2683746"/>
            <a:ext cx="34623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3F3F3F"/>
                </a:solidFill>
                <a:latin typeface="Calibri"/>
                <a:ea typeface="Calibri"/>
                <a:cs typeface="Calibri"/>
                <a:sym typeface="Calibri"/>
              </a:rPr>
              <a:t>              Easy to select candidates                    </a:t>
            </a:r>
            <a:endParaRPr sz="1600" i="1">
              <a:solidFill>
                <a:srgbClr val="3F3F3F"/>
              </a:solidFill>
              <a:latin typeface="Calibri"/>
              <a:ea typeface="Calibri"/>
              <a:cs typeface="Calibri"/>
              <a:sym typeface="Calibri"/>
            </a:endParaRPr>
          </a:p>
        </p:txBody>
      </p:sp>
      <p:sp>
        <p:nvSpPr>
          <p:cNvPr id="241" name="Google Shape;241;p10"/>
          <p:cNvSpPr/>
          <p:nvPr/>
        </p:nvSpPr>
        <p:spPr>
          <a:xfrm flipH="1">
            <a:off x="4855232" y="4123393"/>
            <a:ext cx="412210" cy="41221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3F3F3F"/>
              </a:solidFill>
              <a:latin typeface="Arial"/>
              <a:ea typeface="Arial"/>
              <a:cs typeface="Arial"/>
              <a:sym typeface="Arial"/>
            </a:endParaRPr>
          </a:p>
        </p:txBody>
      </p:sp>
      <p:sp>
        <p:nvSpPr>
          <p:cNvPr id="242" name="Google Shape;242;p10"/>
          <p:cNvSpPr/>
          <p:nvPr/>
        </p:nvSpPr>
        <p:spPr>
          <a:xfrm flipH="1">
            <a:off x="4240590" y="2057616"/>
            <a:ext cx="412210" cy="41221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3F3F3F"/>
              </a:solidFill>
              <a:latin typeface="Arial"/>
              <a:ea typeface="Arial"/>
              <a:cs typeface="Arial"/>
              <a:sym typeface="Arial"/>
            </a:endParaRPr>
          </a:p>
        </p:txBody>
      </p:sp>
      <p:grpSp>
        <p:nvGrpSpPr>
          <p:cNvPr id="243" name="Google Shape;243;p10"/>
          <p:cNvGrpSpPr/>
          <p:nvPr/>
        </p:nvGrpSpPr>
        <p:grpSpPr>
          <a:xfrm flipH="1">
            <a:off x="658419" y="1995154"/>
            <a:ext cx="3462405" cy="385937"/>
            <a:chOff x="4716014" y="1639849"/>
            <a:chExt cx="3888434" cy="514358"/>
          </a:xfrm>
        </p:grpSpPr>
        <p:sp>
          <p:nvSpPr>
            <p:cNvPr id="244" name="Google Shape;244;p10"/>
            <p:cNvSpPr txBox="1"/>
            <p:nvPr/>
          </p:nvSpPr>
          <p:spPr>
            <a:xfrm>
              <a:off x="4716015" y="1846565"/>
              <a:ext cx="3888433" cy="3076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a:solidFill>
                  <a:srgbClr val="3F3F3F"/>
                </a:solidFill>
                <a:latin typeface="Arial"/>
                <a:ea typeface="Arial"/>
                <a:cs typeface="Arial"/>
                <a:sym typeface="Arial"/>
              </a:endParaRPr>
            </a:p>
          </p:txBody>
        </p:sp>
        <p:sp>
          <p:nvSpPr>
            <p:cNvPr id="245" name="Google Shape;245;p10"/>
            <p:cNvSpPr txBox="1"/>
            <p:nvPr/>
          </p:nvSpPr>
          <p:spPr>
            <a:xfrm>
              <a:off x="4716014" y="1639849"/>
              <a:ext cx="3888433" cy="4512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3F3F3F"/>
                  </a:solidFill>
                  <a:latin typeface="Calibri"/>
                  <a:ea typeface="Calibri"/>
                  <a:cs typeface="Calibri"/>
                  <a:sym typeface="Calibri"/>
                </a:rPr>
                <a:t>                                  Time Efficiency</a:t>
              </a:r>
              <a:endParaRPr sz="1600" i="1">
                <a:solidFill>
                  <a:srgbClr val="3F3F3F"/>
                </a:solidFill>
                <a:latin typeface="Calibri"/>
                <a:ea typeface="Calibri"/>
                <a:cs typeface="Calibri"/>
                <a:sym typeface="Calibri"/>
              </a:endParaRPr>
            </a:p>
          </p:txBody>
        </p:sp>
      </p:grpSp>
      <p:sp>
        <p:nvSpPr>
          <p:cNvPr id="246" name="Google Shape;246;p10"/>
          <p:cNvSpPr/>
          <p:nvPr/>
        </p:nvSpPr>
        <p:spPr>
          <a:xfrm flipH="1">
            <a:off x="4222303" y="3434801"/>
            <a:ext cx="412210" cy="41221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rgbClr val="3F3F3F"/>
              </a:solidFill>
              <a:latin typeface="Arial"/>
              <a:ea typeface="Arial"/>
              <a:cs typeface="Arial"/>
              <a:sym typeface="Arial"/>
            </a:endParaRPr>
          </a:p>
        </p:txBody>
      </p:sp>
      <p:sp>
        <p:nvSpPr>
          <p:cNvPr id="247" name="Google Shape;247;p10"/>
          <p:cNvSpPr/>
          <p:nvPr/>
        </p:nvSpPr>
        <p:spPr>
          <a:xfrm flipH="1">
            <a:off x="5685940" y="2164935"/>
            <a:ext cx="162089" cy="162089"/>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48" name="Google Shape;248;p10"/>
          <p:cNvSpPr/>
          <p:nvPr/>
        </p:nvSpPr>
        <p:spPr>
          <a:xfrm flipH="1">
            <a:off x="5511283" y="2853526"/>
            <a:ext cx="162089" cy="162089"/>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49" name="Google Shape;249;p10"/>
          <p:cNvSpPr/>
          <p:nvPr/>
        </p:nvSpPr>
        <p:spPr>
          <a:xfrm flipH="1">
            <a:off x="5701279" y="3542119"/>
            <a:ext cx="162089" cy="162089"/>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50" name="Google Shape;250;p10"/>
          <p:cNvSpPr/>
          <p:nvPr/>
        </p:nvSpPr>
        <p:spPr>
          <a:xfrm flipH="1">
            <a:off x="6457732" y="4230711"/>
            <a:ext cx="162089" cy="162089"/>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cxnSp>
        <p:nvCxnSpPr>
          <p:cNvPr id="251" name="Google Shape;251;p10"/>
          <p:cNvCxnSpPr/>
          <p:nvPr/>
        </p:nvCxnSpPr>
        <p:spPr>
          <a:xfrm flipH="1">
            <a:off x="5410834" y="1557423"/>
            <a:ext cx="810353" cy="1"/>
          </a:xfrm>
          <a:prstGeom prst="straightConnector1">
            <a:avLst/>
          </a:prstGeom>
          <a:noFill/>
          <a:ln w="19050" cap="flat" cmpd="sng">
            <a:solidFill>
              <a:srgbClr val="BFBFBF"/>
            </a:solidFill>
            <a:prstDash val="solid"/>
            <a:round/>
            <a:headEnd type="oval" w="med" len="med"/>
            <a:tailEnd type="oval" w="med" len="med"/>
          </a:ln>
        </p:spPr>
      </p:cxnSp>
      <p:cxnSp>
        <p:nvCxnSpPr>
          <p:cNvPr id="252" name="Google Shape;252;p10"/>
          <p:cNvCxnSpPr/>
          <p:nvPr/>
        </p:nvCxnSpPr>
        <p:spPr>
          <a:xfrm flipH="1">
            <a:off x="4764052" y="2246015"/>
            <a:ext cx="810353" cy="1"/>
          </a:xfrm>
          <a:prstGeom prst="straightConnector1">
            <a:avLst/>
          </a:prstGeom>
          <a:noFill/>
          <a:ln w="19050" cap="flat" cmpd="sng">
            <a:solidFill>
              <a:srgbClr val="BFBFBF"/>
            </a:solidFill>
            <a:prstDash val="solid"/>
            <a:round/>
            <a:headEnd type="oval" w="med" len="med"/>
            <a:tailEnd type="oval" w="med" len="med"/>
          </a:ln>
        </p:spPr>
      </p:cxnSp>
      <p:cxnSp>
        <p:nvCxnSpPr>
          <p:cNvPr id="253" name="Google Shape;253;p10"/>
          <p:cNvCxnSpPr/>
          <p:nvPr/>
        </p:nvCxnSpPr>
        <p:spPr>
          <a:xfrm flipH="1">
            <a:off x="4582999" y="2934607"/>
            <a:ext cx="810353" cy="1"/>
          </a:xfrm>
          <a:prstGeom prst="straightConnector1">
            <a:avLst/>
          </a:prstGeom>
          <a:noFill/>
          <a:ln w="19050" cap="flat" cmpd="sng">
            <a:solidFill>
              <a:srgbClr val="BFBFBF"/>
            </a:solidFill>
            <a:prstDash val="solid"/>
            <a:round/>
            <a:headEnd type="oval" w="med" len="med"/>
            <a:tailEnd type="oval" w="med" len="med"/>
          </a:ln>
        </p:spPr>
      </p:cxnSp>
      <p:cxnSp>
        <p:nvCxnSpPr>
          <p:cNvPr id="254" name="Google Shape;254;p10"/>
          <p:cNvCxnSpPr/>
          <p:nvPr/>
        </p:nvCxnSpPr>
        <p:spPr>
          <a:xfrm flipH="1">
            <a:off x="4762578" y="3623199"/>
            <a:ext cx="810353" cy="1"/>
          </a:xfrm>
          <a:prstGeom prst="straightConnector1">
            <a:avLst/>
          </a:prstGeom>
          <a:noFill/>
          <a:ln w="19050" cap="flat" cmpd="sng">
            <a:solidFill>
              <a:srgbClr val="BFBFBF"/>
            </a:solidFill>
            <a:prstDash val="solid"/>
            <a:round/>
            <a:headEnd type="oval" w="med" len="med"/>
            <a:tailEnd type="oval" w="med" len="med"/>
          </a:ln>
        </p:spPr>
      </p:cxnSp>
      <p:cxnSp>
        <p:nvCxnSpPr>
          <p:cNvPr id="255" name="Google Shape;255;p10"/>
          <p:cNvCxnSpPr/>
          <p:nvPr/>
        </p:nvCxnSpPr>
        <p:spPr>
          <a:xfrm flipH="1">
            <a:off x="5457270" y="4311792"/>
            <a:ext cx="810353" cy="1"/>
          </a:xfrm>
          <a:prstGeom prst="straightConnector1">
            <a:avLst/>
          </a:prstGeom>
          <a:noFill/>
          <a:ln w="19050" cap="flat" cmpd="sng">
            <a:solidFill>
              <a:srgbClr val="BFBFBF"/>
            </a:solidFill>
            <a:prstDash val="solid"/>
            <a:round/>
            <a:headEnd type="oval" w="med" len="med"/>
            <a:tailEnd type="oval" w="med" len="med"/>
          </a:ln>
        </p:spPr>
      </p:cxnSp>
      <p:sp>
        <p:nvSpPr>
          <p:cNvPr id="256" name="Google Shape;256;p10"/>
          <p:cNvSpPr/>
          <p:nvPr/>
        </p:nvSpPr>
        <p:spPr>
          <a:xfrm>
            <a:off x="4941793" y="4221091"/>
            <a:ext cx="219590" cy="220133"/>
          </a:xfrm>
          <a:custGeom>
            <a:avLst/>
            <a:gdLst/>
            <a:ahLst/>
            <a:cxnLst/>
            <a:rect l="l" t="t" r="r" b="b"/>
            <a:pathLst>
              <a:path w="3240000" h="3248012" extrusionOk="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7" name="Google Shape;257;p10"/>
          <p:cNvSpPr/>
          <p:nvPr/>
        </p:nvSpPr>
        <p:spPr>
          <a:xfrm flipH="1">
            <a:off x="4837503" y="1461723"/>
            <a:ext cx="266889" cy="215399"/>
          </a:xfrm>
          <a:custGeom>
            <a:avLst/>
            <a:gdLst/>
            <a:ahLst/>
            <a:cxnLst/>
            <a:rect l="l" t="t" r="r" b="b"/>
            <a:pathLst>
              <a:path w="3307788" h="2669631" extrusionOk="0">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10"/>
          <p:cNvSpPr/>
          <p:nvPr/>
        </p:nvSpPr>
        <p:spPr>
          <a:xfrm flipH="1">
            <a:off x="4326143" y="2148440"/>
            <a:ext cx="225579" cy="225579"/>
          </a:xfrm>
          <a:custGeom>
            <a:avLst/>
            <a:gdLst/>
            <a:ahLst/>
            <a:cxnLst/>
            <a:rect l="l" t="t" r="r" b="b"/>
            <a:pathLst>
              <a:path w="3240000" h="3240000" extrusionOk="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9" name="Google Shape;259;p10"/>
          <p:cNvSpPr/>
          <p:nvPr/>
        </p:nvSpPr>
        <p:spPr>
          <a:xfrm flipH="1">
            <a:off x="4305446" y="3539757"/>
            <a:ext cx="257355" cy="188600"/>
          </a:xfrm>
          <a:custGeom>
            <a:avLst/>
            <a:gdLst/>
            <a:ahLst/>
            <a:cxnLst/>
            <a:rect l="l" t="t" r="r" b="b"/>
            <a:pathLst>
              <a:path w="3248842" h="2380886" extrusionOk="0">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10"/>
          <p:cNvSpPr/>
          <p:nvPr/>
        </p:nvSpPr>
        <p:spPr>
          <a:xfrm flipH="1">
            <a:off x="4165324" y="2817259"/>
            <a:ext cx="177190" cy="255986"/>
          </a:xfrm>
          <a:custGeom>
            <a:avLst/>
            <a:gdLst/>
            <a:ahLst/>
            <a:cxnLst/>
            <a:rect l="l" t="t" r="r" b="b"/>
            <a:pathLst>
              <a:path w="2215656" h="3200962" extrusionOk="0">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261" name="Google Shape;261;p10"/>
          <p:cNvGrpSpPr/>
          <p:nvPr/>
        </p:nvGrpSpPr>
        <p:grpSpPr>
          <a:xfrm flipH="1">
            <a:off x="6738731" y="2543175"/>
            <a:ext cx="1254264" cy="657166"/>
            <a:chOff x="8984974" y="3390900"/>
            <a:chExt cx="1672352" cy="876221"/>
          </a:xfrm>
        </p:grpSpPr>
        <p:sp>
          <p:nvSpPr>
            <p:cNvPr id="262" name="Google Shape;262;p10"/>
            <p:cNvSpPr/>
            <p:nvPr/>
          </p:nvSpPr>
          <p:spPr>
            <a:xfrm flipH="1">
              <a:off x="8999735" y="4025752"/>
              <a:ext cx="1657591" cy="241369"/>
            </a:xfrm>
            <a:custGeom>
              <a:avLst/>
              <a:gdLst/>
              <a:ahLst/>
              <a:cxnLst/>
              <a:rect l="l" t="t" r="r" b="b"/>
              <a:pathLst>
                <a:path w="4438231" h="646270" extrusionOk="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100">
                <a:solidFill>
                  <a:schemeClr val="lt1"/>
                </a:solidFill>
                <a:latin typeface="Aharoni"/>
                <a:ea typeface="Aharoni"/>
                <a:cs typeface="Aharoni"/>
                <a:sym typeface="Aharoni"/>
              </a:endParaRPr>
            </a:p>
          </p:txBody>
        </p:sp>
        <p:sp>
          <p:nvSpPr>
            <p:cNvPr id="263" name="Google Shape;263;p10"/>
            <p:cNvSpPr/>
            <p:nvPr/>
          </p:nvSpPr>
          <p:spPr>
            <a:xfrm flipH="1">
              <a:off x="9556330" y="3446590"/>
              <a:ext cx="551490" cy="468478"/>
            </a:xfrm>
            <a:custGeom>
              <a:avLst/>
              <a:gdLst/>
              <a:ahLst/>
              <a:cxnLst/>
              <a:rect l="l" t="t" r="r" b="b"/>
              <a:pathLst>
                <a:path w="844822" h="717660" extrusionOk="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100">
                <a:solidFill>
                  <a:schemeClr val="lt1"/>
                </a:solidFill>
                <a:latin typeface="Aharoni"/>
                <a:ea typeface="Aharoni"/>
                <a:cs typeface="Aharoni"/>
                <a:sym typeface="Aharoni"/>
              </a:endParaRPr>
            </a:p>
          </p:txBody>
        </p:sp>
        <p:grpSp>
          <p:nvGrpSpPr>
            <p:cNvPr id="264" name="Google Shape;264;p10"/>
            <p:cNvGrpSpPr/>
            <p:nvPr/>
          </p:nvGrpSpPr>
          <p:grpSpPr>
            <a:xfrm flipH="1">
              <a:off x="8984974" y="3390900"/>
              <a:ext cx="534724" cy="533693"/>
              <a:chOff x="7167947" y="1624190"/>
              <a:chExt cx="2677920" cy="2672764"/>
            </a:xfrm>
          </p:grpSpPr>
          <p:sp>
            <p:nvSpPr>
              <p:cNvPr id="265" name="Google Shape;265;p10"/>
              <p:cNvSpPr/>
              <p:nvPr/>
            </p:nvSpPr>
            <p:spPr>
              <a:xfrm>
                <a:off x="7167947" y="1624190"/>
                <a:ext cx="2677920" cy="2672764"/>
              </a:xfrm>
              <a:custGeom>
                <a:avLst/>
                <a:gdLst/>
                <a:ahLst/>
                <a:cxnLst/>
                <a:rect l="l" t="t" r="r" b="b"/>
                <a:pathLst>
                  <a:path w="2677922" h="2672762" extrusionOk="0">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66" name="Google Shape;266;p10"/>
              <p:cNvSpPr/>
              <p:nvPr/>
            </p:nvSpPr>
            <p:spPr>
              <a:xfrm>
                <a:off x="7628244" y="2084297"/>
                <a:ext cx="1757326" cy="1752551"/>
              </a:xfrm>
              <a:custGeom>
                <a:avLst/>
                <a:gdLst/>
                <a:ahLst/>
                <a:cxnLst/>
                <a:rect l="l" t="t" r="r" b="b"/>
                <a:pathLst>
                  <a:path w="1898796" h="1893636" extrusionOk="0">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grpSp>
      <p:sp>
        <p:nvSpPr>
          <p:cNvPr id="267" name="Google Shape;267;p10"/>
          <p:cNvSpPr/>
          <p:nvPr/>
        </p:nvSpPr>
        <p:spPr>
          <a:xfrm>
            <a:off x="6084168" y="267494"/>
            <a:ext cx="458555" cy="462288"/>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10"/>
          <p:cNvSpPr txBox="1"/>
          <p:nvPr/>
        </p:nvSpPr>
        <p:spPr>
          <a:xfrm flipH="1">
            <a:off x="590850" y="3471546"/>
            <a:ext cx="34623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3F3F3F"/>
                </a:solidFill>
                <a:latin typeface="Calibri"/>
                <a:ea typeface="Calibri"/>
                <a:cs typeface="Calibri"/>
                <a:sym typeface="Calibri"/>
              </a:rPr>
              <a:t>Feasible ways to evaluate a CV/Resume                   </a:t>
            </a:r>
            <a:endParaRPr sz="1600" i="1">
              <a:solidFill>
                <a:srgbClr val="3F3F3F"/>
              </a:solidFill>
              <a:latin typeface="Calibri"/>
              <a:ea typeface="Calibri"/>
              <a:cs typeface="Calibri"/>
              <a:sym typeface="Calibri"/>
            </a:endParaRPr>
          </a:p>
        </p:txBody>
      </p:sp>
      <p:sp>
        <p:nvSpPr>
          <p:cNvPr id="269" name="Google Shape;269;p10"/>
          <p:cNvSpPr txBox="1"/>
          <p:nvPr/>
        </p:nvSpPr>
        <p:spPr>
          <a:xfrm flipH="1">
            <a:off x="1100498" y="4259359"/>
            <a:ext cx="34623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3F3F3F"/>
                </a:solidFill>
                <a:latin typeface="Calibri"/>
                <a:ea typeface="Calibri"/>
                <a:cs typeface="Calibri"/>
                <a:sym typeface="Calibri"/>
              </a:rPr>
              <a:t>                                   Accuracy level</a:t>
            </a:r>
            <a:endParaRPr sz="1600" i="1">
              <a:solidFill>
                <a:srgbClr val="3F3F3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C62B3FE-2598-4D3B-A127-D9B2840CB1D4}"/>
              </a:ext>
            </a:extLst>
          </p:cNvPr>
          <p:cNvPicPr>
            <a:picLocks noChangeAspect="1"/>
          </p:cNvPicPr>
          <p:nvPr/>
        </p:nvPicPr>
        <p:blipFill>
          <a:blip r:embed="rId3"/>
          <a:stretch>
            <a:fillRect/>
          </a:stretch>
        </p:blipFill>
        <p:spPr>
          <a:xfrm>
            <a:off x="6615521" y="2071354"/>
            <a:ext cx="1568359" cy="1568359"/>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843</Words>
  <Application>Microsoft Office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Raleway</vt:lpstr>
      <vt:lpstr>Malgun Gothic</vt:lpstr>
      <vt:lpstr>Cambria</vt:lpstr>
      <vt:lpstr>Lato</vt:lpstr>
      <vt:lpstr>Aharoni</vt:lpstr>
      <vt:lpstr>Streamline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Lopamudra Sahoo</cp:lastModifiedBy>
  <cp:revision>4</cp:revision>
  <dcterms:created xsi:type="dcterms:W3CDTF">2016-12-05T23:26:54Z</dcterms:created>
  <dcterms:modified xsi:type="dcterms:W3CDTF">2022-07-22T04:28:08Z</dcterms:modified>
</cp:coreProperties>
</file>