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45" r:id="rId4"/>
    <p:sldId id="346" r:id="rId5"/>
    <p:sldId id="347" r:id="rId6"/>
    <p:sldId id="349" r:id="rId7"/>
    <p:sldId id="272" r:id="rId8"/>
    <p:sldId id="261" r:id="rId9"/>
    <p:sldId id="348" r:id="rId10"/>
    <p:sldId id="350" r:id="rId11"/>
    <p:sldId id="351" r:id="rId12"/>
    <p:sldId id="352" r:id="rId13"/>
    <p:sldId id="354" r:id="rId14"/>
    <p:sldId id="358" r:id="rId15"/>
    <p:sldId id="357" r:id="rId16"/>
    <p:sldId id="356" r:id="rId17"/>
    <p:sldId id="355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6/6/2017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6/6/2017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</a:t>
            </a:r>
            <a:r>
              <a:rPr lang="fr-FR" dirty="0" err="1"/>
              <a:t>Phyloseq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Vaulot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</a:t>
            </a:r>
            <a:r>
              <a:rPr lang="fr-FR" dirty="0" err="1"/>
              <a:t>Taxonomy</a:t>
            </a:r>
            <a:r>
              <a:rPr lang="fr-FR" dirty="0"/>
              <a:t>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5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Sample</a:t>
            </a:r>
            <a:r>
              <a:rPr lang="fr-FR" dirty="0"/>
              <a:t>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8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234136"/>
          </a:xfrm>
        </p:spPr>
        <p:txBody>
          <a:bodyPr/>
          <a:lstStyle/>
          <a:p>
            <a:r>
              <a:rPr lang="fr-FR" dirty="0"/>
              <a:t>Import data</a:t>
            </a:r>
          </a:p>
          <a:p>
            <a:r>
              <a:rPr lang="fr-FR" dirty="0"/>
              <a:t>Combine </a:t>
            </a:r>
            <a:r>
              <a:rPr lang="fr-FR" dirty="0" err="1"/>
              <a:t>into</a:t>
            </a:r>
            <a:r>
              <a:rPr lang="fr-FR" dirty="0"/>
              <a:t> "</a:t>
            </a:r>
            <a:r>
              <a:rPr lang="fr-FR" dirty="0" err="1"/>
              <a:t>phyloseq</a:t>
            </a:r>
            <a:r>
              <a:rPr lang="fr-FR" dirty="0"/>
              <a:t>" </a:t>
            </a:r>
            <a:r>
              <a:rPr lang="fr-FR" dirty="0" err="1"/>
              <a:t>object</a:t>
            </a:r>
            <a:endParaRPr lang="fr-FR" dirty="0"/>
          </a:p>
          <a:p>
            <a:r>
              <a:rPr lang="fr-FR" dirty="0" err="1"/>
              <a:t>Filter</a:t>
            </a:r>
            <a:r>
              <a:rPr lang="fr-FR" dirty="0"/>
              <a:t> the data</a:t>
            </a:r>
          </a:p>
          <a:p>
            <a:pPr lvl="1"/>
            <a:r>
              <a:rPr lang="fr-FR" dirty="0" err="1"/>
              <a:t>taxonomy</a:t>
            </a:r>
            <a:r>
              <a:rPr lang="fr-FR" dirty="0"/>
              <a:t> : e.g.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photosynthetic</a:t>
            </a:r>
            <a:r>
              <a:rPr lang="fr-FR" dirty="0"/>
              <a:t> </a:t>
            </a:r>
            <a:r>
              <a:rPr lang="fr-FR" dirty="0" err="1"/>
              <a:t>eukaryotes</a:t>
            </a:r>
            <a:endParaRPr lang="fr-FR" dirty="0"/>
          </a:p>
          <a:p>
            <a:pPr lvl="1"/>
            <a:r>
              <a:rPr lang="fr-FR" dirty="0" err="1"/>
              <a:t>samples</a:t>
            </a:r>
            <a:r>
              <a:rPr lang="fr-FR" dirty="0"/>
              <a:t> :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reads</a:t>
            </a:r>
            <a:endParaRPr lang="fr-FR" dirty="0"/>
          </a:p>
          <a:p>
            <a:pPr lvl="1"/>
            <a:r>
              <a:rPr lang="fr-FR" dirty="0" err="1"/>
              <a:t>abundance</a:t>
            </a:r>
            <a:r>
              <a:rPr lang="fr-FR" dirty="0"/>
              <a:t> :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OTUs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abundance</a:t>
            </a:r>
            <a:r>
              <a:rPr lang="fr-FR" dirty="0"/>
              <a:t> for </a:t>
            </a:r>
            <a:r>
              <a:rPr lang="fr-FR" dirty="0" err="1"/>
              <a:t>some</a:t>
            </a:r>
            <a:r>
              <a:rPr lang="fr-FR" dirty="0"/>
              <a:t> analyses</a:t>
            </a:r>
          </a:p>
          <a:p>
            <a:r>
              <a:rPr lang="fr-FR" dirty="0" err="1"/>
              <a:t>Barplots</a:t>
            </a:r>
            <a:endParaRPr lang="fr-FR" dirty="0"/>
          </a:p>
          <a:p>
            <a:r>
              <a:rPr lang="fr-FR" dirty="0" err="1"/>
              <a:t>Heatmaps</a:t>
            </a:r>
            <a:endParaRPr lang="fr-FR" dirty="0"/>
          </a:p>
          <a:p>
            <a:r>
              <a:rPr lang="fr-FR" dirty="0"/>
              <a:t>Alpha </a:t>
            </a:r>
            <a:r>
              <a:rPr lang="fr-FR" dirty="0" err="1"/>
              <a:t>diversity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Multivariate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 Network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7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Barplots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380312" cy="4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Heatmaps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5963015" cy="4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</a:t>
            </a:r>
            <a:r>
              <a:rPr lang="fr-FR" dirty="0" err="1"/>
              <a:t>diversity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40768"/>
            <a:ext cx="798302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0" y="1162794"/>
            <a:ext cx="8155785" cy="50025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64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6946126" cy="50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R packages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67207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ggplot2</a:t>
            </a:r>
          </a:p>
          <a:p>
            <a:pPr lvl="1"/>
            <a:r>
              <a:rPr lang="fr-FR" dirty="0"/>
              <a:t>Best package for </a:t>
            </a:r>
            <a:r>
              <a:rPr lang="fr-FR" dirty="0" err="1"/>
              <a:t>plotting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 err="1"/>
              <a:t>vegan</a:t>
            </a:r>
            <a:endParaRPr lang="fr-FR" dirty="0"/>
          </a:p>
          <a:p>
            <a:pPr lvl="1"/>
            <a:r>
              <a:rPr lang="fr-FR" dirty="0" err="1"/>
              <a:t>Multivariate</a:t>
            </a:r>
            <a:r>
              <a:rPr lang="fr-FR" dirty="0"/>
              <a:t> analyses</a:t>
            </a:r>
          </a:p>
          <a:p>
            <a:r>
              <a:rPr lang="fr-FR" dirty="0" err="1"/>
              <a:t>dplyr</a:t>
            </a:r>
            <a:endParaRPr lang="fr-FR" dirty="0"/>
          </a:p>
          <a:p>
            <a:pPr lvl="1"/>
            <a:r>
              <a:rPr lang="fr-FR" dirty="0" err="1"/>
              <a:t>Sorting</a:t>
            </a:r>
            <a:r>
              <a:rPr lang="fr-FR" dirty="0"/>
              <a:t>, </a:t>
            </a:r>
            <a:r>
              <a:rPr lang="fr-FR" dirty="0" err="1"/>
              <a:t>filtering</a:t>
            </a:r>
            <a:r>
              <a:rPr lang="fr-FR" dirty="0"/>
              <a:t>, </a:t>
            </a:r>
            <a:r>
              <a:rPr lang="fr-FR" dirty="0" err="1"/>
              <a:t>reformating</a:t>
            </a:r>
            <a:r>
              <a:rPr lang="fr-FR" dirty="0"/>
              <a:t> data</a:t>
            </a:r>
          </a:p>
          <a:p>
            <a:r>
              <a:rPr lang="fr-FR" dirty="0" err="1"/>
              <a:t>maps</a:t>
            </a:r>
            <a:endParaRPr lang="fr-FR" dirty="0"/>
          </a:p>
          <a:p>
            <a:pPr lvl="1"/>
            <a:r>
              <a:rPr lang="fr-FR" dirty="0"/>
              <a:t>Plot the distribution of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  <a:p>
            <a:r>
              <a:rPr lang="fr-FR" dirty="0" err="1"/>
              <a:t>treemaps</a:t>
            </a:r>
            <a:endParaRPr lang="fr-FR" dirty="0"/>
          </a:p>
          <a:p>
            <a:pPr lvl="1"/>
            <a:r>
              <a:rPr lang="fr-FR" dirty="0" err="1"/>
              <a:t>Summary</a:t>
            </a:r>
            <a:r>
              <a:rPr lang="fr-FR" dirty="0"/>
              <a:t> plots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Tableau</a:t>
            </a:r>
          </a:p>
          <a:p>
            <a:pPr lvl="1"/>
            <a:r>
              <a:rPr lang="fr-FR" dirty="0" err="1"/>
              <a:t>Very</a:t>
            </a:r>
            <a:r>
              <a:rPr lang="fr-FR" dirty="0"/>
              <a:t> intuitive software for data exploration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25270"/>
            <a:ext cx="1787869" cy="2131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24" y="332656"/>
            <a:ext cx="2480303" cy="21865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44366"/>
            <a:ext cx="2082273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6"/>
            <a:ext cx="7210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280920" cy="5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52915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0"/>
            <a:ext cx="527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0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CARBOM </a:t>
            </a:r>
            <a:r>
              <a:rPr lang="fr-FR" dirty="0" err="1"/>
              <a:t>cruise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78743"/>
            <a:ext cx="5133975" cy="36385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4060833" cy="37170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6" b="51097"/>
          <a:stretch/>
        </p:blipFill>
        <p:spPr>
          <a:xfrm>
            <a:off x="4211960" y="3792620"/>
            <a:ext cx="2515908" cy="28183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827584" y="5540524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18S V4</a:t>
            </a:r>
          </a:p>
          <a:p>
            <a:r>
              <a:rPr lang="fr-FR" dirty="0"/>
              <a:t>Illumina 2*250 </a:t>
            </a:r>
            <a:r>
              <a:rPr lang="fr-FR" dirty="0" err="1"/>
              <a:t>bp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80884" y="4365104"/>
            <a:ext cx="185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Sorted</a:t>
            </a:r>
            <a:r>
              <a:rPr lang="fr-FR" b="1" dirty="0"/>
              <a:t> </a:t>
            </a:r>
            <a:r>
              <a:rPr lang="fr-FR" b="1" dirty="0" err="1"/>
              <a:t>samples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Pico vs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Surf vs </a:t>
            </a:r>
            <a:r>
              <a:rPr lang="fr-FR" dirty="0" err="1"/>
              <a:t>Deep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3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Unzip</a:t>
            </a:r>
            <a:r>
              <a:rPr lang="fr-FR" dirty="0"/>
              <a:t> files </a:t>
            </a:r>
            <a:r>
              <a:rPr lang="fr-FR" dirty="0" err="1"/>
              <a:t>from</a:t>
            </a:r>
            <a:r>
              <a:rPr lang="fr-FR" dirty="0"/>
              <a:t> phyloseq_tutorial.zip</a:t>
            </a:r>
          </a:p>
          <a:p>
            <a:r>
              <a:rPr lang="fr-FR" dirty="0"/>
              <a:t>Open « phyloseq_tutorial_01.R» </a:t>
            </a:r>
            <a:r>
              <a:rPr lang="fr-FR" dirty="0" err="1"/>
              <a:t>with</a:t>
            </a:r>
            <a:r>
              <a:rPr lang="fr-FR" dirty="0"/>
              <a:t> R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Necessary</a:t>
            </a:r>
            <a:endParaRPr lang="fr-FR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OTU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 err="1"/>
              <a:t>Taxonomy</a:t>
            </a:r>
            <a:r>
              <a:rPr lang="fr-FR" dirty="0"/>
              <a:t>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 err="1"/>
              <a:t>Sample</a:t>
            </a:r>
            <a:r>
              <a:rPr lang="fr-FR" dirty="0"/>
              <a:t> variables</a:t>
            </a:r>
          </a:p>
          <a:p>
            <a:pPr marL="73152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 err="1"/>
              <a:t>Optional</a:t>
            </a:r>
            <a:endParaRPr lang="fr-FR" dirty="0"/>
          </a:p>
          <a:p>
            <a:pPr lvl="1"/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dirty="0" err="1"/>
              <a:t>Sequences</a:t>
            </a:r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</a:t>
            </a:r>
            <a:r>
              <a:rPr lang="fr-FR" dirty="0" err="1"/>
              <a:t>Otu</a:t>
            </a:r>
            <a:r>
              <a:rPr lang="fr-FR" dirty="0"/>
              <a:t> table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7593855" cy="46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7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8062</TotalTime>
  <Words>149</Words>
  <Application>Microsoft Office PowerPoint</Application>
  <PresentationFormat>Affichage à l'écran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Gill Sans MT</vt:lpstr>
      <vt:lpstr>Wingdings</vt:lpstr>
      <vt:lpstr>Wingdings 3</vt:lpstr>
      <vt:lpstr>Origin</vt:lpstr>
      <vt:lpstr>Introduction to Phyloseq</vt:lpstr>
      <vt:lpstr>Présentation PowerPoint</vt:lpstr>
      <vt:lpstr>Présentation PowerPoint</vt:lpstr>
      <vt:lpstr>Présentation PowerPoint</vt:lpstr>
      <vt:lpstr>Présentation PowerPoint</vt:lpstr>
      <vt:lpstr>CARBOM cruise</vt:lpstr>
      <vt:lpstr>Preparation</vt:lpstr>
      <vt:lpstr>Import data</vt:lpstr>
      <vt:lpstr>1 - Otu table</vt:lpstr>
      <vt:lpstr>2 - Taxonomy Table</vt:lpstr>
      <vt:lpstr>3 - Sample table</vt:lpstr>
      <vt:lpstr>Steps</vt:lpstr>
      <vt:lpstr>Barplots</vt:lpstr>
      <vt:lpstr>Heatmaps</vt:lpstr>
      <vt:lpstr>Alpha diversity</vt:lpstr>
      <vt:lpstr>Multivariate analysis</vt:lpstr>
      <vt:lpstr>Network analysis</vt:lpstr>
      <vt:lpstr>Other useful R packages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Daniel Vaulot</dc:creator>
  <cp:lastModifiedBy>Daniel Vaulot</cp:lastModifiedBy>
  <cp:revision>113</cp:revision>
  <dcterms:created xsi:type="dcterms:W3CDTF">2014-01-20T15:56:24Z</dcterms:created>
  <dcterms:modified xsi:type="dcterms:W3CDTF">2017-06-08T19:45:19Z</dcterms:modified>
</cp:coreProperties>
</file>