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1"/>
  </p:sldMasterIdLst>
  <p:sldIdLst>
    <p:sldId id="256" r:id="rId2"/>
    <p:sldId id="258" r:id="rId3"/>
    <p:sldId id="261" r:id="rId4"/>
    <p:sldId id="262" r:id="rId5"/>
    <p:sldId id="260" r:id="rId6"/>
    <p:sldId id="263" r:id="rId7"/>
    <p:sldId id="259" r:id="rId8"/>
    <p:sldId id="265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8993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>
        <p:scale>
          <a:sx n="75" d="100"/>
          <a:sy n="75" d="100"/>
        </p:scale>
        <p:origin x="27" y="-23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smtClean="0"/>
              <a:t>12/4/2017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93700" ty="-82550" sx="35000" sy="3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1296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smtClean="0"/>
              <a:t>12/4/2017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777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smtClean="0"/>
              <a:t>12/4/2017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411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/>
              <a:t>12/4/2017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179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smtClean="0"/>
              <a:t>12/4/2017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0" y="0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393700" ty="-82550" sx="35000" sy="3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38916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smtClean="0"/>
              <a:t>12/4/2017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106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smtClean="0"/>
              <a:t>12/4/2017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436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/>
              <a:t>12/4/2017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170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/>
              <a:t>12/4/2017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143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smtClean="0"/>
              <a:t>12/4/2017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315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12/4/2017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4753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smtClean="0"/>
              <a:pPr/>
              <a:t>12/4/2017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5794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13" Type="http://schemas.openxmlformats.org/officeDocument/2006/relationships/image" Target="../media/image13.emf"/><Relationship Id="rId18" Type="http://schemas.openxmlformats.org/officeDocument/2006/relationships/image" Target="../media/image18.emf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12" Type="http://schemas.openxmlformats.org/officeDocument/2006/relationships/image" Target="../media/image12.emf"/><Relationship Id="rId17" Type="http://schemas.openxmlformats.org/officeDocument/2006/relationships/image" Target="../media/image17.e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6.emf"/><Relationship Id="rId1" Type="http://schemas.openxmlformats.org/officeDocument/2006/relationships/tags" Target="../tags/tag1.xml"/><Relationship Id="rId6" Type="http://schemas.openxmlformats.org/officeDocument/2006/relationships/image" Target="../media/image6.emf"/><Relationship Id="rId11" Type="http://schemas.openxmlformats.org/officeDocument/2006/relationships/image" Target="../media/image11.emf"/><Relationship Id="rId5" Type="http://schemas.openxmlformats.org/officeDocument/2006/relationships/image" Target="../media/image5.emf"/><Relationship Id="rId15" Type="http://schemas.openxmlformats.org/officeDocument/2006/relationships/image" Target="../media/image15.emf"/><Relationship Id="rId10" Type="http://schemas.openxmlformats.org/officeDocument/2006/relationships/image" Target="../media/image10.emf"/><Relationship Id="rId19" Type="http://schemas.openxmlformats.org/officeDocument/2006/relationships/image" Target="../media/image19.emf"/><Relationship Id="rId4" Type="http://schemas.openxmlformats.org/officeDocument/2006/relationships/image" Target="../media/image4.emf"/><Relationship Id="rId9" Type="http://schemas.openxmlformats.org/officeDocument/2006/relationships/image" Target="../media/image9.emf"/><Relationship Id="rId14" Type="http://schemas.openxmlformats.org/officeDocument/2006/relationships/image" Target="../media/image14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13" Type="http://schemas.openxmlformats.org/officeDocument/2006/relationships/image" Target="../media/image13.emf"/><Relationship Id="rId18" Type="http://schemas.openxmlformats.org/officeDocument/2006/relationships/image" Target="../media/image18.emf"/><Relationship Id="rId3" Type="http://schemas.openxmlformats.org/officeDocument/2006/relationships/image" Target="../media/image3.emf"/><Relationship Id="rId21" Type="http://schemas.openxmlformats.org/officeDocument/2006/relationships/image" Target="../media/image21.svg"/><Relationship Id="rId7" Type="http://schemas.openxmlformats.org/officeDocument/2006/relationships/image" Target="../media/image7.emf"/><Relationship Id="rId12" Type="http://schemas.openxmlformats.org/officeDocument/2006/relationships/image" Target="../media/image12.emf"/><Relationship Id="rId17" Type="http://schemas.openxmlformats.org/officeDocument/2006/relationships/image" Target="../media/image17.e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6.emf"/><Relationship Id="rId20" Type="http://schemas.openxmlformats.org/officeDocument/2006/relationships/image" Target="../media/image20.png"/><Relationship Id="rId1" Type="http://schemas.openxmlformats.org/officeDocument/2006/relationships/tags" Target="../tags/tag2.xml"/><Relationship Id="rId6" Type="http://schemas.openxmlformats.org/officeDocument/2006/relationships/image" Target="../media/image6.emf"/><Relationship Id="rId11" Type="http://schemas.openxmlformats.org/officeDocument/2006/relationships/image" Target="../media/image11.emf"/><Relationship Id="rId5" Type="http://schemas.openxmlformats.org/officeDocument/2006/relationships/image" Target="../media/image5.emf"/><Relationship Id="rId15" Type="http://schemas.openxmlformats.org/officeDocument/2006/relationships/image" Target="../media/image15.emf"/><Relationship Id="rId10" Type="http://schemas.openxmlformats.org/officeDocument/2006/relationships/image" Target="../media/image10.emf"/><Relationship Id="rId19" Type="http://schemas.openxmlformats.org/officeDocument/2006/relationships/image" Target="../media/image19.emf"/><Relationship Id="rId4" Type="http://schemas.openxmlformats.org/officeDocument/2006/relationships/image" Target="../media/image4.emf"/><Relationship Id="rId9" Type="http://schemas.openxmlformats.org/officeDocument/2006/relationships/image" Target="../media/image9.emf"/><Relationship Id="rId14" Type="http://schemas.openxmlformats.org/officeDocument/2006/relationships/image" Target="../media/image14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13" Type="http://schemas.openxmlformats.org/officeDocument/2006/relationships/image" Target="../media/image14.emf"/><Relationship Id="rId18" Type="http://schemas.openxmlformats.org/officeDocument/2006/relationships/image" Target="../media/image19.emf"/><Relationship Id="rId3" Type="http://schemas.openxmlformats.org/officeDocument/2006/relationships/image" Target="../media/image4.emf"/><Relationship Id="rId7" Type="http://schemas.openxmlformats.org/officeDocument/2006/relationships/image" Target="../media/image8.emf"/><Relationship Id="rId12" Type="http://schemas.openxmlformats.org/officeDocument/2006/relationships/image" Target="../media/image13.emf"/><Relationship Id="rId17" Type="http://schemas.openxmlformats.org/officeDocument/2006/relationships/image" Target="../media/image18.emf"/><Relationship Id="rId2" Type="http://schemas.openxmlformats.org/officeDocument/2006/relationships/image" Target="../media/image3.emf"/><Relationship Id="rId16" Type="http://schemas.openxmlformats.org/officeDocument/2006/relationships/image" Target="../media/image17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emf"/><Relationship Id="rId11" Type="http://schemas.openxmlformats.org/officeDocument/2006/relationships/image" Target="../media/image12.emf"/><Relationship Id="rId5" Type="http://schemas.openxmlformats.org/officeDocument/2006/relationships/image" Target="../media/image6.emf"/><Relationship Id="rId15" Type="http://schemas.openxmlformats.org/officeDocument/2006/relationships/image" Target="../media/image16.emf"/><Relationship Id="rId10" Type="http://schemas.openxmlformats.org/officeDocument/2006/relationships/image" Target="../media/image11.emf"/><Relationship Id="rId4" Type="http://schemas.openxmlformats.org/officeDocument/2006/relationships/image" Target="../media/image5.emf"/><Relationship Id="rId9" Type="http://schemas.openxmlformats.org/officeDocument/2006/relationships/image" Target="../media/image10.emf"/><Relationship Id="rId14" Type="http://schemas.openxmlformats.org/officeDocument/2006/relationships/image" Target="../media/image15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emf"/><Relationship Id="rId3" Type="http://schemas.openxmlformats.org/officeDocument/2006/relationships/image" Target="../media/image22.emf"/><Relationship Id="rId7" Type="http://schemas.openxmlformats.org/officeDocument/2006/relationships/image" Target="../media/image26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25.emf"/><Relationship Id="rId5" Type="http://schemas.openxmlformats.org/officeDocument/2006/relationships/image" Target="../media/image24.emf"/><Relationship Id="rId4" Type="http://schemas.openxmlformats.org/officeDocument/2006/relationships/image" Target="../media/image23.emf"/><Relationship Id="rId9" Type="http://schemas.openxmlformats.org/officeDocument/2006/relationships/image" Target="../media/image28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emf"/><Relationship Id="rId3" Type="http://schemas.openxmlformats.org/officeDocument/2006/relationships/image" Target="../media/image22.emf"/><Relationship Id="rId7" Type="http://schemas.openxmlformats.org/officeDocument/2006/relationships/image" Target="../media/image26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25.emf"/><Relationship Id="rId5" Type="http://schemas.openxmlformats.org/officeDocument/2006/relationships/image" Target="../media/image24.emf"/><Relationship Id="rId4" Type="http://schemas.openxmlformats.org/officeDocument/2006/relationships/image" Target="../media/image23.emf"/><Relationship Id="rId9" Type="http://schemas.openxmlformats.org/officeDocument/2006/relationships/image" Target="../media/image28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229B9-4E77-4EFF-9537-3BB7F5AEDC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110" y="4763729"/>
            <a:ext cx="8089490" cy="1659448"/>
          </a:xfrm>
        </p:spPr>
        <p:txBody>
          <a:bodyPr>
            <a:normAutofit/>
          </a:bodyPr>
          <a:lstStyle/>
          <a:p>
            <a:r>
              <a:rPr lang="af-ZA" sz="4000" dirty="0">
                <a:solidFill>
                  <a:srgbClr val="2E8993"/>
                </a:solidFill>
              </a:rPr>
              <a:t>Directed acyclic word graph for word correction and string auto completion</a:t>
            </a:r>
            <a:endParaRPr lang="en-GB" sz="4000" dirty="0">
              <a:solidFill>
                <a:srgbClr val="2E8993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95DBC0-87E6-4234-90BB-59C4EA64FA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af-ZA" dirty="0">
                <a:solidFill>
                  <a:srgbClr val="2E8993"/>
                </a:solidFill>
              </a:rPr>
              <a:t>By: Terrence Gausi, Christian Lopez, Hango Gu</a:t>
            </a:r>
            <a:endParaRPr lang="en-GB" dirty="0">
              <a:solidFill>
                <a:srgbClr val="2E899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4549959"/>
      </p:ext>
    </p:extLst>
  </p:cSld>
  <p:clrMapOvr>
    <a:masterClrMapping/>
  </p:clrMapOvr>
  <p:transition spd="slow" advTm="1888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37B50-7557-4D6A-83A6-B47244349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172" y="844759"/>
            <a:ext cx="9720072" cy="882249"/>
          </a:xfrm>
        </p:spPr>
        <p:txBody>
          <a:bodyPr/>
          <a:lstStyle/>
          <a:p>
            <a:r>
              <a:rPr lang="af-ZA" dirty="0">
                <a:solidFill>
                  <a:srgbClr val="2E8993"/>
                </a:solidFill>
              </a:rPr>
              <a:t>Ternary tree Insertion</a:t>
            </a:r>
            <a:endParaRPr lang="en-GB" dirty="0">
              <a:solidFill>
                <a:srgbClr val="2E8993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83F1CE-9AFF-4C37-BC70-69E296CB36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9453" y="1549844"/>
            <a:ext cx="1008113" cy="76125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7267F48-2569-49A0-BF60-68C41C85D748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4091754" y="2080368"/>
            <a:ext cx="0" cy="335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92A207B8-203C-46B3-BC88-8F8D182289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9453" y="2416123"/>
            <a:ext cx="1064602" cy="7612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EA4DDEB-6B36-4F81-A9F3-901C393743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59453" y="3268611"/>
            <a:ext cx="1064602" cy="76125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6A5669E-F712-4B5A-A19D-E17649520172}"/>
              </a:ext>
            </a:extLst>
          </p:cNvPr>
          <p:cNvCxnSpPr>
            <a:cxnSpLocks/>
          </p:cNvCxnSpPr>
          <p:nvPr/>
        </p:nvCxnSpPr>
        <p:spPr>
          <a:xfrm>
            <a:off x="4091754" y="2932856"/>
            <a:ext cx="0" cy="335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9D51B230-8247-433B-B208-9E18C8981D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59453" y="4121099"/>
            <a:ext cx="1064602" cy="761250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0BE2E4A-6226-42A6-9810-4FFF9D56698C}"/>
              </a:ext>
            </a:extLst>
          </p:cNvPr>
          <p:cNvCxnSpPr>
            <a:cxnSpLocks/>
          </p:cNvCxnSpPr>
          <p:nvPr/>
        </p:nvCxnSpPr>
        <p:spPr>
          <a:xfrm>
            <a:off x="4091754" y="3785344"/>
            <a:ext cx="0" cy="335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B90F1E1C-4BD2-4BC1-81EE-D1C041AC1C6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59453" y="4973587"/>
            <a:ext cx="1064602" cy="761250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974025A-873E-400A-B0F7-BC8B6D559273}"/>
              </a:ext>
            </a:extLst>
          </p:cNvPr>
          <p:cNvCxnSpPr>
            <a:cxnSpLocks/>
          </p:cNvCxnSpPr>
          <p:nvPr/>
        </p:nvCxnSpPr>
        <p:spPr>
          <a:xfrm>
            <a:off x="4091754" y="4637832"/>
            <a:ext cx="0" cy="335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315C9417-C8D6-47A5-937D-D53CFE1C49E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39857" y="2080368"/>
            <a:ext cx="1008113" cy="761250"/>
          </a:xfrm>
          <a:prstGeom prst="rect">
            <a:avLst/>
          </a:prstGeom>
        </p:spPr>
      </p:pic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3A96BB05-91F6-46D3-9157-96A85E72DAEE}"/>
              </a:ext>
            </a:extLst>
          </p:cNvPr>
          <p:cNvCxnSpPr>
            <a:stCxn id="4" idx="3"/>
            <a:endCxn id="18" idx="0"/>
          </p:cNvCxnSpPr>
          <p:nvPr/>
        </p:nvCxnSpPr>
        <p:spPr>
          <a:xfrm>
            <a:off x="4567566" y="1930469"/>
            <a:ext cx="776348" cy="1498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026418C1-BCB4-4948-9CF4-D1B01530F74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39857" y="2947276"/>
            <a:ext cx="1064602" cy="76125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6E78A5C-3169-4BD5-A012-1818265CCC8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39857" y="3799764"/>
            <a:ext cx="1064602" cy="76125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B16BAFB-3351-4CA1-8FE2-0BE9902D6B5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839857" y="4652252"/>
            <a:ext cx="1064602" cy="761250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8B642E1-3685-4BCE-BFE1-53CCC8604B98}"/>
              </a:ext>
            </a:extLst>
          </p:cNvPr>
          <p:cNvCxnSpPr>
            <a:cxnSpLocks/>
          </p:cNvCxnSpPr>
          <p:nvPr/>
        </p:nvCxnSpPr>
        <p:spPr>
          <a:xfrm>
            <a:off x="5372158" y="2617474"/>
            <a:ext cx="0" cy="335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4941392-BB94-4289-8012-7C85F031F7D6}"/>
              </a:ext>
            </a:extLst>
          </p:cNvPr>
          <p:cNvCxnSpPr>
            <a:cxnSpLocks/>
          </p:cNvCxnSpPr>
          <p:nvPr/>
        </p:nvCxnSpPr>
        <p:spPr>
          <a:xfrm>
            <a:off x="5367862" y="3464009"/>
            <a:ext cx="0" cy="335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D115F0C-22A2-4041-A812-DFA3B171E739}"/>
              </a:ext>
            </a:extLst>
          </p:cNvPr>
          <p:cNvCxnSpPr>
            <a:cxnSpLocks/>
          </p:cNvCxnSpPr>
          <p:nvPr/>
        </p:nvCxnSpPr>
        <p:spPr>
          <a:xfrm>
            <a:off x="5353574" y="4316496"/>
            <a:ext cx="0" cy="335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B03D2297-82D1-473E-A2EB-7AAF9AF6213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097382" y="2702759"/>
            <a:ext cx="1008113" cy="76125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5790FA79-BC0A-489B-B4CC-4AD535F2AE6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097382" y="3555247"/>
            <a:ext cx="1064602" cy="76125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D3861DED-243C-4DFC-A05D-FB8013D96BC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097382" y="4407734"/>
            <a:ext cx="1064602" cy="76125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8BF8740D-1B50-44E7-B371-6F5B15E1854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097381" y="5260221"/>
            <a:ext cx="1064602" cy="761250"/>
          </a:xfrm>
          <a:prstGeom prst="rect">
            <a:avLst/>
          </a:prstGeom>
        </p:spPr>
      </p:pic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2237F124-ACCB-4330-8E95-83AB0E08E6D2}"/>
              </a:ext>
            </a:extLst>
          </p:cNvPr>
          <p:cNvCxnSpPr>
            <a:cxnSpLocks/>
            <a:stCxn id="18" idx="3"/>
            <a:endCxn id="27" idx="0"/>
          </p:cNvCxnSpPr>
          <p:nvPr/>
        </p:nvCxnSpPr>
        <p:spPr>
          <a:xfrm>
            <a:off x="5847970" y="2460993"/>
            <a:ext cx="753469" cy="2417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>
            <a:extLst>
              <a:ext uri="{FF2B5EF4-FFF2-40B4-BE49-F238E27FC236}">
                <a16:creationId xmlns:a16="http://schemas.microsoft.com/office/drawing/2014/main" id="{F2879674-7671-43B1-9BF5-1208CA5220E5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326663" y="3251261"/>
            <a:ext cx="1064602" cy="761250"/>
          </a:xfrm>
          <a:prstGeom prst="rect">
            <a:avLst/>
          </a:prstGeom>
        </p:spPr>
      </p:pic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1B129B30-01B1-4D31-9597-A7BE4FFFA26B}"/>
              </a:ext>
            </a:extLst>
          </p:cNvPr>
          <p:cNvCxnSpPr>
            <a:cxnSpLocks/>
          </p:cNvCxnSpPr>
          <p:nvPr/>
        </p:nvCxnSpPr>
        <p:spPr>
          <a:xfrm>
            <a:off x="7105495" y="3048476"/>
            <a:ext cx="753469" cy="2417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6">
            <a:extLst>
              <a:ext uri="{FF2B5EF4-FFF2-40B4-BE49-F238E27FC236}">
                <a16:creationId xmlns:a16="http://schemas.microsoft.com/office/drawing/2014/main" id="{1A19A92C-16D8-4C83-9C13-C408EC38CB86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326663" y="4121099"/>
            <a:ext cx="1064602" cy="76125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3B46E951-C370-4CAC-A096-0876496F3A33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326663" y="4990937"/>
            <a:ext cx="1064602" cy="76125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D699950B-11B7-42C9-B779-F6F25E551032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326663" y="5860775"/>
            <a:ext cx="1064602" cy="761250"/>
          </a:xfrm>
          <a:prstGeom prst="rect">
            <a:avLst/>
          </a:prstGeom>
        </p:spPr>
      </p:pic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38D330E-EE71-4092-9B22-9A2A00244D12}"/>
              </a:ext>
            </a:extLst>
          </p:cNvPr>
          <p:cNvCxnSpPr>
            <a:cxnSpLocks/>
          </p:cNvCxnSpPr>
          <p:nvPr/>
        </p:nvCxnSpPr>
        <p:spPr>
          <a:xfrm>
            <a:off x="6629682" y="3251261"/>
            <a:ext cx="0" cy="335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12835E4-6174-4819-8D0B-D0829210A63A}"/>
              </a:ext>
            </a:extLst>
          </p:cNvPr>
          <p:cNvCxnSpPr>
            <a:cxnSpLocks/>
          </p:cNvCxnSpPr>
          <p:nvPr/>
        </p:nvCxnSpPr>
        <p:spPr>
          <a:xfrm>
            <a:off x="6629682" y="4059961"/>
            <a:ext cx="0" cy="335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EA11731-409B-446B-8877-F5491962F1EA}"/>
              </a:ext>
            </a:extLst>
          </p:cNvPr>
          <p:cNvCxnSpPr>
            <a:cxnSpLocks/>
          </p:cNvCxnSpPr>
          <p:nvPr/>
        </p:nvCxnSpPr>
        <p:spPr>
          <a:xfrm>
            <a:off x="6629682" y="4924466"/>
            <a:ext cx="0" cy="335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6EBCF4F-4200-4D63-945C-180E878A3090}"/>
              </a:ext>
            </a:extLst>
          </p:cNvPr>
          <p:cNvCxnSpPr>
            <a:cxnSpLocks/>
          </p:cNvCxnSpPr>
          <p:nvPr/>
        </p:nvCxnSpPr>
        <p:spPr>
          <a:xfrm>
            <a:off x="7858964" y="3801043"/>
            <a:ext cx="0" cy="335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CDA179A-1682-43FB-BFE0-461A44943D96}"/>
              </a:ext>
            </a:extLst>
          </p:cNvPr>
          <p:cNvCxnSpPr>
            <a:cxnSpLocks/>
          </p:cNvCxnSpPr>
          <p:nvPr/>
        </p:nvCxnSpPr>
        <p:spPr>
          <a:xfrm>
            <a:off x="7858964" y="4655182"/>
            <a:ext cx="0" cy="335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AE337A0-1382-4792-BA0F-DCE75B85B7E3}"/>
              </a:ext>
            </a:extLst>
          </p:cNvPr>
          <p:cNvCxnSpPr>
            <a:cxnSpLocks/>
          </p:cNvCxnSpPr>
          <p:nvPr/>
        </p:nvCxnSpPr>
        <p:spPr>
          <a:xfrm>
            <a:off x="7855217" y="5525020"/>
            <a:ext cx="0" cy="335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5AA2C72A-4117-491E-92EA-5771E0FCBE4A}"/>
              </a:ext>
            </a:extLst>
          </p:cNvPr>
          <p:cNvSpPr txBox="1"/>
          <p:nvPr/>
        </p:nvSpPr>
        <p:spPr>
          <a:xfrm>
            <a:off x="1134050" y="2355691"/>
            <a:ext cx="9924576" cy="18312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500" b="1" dirty="0">
                <a:solidFill>
                  <a:srgbClr val="2E8993"/>
                </a:solidFill>
              </a:rPr>
              <a:t>We will use the current input as an example throughout our presentation:</a:t>
            </a:r>
            <a:br>
              <a:rPr lang="en-GB" dirty="0"/>
            </a:br>
            <a:r>
              <a:rPr lang="en-GB" sz="2200" dirty="0"/>
              <a:t>BREAD</a:t>
            </a:r>
          </a:p>
          <a:p>
            <a:r>
              <a:rPr lang="en-GB" sz="2200" dirty="0"/>
              <a:t>HEAD</a:t>
            </a:r>
            <a:br>
              <a:rPr lang="en-GB" sz="2200" dirty="0"/>
            </a:br>
            <a:r>
              <a:rPr lang="en-GB" sz="2200" dirty="0"/>
              <a:t>MEAD</a:t>
            </a:r>
          </a:p>
          <a:p>
            <a:r>
              <a:rPr lang="en-GB" sz="2200" dirty="0"/>
              <a:t>READ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01339406"/>
      </p:ext>
    </p:extLst>
  </p:cSld>
  <p:clrMapOvr>
    <a:masterClrMapping/>
  </p:clrMapOvr>
  <p:transition spd="slow" advTm="10092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5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" presetClass="entr" presetSubtype="4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750"/>
                            </p:stCondLst>
                            <p:childTnLst>
                              <p:par>
                                <p:cTn id="82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500"/>
                            </p:stCondLst>
                            <p:childTnLst>
                              <p:par>
                                <p:cTn id="86" presetID="2" presetClass="entr" presetSubtype="4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3250"/>
                            </p:stCondLst>
                            <p:childTnLst>
                              <p:par>
                                <p:cTn id="115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19" presetID="2" presetClass="entr" presetSubtype="4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2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37B50-7557-4D6A-83A6-B47244349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172" y="844759"/>
            <a:ext cx="9720072" cy="882249"/>
          </a:xfrm>
        </p:spPr>
        <p:txBody>
          <a:bodyPr/>
          <a:lstStyle/>
          <a:p>
            <a:r>
              <a:rPr lang="af-ZA" dirty="0">
                <a:solidFill>
                  <a:srgbClr val="2E8993"/>
                </a:solidFill>
              </a:rPr>
              <a:t>Ternary tree Rotation</a:t>
            </a:r>
            <a:endParaRPr lang="en-GB" dirty="0">
              <a:solidFill>
                <a:srgbClr val="2E8993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83F1CE-9AFF-4C37-BC70-69E296CB36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4201" y="1122142"/>
            <a:ext cx="1008113" cy="76125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7267F48-2569-49A0-BF60-68C41C85D748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4106502" y="1652666"/>
            <a:ext cx="0" cy="335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92A207B8-203C-46B3-BC88-8F8D182289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4201" y="1988421"/>
            <a:ext cx="1064602" cy="7612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EA4DDEB-6B36-4F81-A9F3-901C393743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4201" y="2840909"/>
            <a:ext cx="1064602" cy="76125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6A5669E-F712-4B5A-A19D-E17649520172}"/>
              </a:ext>
            </a:extLst>
          </p:cNvPr>
          <p:cNvCxnSpPr>
            <a:cxnSpLocks/>
          </p:cNvCxnSpPr>
          <p:nvPr/>
        </p:nvCxnSpPr>
        <p:spPr>
          <a:xfrm>
            <a:off x="4106502" y="2505154"/>
            <a:ext cx="0" cy="335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9D51B230-8247-433B-B208-9E18C8981D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74201" y="3693397"/>
            <a:ext cx="1064602" cy="761250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0BE2E4A-6226-42A6-9810-4FFF9D56698C}"/>
              </a:ext>
            </a:extLst>
          </p:cNvPr>
          <p:cNvCxnSpPr>
            <a:cxnSpLocks/>
          </p:cNvCxnSpPr>
          <p:nvPr/>
        </p:nvCxnSpPr>
        <p:spPr>
          <a:xfrm>
            <a:off x="4106502" y="3357642"/>
            <a:ext cx="0" cy="335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B90F1E1C-4BD2-4BC1-81EE-D1C041AC1C6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74201" y="4545885"/>
            <a:ext cx="1064602" cy="761250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974025A-873E-400A-B0F7-BC8B6D559273}"/>
              </a:ext>
            </a:extLst>
          </p:cNvPr>
          <p:cNvCxnSpPr>
            <a:cxnSpLocks/>
          </p:cNvCxnSpPr>
          <p:nvPr/>
        </p:nvCxnSpPr>
        <p:spPr>
          <a:xfrm>
            <a:off x="4106502" y="4210130"/>
            <a:ext cx="0" cy="335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315C9417-C8D6-47A5-937D-D53CFE1C49E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54605" y="1652666"/>
            <a:ext cx="1008113" cy="761250"/>
          </a:xfrm>
          <a:prstGeom prst="rect">
            <a:avLst/>
          </a:prstGeom>
        </p:spPr>
      </p:pic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3A96BB05-91F6-46D3-9157-96A85E72DAEE}"/>
              </a:ext>
            </a:extLst>
          </p:cNvPr>
          <p:cNvCxnSpPr>
            <a:stCxn id="4" idx="3"/>
            <a:endCxn id="18" idx="0"/>
          </p:cNvCxnSpPr>
          <p:nvPr/>
        </p:nvCxnSpPr>
        <p:spPr>
          <a:xfrm>
            <a:off x="4582314" y="1502767"/>
            <a:ext cx="776348" cy="1498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026418C1-BCB4-4948-9CF4-D1B01530F74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54605" y="2519574"/>
            <a:ext cx="1064602" cy="76125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6E78A5C-3169-4BD5-A012-1818265CCC8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54605" y="3372062"/>
            <a:ext cx="1064602" cy="76125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B16BAFB-3351-4CA1-8FE2-0BE9902D6B5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854605" y="4224550"/>
            <a:ext cx="1064602" cy="761250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8B642E1-3685-4BCE-BFE1-53CCC8604B98}"/>
              </a:ext>
            </a:extLst>
          </p:cNvPr>
          <p:cNvCxnSpPr>
            <a:cxnSpLocks/>
          </p:cNvCxnSpPr>
          <p:nvPr/>
        </p:nvCxnSpPr>
        <p:spPr>
          <a:xfrm>
            <a:off x="5386906" y="2189772"/>
            <a:ext cx="0" cy="335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4941392-BB94-4289-8012-7C85F031F7D6}"/>
              </a:ext>
            </a:extLst>
          </p:cNvPr>
          <p:cNvCxnSpPr>
            <a:cxnSpLocks/>
          </p:cNvCxnSpPr>
          <p:nvPr/>
        </p:nvCxnSpPr>
        <p:spPr>
          <a:xfrm>
            <a:off x="5382610" y="3036307"/>
            <a:ext cx="0" cy="335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D115F0C-22A2-4041-A812-DFA3B171E739}"/>
              </a:ext>
            </a:extLst>
          </p:cNvPr>
          <p:cNvCxnSpPr>
            <a:cxnSpLocks/>
          </p:cNvCxnSpPr>
          <p:nvPr/>
        </p:nvCxnSpPr>
        <p:spPr>
          <a:xfrm>
            <a:off x="5368322" y="3888794"/>
            <a:ext cx="0" cy="335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B03D2297-82D1-473E-A2EB-7AAF9AF6213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112130" y="2275057"/>
            <a:ext cx="1008113" cy="76125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5790FA79-BC0A-489B-B4CC-4AD535F2AE6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112130" y="3127545"/>
            <a:ext cx="1064602" cy="76125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D3861DED-243C-4DFC-A05D-FB8013D96BC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112130" y="3980032"/>
            <a:ext cx="1064602" cy="76125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8BF8740D-1B50-44E7-B371-6F5B15E1854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112129" y="4832519"/>
            <a:ext cx="1064602" cy="761250"/>
          </a:xfrm>
          <a:prstGeom prst="rect">
            <a:avLst/>
          </a:prstGeom>
        </p:spPr>
      </p:pic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2237F124-ACCB-4330-8E95-83AB0E08E6D2}"/>
              </a:ext>
            </a:extLst>
          </p:cNvPr>
          <p:cNvCxnSpPr>
            <a:cxnSpLocks/>
            <a:stCxn id="18" idx="3"/>
            <a:endCxn id="27" idx="0"/>
          </p:cNvCxnSpPr>
          <p:nvPr/>
        </p:nvCxnSpPr>
        <p:spPr>
          <a:xfrm>
            <a:off x="5862718" y="2033291"/>
            <a:ext cx="753469" cy="2417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>
            <a:extLst>
              <a:ext uri="{FF2B5EF4-FFF2-40B4-BE49-F238E27FC236}">
                <a16:creationId xmlns:a16="http://schemas.microsoft.com/office/drawing/2014/main" id="{F2879674-7671-43B1-9BF5-1208CA5220E5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341411" y="2823559"/>
            <a:ext cx="1064602" cy="761250"/>
          </a:xfrm>
          <a:prstGeom prst="rect">
            <a:avLst/>
          </a:prstGeom>
        </p:spPr>
      </p:pic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1B129B30-01B1-4D31-9597-A7BE4FFFA26B}"/>
              </a:ext>
            </a:extLst>
          </p:cNvPr>
          <p:cNvCxnSpPr>
            <a:cxnSpLocks/>
          </p:cNvCxnSpPr>
          <p:nvPr/>
        </p:nvCxnSpPr>
        <p:spPr>
          <a:xfrm>
            <a:off x="7120243" y="2620774"/>
            <a:ext cx="753469" cy="2417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6">
            <a:extLst>
              <a:ext uri="{FF2B5EF4-FFF2-40B4-BE49-F238E27FC236}">
                <a16:creationId xmlns:a16="http://schemas.microsoft.com/office/drawing/2014/main" id="{1A19A92C-16D8-4C83-9C13-C408EC38CB86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341411" y="3693397"/>
            <a:ext cx="1064602" cy="76125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3B46E951-C370-4CAC-A096-0876496F3A33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341411" y="4563235"/>
            <a:ext cx="1064602" cy="76125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D699950B-11B7-42C9-B779-F6F25E551032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341411" y="5433073"/>
            <a:ext cx="1064602" cy="761250"/>
          </a:xfrm>
          <a:prstGeom prst="rect">
            <a:avLst/>
          </a:prstGeom>
        </p:spPr>
      </p:pic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38D330E-EE71-4092-9B22-9A2A00244D12}"/>
              </a:ext>
            </a:extLst>
          </p:cNvPr>
          <p:cNvCxnSpPr>
            <a:cxnSpLocks/>
          </p:cNvCxnSpPr>
          <p:nvPr/>
        </p:nvCxnSpPr>
        <p:spPr>
          <a:xfrm>
            <a:off x="6644430" y="2823559"/>
            <a:ext cx="0" cy="335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12835E4-6174-4819-8D0B-D0829210A63A}"/>
              </a:ext>
            </a:extLst>
          </p:cNvPr>
          <p:cNvCxnSpPr>
            <a:cxnSpLocks/>
          </p:cNvCxnSpPr>
          <p:nvPr/>
        </p:nvCxnSpPr>
        <p:spPr>
          <a:xfrm>
            <a:off x="6644430" y="3632259"/>
            <a:ext cx="0" cy="335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EA11731-409B-446B-8877-F5491962F1EA}"/>
              </a:ext>
            </a:extLst>
          </p:cNvPr>
          <p:cNvCxnSpPr>
            <a:cxnSpLocks/>
          </p:cNvCxnSpPr>
          <p:nvPr/>
        </p:nvCxnSpPr>
        <p:spPr>
          <a:xfrm>
            <a:off x="6644430" y="4496764"/>
            <a:ext cx="0" cy="335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6EBCF4F-4200-4D63-945C-180E878A3090}"/>
              </a:ext>
            </a:extLst>
          </p:cNvPr>
          <p:cNvCxnSpPr>
            <a:cxnSpLocks/>
          </p:cNvCxnSpPr>
          <p:nvPr/>
        </p:nvCxnSpPr>
        <p:spPr>
          <a:xfrm>
            <a:off x="7873712" y="3373341"/>
            <a:ext cx="0" cy="335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CDA179A-1682-43FB-BFE0-461A44943D96}"/>
              </a:ext>
            </a:extLst>
          </p:cNvPr>
          <p:cNvCxnSpPr>
            <a:cxnSpLocks/>
          </p:cNvCxnSpPr>
          <p:nvPr/>
        </p:nvCxnSpPr>
        <p:spPr>
          <a:xfrm>
            <a:off x="7873712" y="4227480"/>
            <a:ext cx="0" cy="335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AE337A0-1382-4792-BA0F-DCE75B85B7E3}"/>
              </a:ext>
            </a:extLst>
          </p:cNvPr>
          <p:cNvCxnSpPr>
            <a:cxnSpLocks/>
          </p:cNvCxnSpPr>
          <p:nvPr/>
        </p:nvCxnSpPr>
        <p:spPr>
          <a:xfrm>
            <a:off x="7869965" y="5097318"/>
            <a:ext cx="0" cy="335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phic 4" descr="Right Pointing Backhand Index ">
            <a:extLst>
              <a:ext uri="{FF2B5EF4-FFF2-40B4-BE49-F238E27FC236}">
                <a16:creationId xmlns:a16="http://schemas.microsoft.com/office/drawing/2014/main" id="{B7BA09B1-5A1A-40A6-A336-43F65E42AD4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 rot="8267455">
            <a:off x="6719531" y="1441304"/>
            <a:ext cx="914400" cy="91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5A9F3A0-56EF-495A-97D0-7ABD6EB9721C}"/>
              </a:ext>
            </a:extLst>
          </p:cNvPr>
          <p:cNvSpPr txBox="1"/>
          <p:nvPr/>
        </p:nvSpPr>
        <p:spPr>
          <a:xfrm>
            <a:off x="7496977" y="1745127"/>
            <a:ext cx="1291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>
                <a:solidFill>
                  <a:srgbClr val="2E8993"/>
                </a:solidFill>
              </a:rPr>
              <a:t>YOINK!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96813058"/>
      </p:ext>
    </p:extLst>
  </p:cSld>
  <p:clrMapOvr>
    <a:masterClrMapping/>
  </p:clrMapOvr>
  <p:transition spd="slow" advTm="4321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1000"/>
                            </p:stCondLst>
                            <p:childTnLst>
                              <p:par>
                                <p:cTn id="17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1000"/>
                            </p:stCondLst>
                            <p:childTnLst>
                              <p:par>
                                <p:cTn id="17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1.85185E-6 L 0.05209 -0.08449 " pathEditMode="relative" rAng="0" ptsTypes="AA">
                                      <p:cBhvr>
                                        <p:cTn id="18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4" y="-42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583F1CE-9AFF-4C37-BC70-69E296CB36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4201" y="1122142"/>
            <a:ext cx="1008113" cy="76125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7267F48-2569-49A0-BF60-68C41C85D748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4106502" y="1652666"/>
            <a:ext cx="0" cy="335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92A207B8-203C-46B3-BC88-8F8D182289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4201" y="1988421"/>
            <a:ext cx="1064602" cy="7612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EA4DDEB-6B36-4F81-A9F3-901C393743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4201" y="2840909"/>
            <a:ext cx="1064602" cy="76125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6A5669E-F712-4B5A-A19D-E17649520172}"/>
              </a:ext>
            </a:extLst>
          </p:cNvPr>
          <p:cNvCxnSpPr>
            <a:cxnSpLocks/>
          </p:cNvCxnSpPr>
          <p:nvPr/>
        </p:nvCxnSpPr>
        <p:spPr>
          <a:xfrm>
            <a:off x="4106502" y="2505154"/>
            <a:ext cx="0" cy="335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9D51B230-8247-433B-B208-9E18C8981D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4201" y="3693397"/>
            <a:ext cx="1064602" cy="761250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0BE2E4A-6226-42A6-9810-4FFF9D56698C}"/>
              </a:ext>
            </a:extLst>
          </p:cNvPr>
          <p:cNvCxnSpPr>
            <a:cxnSpLocks/>
          </p:cNvCxnSpPr>
          <p:nvPr/>
        </p:nvCxnSpPr>
        <p:spPr>
          <a:xfrm>
            <a:off x="4106502" y="3357642"/>
            <a:ext cx="0" cy="335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B90F1E1C-4BD2-4BC1-81EE-D1C041AC1C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74201" y="4545885"/>
            <a:ext cx="1064602" cy="761250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974025A-873E-400A-B0F7-BC8B6D559273}"/>
              </a:ext>
            </a:extLst>
          </p:cNvPr>
          <p:cNvCxnSpPr>
            <a:cxnSpLocks/>
          </p:cNvCxnSpPr>
          <p:nvPr/>
        </p:nvCxnSpPr>
        <p:spPr>
          <a:xfrm>
            <a:off x="4106502" y="4210130"/>
            <a:ext cx="0" cy="335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315C9417-C8D6-47A5-937D-D53CFE1C49E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54605" y="1652666"/>
            <a:ext cx="1008113" cy="761250"/>
          </a:xfrm>
          <a:prstGeom prst="rect">
            <a:avLst/>
          </a:prstGeom>
        </p:spPr>
      </p:pic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3A96BB05-91F6-46D3-9157-96A85E72DAEE}"/>
              </a:ext>
            </a:extLst>
          </p:cNvPr>
          <p:cNvCxnSpPr>
            <a:stCxn id="4" idx="3"/>
            <a:endCxn id="18" idx="0"/>
          </p:cNvCxnSpPr>
          <p:nvPr/>
        </p:nvCxnSpPr>
        <p:spPr>
          <a:xfrm>
            <a:off x="4582314" y="1502767"/>
            <a:ext cx="776348" cy="1498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026418C1-BCB4-4948-9CF4-D1B01530F74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54605" y="2519574"/>
            <a:ext cx="1064602" cy="76125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6E78A5C-3169-4BD5-A012-1818265CCC8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54605" y="3372062"/>
            <a:ext cx="1064602" cy="76125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B16BAFB-3351-4CA1-8FE2-0BE9902D6B5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54605" y="4224550"/>
            <a:ext cx="1064602" cy="761250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8B642E1-3685-4BCE-BFE1-53CCC8604B98}"/>
              </a:ext>
            </a:extLst>
          </p:cNvPr>
          <p:cNvCxnSpPr>
            <a:cxnSpLocks/>
          </p:cNvCxnSpPr>
          <p:nvPr/>
        </p:nvCxnSpPr>
        <p:spPr>
          <a:xfrm>
            <a:off x="5386906" y="2189772"/>
            <a:ext cx="0" cy="335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4941392-BB94-4289-8012-7C85F031F7D6}"/>
              </a:ext>
            </a:extLst>
          </p:cNvPr>
          <p:cNvCxnSpPr>
            <a:cxnSpLocks/>
          </p:cNvCxnSpPr>
          <p:nvPr/>
        </p:nvCxnSpPr>
        <p:spPr>
          <a:xfrm>
            <a:off x="5382610" y="3036307"/>
            <a:ext cx="0" cy="335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D115F0C-22A2-4041-A812-DFA3B171E739}"/>
              </a:ext>
            </a:extLst>
          </p:cNvPr>
          <p:cNvCxnSpPr>
            <a:cxnSpLocks/>
          </p:cNvCxnSpPr>
          <p:nvPr/>
        </p:nvCxnSpPr>
        <p:spPr>
          <a:xfrm>
            <a:off x="5368322" y="3888794"/>
            <a:ext cx="0" cy="335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B03D2297-82D1-473E-A2EB-7AAF9AF6213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112130" y="2275057"/>
            <a:ext cx="1008113" cy="76125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5790FA79-BC0A-489B-B4CC-4AD535F2AE6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112130" y="3127545"/>
            <a:ext cx="1064602" cy="76125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D3861DED-243C-4DFC-A05D-FB8013D96BC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112130" y="3980032"/>
            <a:ext cx="1064602" cy="76125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8BF8740D-1B50-44E7-B371-6F5B15E1854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112129" y="4832519"/>
            <a:ext cx="1064602" cy="761250"/>
          </a:xfrm>
          <a:prstGeom prst="rect">
            <a:avLst/>
          </a:prstGeom>
        </p:spPr>
      </p:pic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2237F124-ACCB-4330-8E95-83AB0E08E6D2}"/>
              </a:ext>
            </a:extLst>
          </p:cNvPr>
          <p:cNvCxnSpPr>
            <a:cxnSpLocks/>
            <a:stCxn id="18" idx="3"/>
            <a:endCxn id="27" idx="0"/>
          </p:cNvCxnSpPr>
          <p:nvPr/>
        </p:nvCxnSpPr>
        <p:spPr>
          <a:xfrm>
            <a:off x="5862718" y="2033291"/>
            <a:ext cx="753469" cy="2417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>
            <a:extLst>
              <a:ext uri="{FF2B5EF4-FFF2-40B4-BE49-F238E27FC236}">
                <a16:creationId xmlns:a16="http://schemas.microsoft.com/office/drawing/2014/main" id="{F2879674-7671-43B1-9BF5-1208CA5220E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341411" y="2823559"/>
            <a:ext cx="1064602" cy="761250"/>
          </a:xfrm>
          <a:prstGeom prst="rect">
            <a:avLst/>
          </a:prstGeom>
        </p:spPr>
      </p:pic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1B129B30-01B1-4D31-9597-A7BE4FFFA26B}"/>
              </a:ext>
            </a:extLst>
          </p:cNvPr>
          <p:cNvCxnSpPr>
            <a:cxnSpLocks/>
          </p:cNvCxnSpPr>
          <p:nvPr/>
        </p:nvCxnSpPr>
        <p:spPr>
          <a:xfrm>
            <a:off x="7120243" y="2620774"/>
            <a:ext cx="753469" cy="2417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6">
            <a:extLst>
              <a:ext uri="{FF2B5EF4-FFF2-40B4-BE49-F238E27FC236}">
                <a16:creationId xmlns:a16="http://schemas.microsoft.com/office/drawing/2014/main" id="{1A19A92C-16D8-4C83-9C13-C408EC38CB86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341411" y="3693397"/>
            <a:ext cx="1064602" cy="76125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3B46E951-C370-4CAC-A096-0876496F3A33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341411" y="4563235"/>
            <a:ext cx="1064602" cy="76125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D699950B-11B7-42C9-B779-F6F25E551032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341411" y="5433073"/>
            <a:ext cx="1064602" cy="761250"/>
          </a:xfrm>
          <a:prstGeom prst="rect">
            <a:avLst/>
          </a:prstGeom>
        </p:spPr>
      </p:pic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38D330E-EE71-4092-9B22-9A2A00244D12}"/>
              </a:ext>
            </a:extLst>
          </p:cNvPr>
          <p:cNvCxnSpPr>
            <a:cxnSpLocks/>
          </p:cNvCxnSpPr>
          <p:nvPr/>
        </p:nvCxnSpPr>
        <p:spPr>
          <a:xfrm>
            <a:off x="6644430" y="2823559"/>
            <a:ext cx="0" cy="335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12835E4-6174-4819-8D0B-D0829210A63A}"/>
              </a:ext>
            </a:extLst>
          </p:cNvPr>
          <p:cNvCxnSpPr>
            <a:cxnSpLocks/>
          </p:cNvCxnSpPr>
          <p:nvPr/>
        </p:nvCxnSpPr>
        <p:spPr>
          <a:xfrm>
            <a:off x="6644430" y="3632259"/>
            <a:ext cx="0" cy="335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EA11731-409B-446B-8877-F5491962F1EA}"/>
              </a:ext>
            </a:extLst>
          </p:cNvPr>
          <p:cNvCxnSpPr>
            <a:cxnSpLocks/>
          </p:cNvCxnSpPr>
          <p:nvPr/>
        </p:nvCxnSpPr>
        <p:spPr>
          <a:xfrm>
            <a:off x="6644430" y="4496764"/>
            <a:ext cx="0" cy="335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6EBCF4F-4200-4D63-945C-180E878A3090}"/>
              </a:ext>
            </a:extLst>
          </p:cNvPr>
          <p:cNvCxnSpPr>
            <a:cxnSpLocks/>
          </p:cNvCxnSpPr>
          <p:nvPr/>
        </p:nvCxnSpPr>
        <p:spPr>
          <a:xfrm>
            <a:off x="7873712" y="3373341"/>
            <a:ext cx="0" cy="335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CDA179A-1682-43FB-BFE0-461A44943D96}"/>
              </a:ext>
            </a:extLst>
          </p:cNvPr>
          <p:cNvCxnSpPr>
            <a:cxnSpLocks/>
          </p:cNvCxnSpPr>
          <p:nvPr/>
        </p:nvCxnSpPr>
        <p:spPr>
          <a:xfrm>
            <a:off x="7873712" y="4227480"/>
            <a:ext cx="0" cy="335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AE337A0-1382-4792-BA0F-DCE75B85B7E3}"/>
              </a:ext>
            </a:extLst>
          </p:cNvPr>
          <p:cNvCxnSpPr>
            <a:cxnSpLocks/>
          </p:cNvCxnSpPr>
          <p:nvPr/>
        </p:nvCxnSpPr>
        <p:spPr>
          <a:xfrm>
            <a:off x="7869965" y="5097318"/>
            <a:ext cx="0" cy="335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51ACEA6-5FE5-40CA-B207-00268F582FA8}"/>
              </a:ext>
            </a:extLst>
          </p:cNvPr>
          <p:cNvCxnSpPr/>
          <p:nvPr/>
        </p:nvCxnSpPr>
        <p:spPr>
          <a:xfrm>
            <a:off x="7120243" y="920079"/>
            <a:ext cx="730250" cy="390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E4AC918-2A28-454F-90E5-B7317B770102}"/>
              </a:ext>
            </a:extLst>
          </p:cNvPr>
          <p:cNvCxnSpPr>
            <a:cxnSpLocks/>
            <a:endCxn id="18" idx="0"/>
          </p:cNvCxnSpPr>
          <p:nvPr/>
        </p:nvCxnSpPr>
        <p:spPr>
          <a:xfrm flipH="1">
            <a:off x="5358662" y="920079"/>
            <a:ext cx="786900" cy="732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AC52DD5-643D-4950-AB82-16FAF71AFAB0}"/>
              </a:ext>
            </a:extLst>
          </p:cNvPr>
          <p:cNvCxnSpPr>
            <a:cxnSpLocks/>
          </p:cNvCxnSpPr>
          <p:nvPr/>
        </p:nvCxnSpPr>
        <p:spPr>
          <a:xfrm flipH="1">
            <a:off x="4198740" y="1961700"/>
            <a:ext cx="684110" cy="350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59956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4203"/>
    </mc:Choice>
    <mc:Fallback>
      <p:transition advTm="420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 -0.00348 -0.00013 -0.00695 -0.00026 -0.01019 C -0.00039 -0.01667 -0.00026 -0.01505 -0.00078 -0.01899 C -0.00143 -0.03774 -0.00039 -0.01227 -0.00156 -0.03519 L -0.00195 -0.0463 C -0.00182 -0.05348 -0.00182 -0.05834 -0.00156 -0.06482 C -0.0013 -0.06922 -0.0013 -0.06852 -0.00104 -0.07223 C -0.00091 -0.07315 -0.00065 -0.07801 -0.00052 -0.07917 C -0.00039 -0.07987 -0.00013 -0.08056 0 -0.08102 C -0.00039 -0.1176 -0.00013 -0.08195 0.00026 -0.12362 C 0.00039 -0.13426 0.00013 -0.17292 0.00104 -0.19491 C 0.00117 -0.19862 0.00156 -0.20348 0.00182 -0.20695 C 0.00234 -0.22292 0.00208 -0.2132 0.00208 -0.23612 " pathEditMode="relative" ptsTypes="AAAAAAAAAAAAAA">
                                      <p:cBhvr>
                                        <p:cTn id="12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 -0.00348 -0.00013 -0.00695 -0.00026 -0.01019 C -0.00039 -0.01667 -0.00026 -0.01505 -0.00078 -0.01899 C -0.00143 -0.03774 -0.00039 -0.01227 -0.00156 -0.03519 L -0.00195 -0.0463 C -0.00182 -0.05348 -0.00182 -0.05834 -0.00156 -0.06482 C -0.0013 -0.06922 -0.0013 -0.06852 -0.00104 -0.07223 C -0.00091 -0.07315 -0.00065 -0.07801 -0.00052 -0.07917 C -0.00039 -0.07987 -0.00013 -0.08056 0 -0.08102 C -0.00039 -0.1176 -0.00013 -0.08195 0.00026 -0.12362 C 0.00039 -0.13426 0.00013 -0.17292 0.00104 -0.19491 C 0.00117 -0.19862 0.00156 -0.20348 0.00182 -0.20695 C 0.00234 -0.22292 0.00208 -0.2132 0.00208 -0.23612 " pathEditMode="relative" ptsTypes="AAAAAAAAAAAAAA">
                                      <p:cBhvr>
                                        <p:cTn id="14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 -0.00348 -0.00013 -0.00695 -0.00026 -0.01019 C -0.00039 -0.01667 -0.00026 -0.01505 -0.00078 -0.01899 C -0.00143 -0.03774 -0.00039 -0.01227 -0.00156 -0.03519 L -0.00195 -0.0463 C -0.00182 -0.05348 -0.00182 -0.05834 -0.00156 -0.06482 C -0.0013 -0.06922 -0.0013 -0.06852 -0.00104 -0.07223 C -0.00091 -0.07315 -0.00065 -0.07801 -0.00052 -0.07917 C -0.00039 -0.07987 -0.00013 -0.08056 0 -0.08102 C -0.00039 -0.1176 -0.00013 -0.08195 0.00026 -0.12362 C 0.00039 -0.13426 0.00013 -0.17292 0.00104 -0.19491 C 0.00117 -0.19862 0.00156 -0.20348 0.00182 -0.20695 C 0.00234 -0.22292 0.00208 -0.2132 0.00208 -0.23612 " pathEditMode="relative" ptsTypes="AAAAAAAAAAAAAA">
                                      <p:cBhvr>
                                        <p:cTn id="1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 -0.00348 -0.00013 -0.00695 -0.00026 -0.01019 C -0.00039 -0.01667 -0.00026 -0.01505 -0.00078 -0.01899 C -0.00143 -0.03774 -0.00039 -0.01227 -0.00156 -0.03519 L -0.00195 -0.0463 C -0.00182 -0.05348 -0.00182 -0.05834 -0.00156 -0.06482 C -0.0013 -0.06922 -0.0013 -0.06852 -0.00104 -0.07223 C -0.00091 -0.07315 -0.00065 -0.07801 -0.00052 -0.07917 C -0.00039 -0.07987 -0.00013 -0.08056 0 -0.08102 C -0.00039 -0.1176 -0.00013 -0.08195 0.00026 -0.12362 C 0.00039 -0.13426 0.00013 -0.17292 0.00104 -0.19491 C 0.00117 -0.19862 0.00156 -0.20348 0.00182 -0.20695 C 0.00234 -0.22292 0.00208 -0.2132 0.00208 -0.23612 " pathEditMode="relative" ptsTypes="AAAAAAAAAAAAAA">
                                      <p:cBhvr>
                                        <p:cTn id="18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 -0.00348 -0.00013 -0.00695 -0.00026 -0.01019 C -0.00039 -0.01667 -0.00026 -0.01505 -0.00078 -0.01899 C -0.00143 -0.03774 -0.00039 -0.01227 -0.00156 -0.03519 L -0.00195 -0.0463 C -0.00182 -0.05348 -0.00182 -0.05834 -0.00156 -0.06482 C -0.0013 -0.06922 -0.0013 -0.06852 -0.00104 -0.07223 C -0.00091 -0.07315 -0.00065 -0.07801 -0.00052 -0.07917 C -0.00039 -0.07987 -0.00013 -0.08056 0 -0.08102 C -0.00039 -0.1176 -0.00013 -0.08195 0.00026 -0.12362 C 0.00039 -0.13426 0.00013 -0.17292 0.00104 -0.19491 C 0.00117 -0.19862 0.00156 -0.20348 0.00182 -0.20695 C 0.00234 -0.22292 0.00208 -0.2132 0.00208 -0.23612 " pathEditMode="relative" ptsTypes="AAAAAAAAAAAAAA">
                                      <p:cBhvr>
                                        <p:cTn id="20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 -0.00348 -0.00013 -0.00695 -0.00026 -0.01019 C -0.00039 -0.01667 -0.00026 -0.01505 -0.00078 -0.01899 C -0.00143 -0.03774 -0.00039 -0.01227 -0.00156 -0.03519 L -0.00195 -0.0463 C -0.00182 -0.05348 -0.00182 -0.05834 -0.00156 -0.06482 C -0.0013 -0.06922 -0.0013 -0.06852 -0.00104 -0.07223 C -0.00091 -0.07315 -0.00065 -0.07801 -0.00052 -0.07917 C -0.00039 -0.07987 -0.00013 -0.08056 0 -0.08102 C -0.00039 -0.1176 -0.00013 -0.08195 0.00026 -0.12362 C 0.00039 -0.13426 0.00013 -0.17292 0.00104 -0.19491 C 0.00117 -0.19862 0.00156 -0.20348 0.00182 -0.20695 C 0.00234 -0.22292 0.00208 -0.2132 0.00208 -0.23612 " pathEditMode="relative" ptsTypes="AAAAAAAAAAAAAA">
                                      <p:cBhvr>
                                        <p:cTn id="22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 -0.00348 -0.00013 -0.00695 -0.00026 -0.01019 C -0.00039 -0.01667 -0.00026 -0.01505 -0.00078 -0.01899 C -0.00143 -0.03774 -0.00039 -0.01227 -0.00156 -0.03519 L -0.00195 -0.0463 C -0.00182 -0.05348 -0.00182 -0.05834 -0.00156 -0.06482 C -0.0013 -0.06922 -0.0013 -0.06852 -0.00104 -0.07223 C -0.00091 -0.07315 -0.00065 -0.07801 -0.00052 -0.07917 C -0.00039 -0.07987 -0.00013 -0.08056 0 -0.08102 C -0.00039 -0.1176 -0.00013 -0.08195 0.00026 -0.12362 C 0.00039 -0.13426 0.00013 -0.17292 0.00104 -0.19491 C 0.00117 -0.19862 0.00156 -0.20348 0.00182 -0.20695 C 0.00234 -0.22292 0.00208 -0.2132 0.00208 -0.23612 " pathEditMode="relative" ptsTypes="AAAAAAAAAAAAAA">
                                      <p:cBhvr>
                                        <p:cTn id="24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039 -0.01088 -0.00065 -0.01921 -0.00104 -0.02963 C -0.00221 -0.05416 -0.00091 -0.01921 -0.00208 -0.05463 C -0.00195 -0.07083 -0.00195 -0.0868 -0.00156 -0.10278 C -0.00156 -0.10509 -0.00117 -0.10717 -0.00104 -0.10926 C -0.00091 -0.11458 -0.00078 -0.11991 -0.00052 -0.125 C -0.00078 -0.14421 -0.00078 -0.16342 -0.00104 -0.18241 C -0.00117 -0.18495 -0.00156 -0.1875 -0.00156 -0.18981 C -0.00182 -0.2 -0.00156 -0.21018 -0.00156 -0.22037 " pathEditMode="relative" ptsTypes="AAAAAAAAAA">
                                      <p:cBhvr>
                                        <p:cTn id="27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039 -0.01088 -0.00065 -0.01921 -0.00104 -0.02963 C -0.00221 -0.05416 -0.00091 -0.01921 -0.00208 -0.05463 C -0.00195 -0.07083 -0.00195 -0.0868 -0.00156 -0.10278 C -0.00156 -0.10509 -0.00117 -0.10717 -0.00104 -0.10926 C -0.00091 -0.11458 -0.00078 -0.11991 -0.00052 -0.125 C -0.00078 -0.14421 -0.00078 -0.16342 -0.00104 -0.18241 C -0.00117 -0.18495 -0.00156 -0.1875 -0.00156 -0.18981 C -0.00182 -0.2 -0.00156 -0.21018 -0.00156 -0.22037 " pathEditMode="relative" ptsTypes="AAAAAAAAAA">
                                      <p:cBhvr>
                                        <p:cTn id="29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039 -0.01088 -0.00065 -0.01921 -0.00104 -0.02963 C -0.00221 -0.05416 -0.00091 -0.01921 -0.00208 -0.05463 C -0.00195 -0.07083 -0.00195 -0.0868 -0.00156 -0.10278 C -0.00156 -0.10509 -0.00117 -0.10717 -0.00104 -0.10926 C -0.00091 -0.11458 -0.00078 -0.11991 -0.00052 -0.125 C -0.00078 -0.14421 -0.00078 -0.16342 -0.00104 -0.18241 C -0.00117 -0.18495 -0.00156 -0.1875 -0.00156 -0.18981 C -0.00182 -0.2 -0.00156 -0.21018 -0.00156 -0.22037 " pathEditMode="relative" ptsTypes="AAAAAAAAAA">
                                      <p:cBhvr>
                                        <p:cTn id="31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039 -0.01088 -0.00065 -0.01921 -0.00104 -0.02963 C -0.00221 -0.05416 -0.00091 -0.01921 -0.00208 -0.05463 C -0.00195 -0.07083 -0.00195 -0.0868 -0.00156 -0.10278 C -0.00156 -0.10509 -0.00117 -0.10717 -0.00104 -0.10926 C -0.00091 -0.11458 -0.00078 -0.11991 -0.00052 -0.125 C -0.00078 -0.14421 -0.00078 -0.16342 -0.00104 -0.18241 C -0.00117 -0.18495 -0.00156 -0.1875 -0.00156 -0.18981 C -0.00182 -0.2 -0.00156 -0.21018 -0.00156 -0.22037 " pathEditMode="relative" ptsTypes="AAAAAAAAAA">
                                      <p:cBhvr>
                                        <p:cTn id="33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039 -0.01088 -0.00065 -0.01921 -0.00104 -0.02963 C -0.00221 -0.05416 -0.00091 -0.01921 -0.00208 -0.05463 C -0.00195 -0.07083 -0.00195 -0.0868 -0.00156 -0.10278 C -0.00156 -0.10509 -0.00117 -0.10717 -0.00104 -0.10926 C -0.00091 -0.11458 -0.00078 -0.11991 -0.00052 -0.125 C -0.00078 -0.14421 -0.00078 -0.16342 -0.00104 -0.18241 C -0.00117 -0.18495 -0.00156 -0.1875 -0.00156 -0.18981 C -0.00182 -0.2 -0.00156 -0.21018 -0.00156 -0.22037 " pathEditMode="relative" ptsTypes="AAAAAAAAAA">
                                      <p:cBhvr>
                                        <p:cTn id="35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039 -0.01088 -0.00065 -0.01921 -0.00104 -0.02963 C -0.00221 -0.05416 -0.00091 -0.01921 -0.00208 -0.05463 C -0.00195 -0.07083 -0.00195 -0.0868 -0.00156 -0.10278 C -0.00156 -0.10509 -0.00117 -0.10717 -0.00104 -0.10926 C -0.00091 -0.11458 -0.00078 -0.11991 -0.00052 -0.125 C -0.00078 -0.14421 -0.00078 -0.16342 -0.00104 -0.18241 C -0.00117 -0.18495 -0.00156 -0.1875 -0.00156 -0.18981 C -0.00182 -0.2 -0.00156 -0.21018 -0.00156 -0.22037 " pathEditMode="relative" ptsTypes="AAAAAAAAAA">
                                      <p:cBhvr>
                                        <p:cTn id="37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039 -0.01088 -0.00065 -0.01921 -0.00104 -0.02963 C -0.00221 -0.05416 -0.00091 -0.01921 -0.00208 -0.05463 C -0.00195 -0.07083 -0.00195 -0.0868 -0.00156 -0.10278 C -0.00156 -0.10509 -0.00117 -0.10717 -0.00104 -0.10926 C -0.00091 -0.11458 -0.00078 -0.11991 -0.00052 -0.125 C -0.00078 -0.14421 -0.00078 -0.16342 -0.00104 -0.18241 C -0.00117 -0.18495 -0.00156 -0.1875 -0.00156 -0.18981 C -0.00182 -0.2 -0.00156 -0.21018 -0.00156 -0.22037 " pathEditMode="relative" ptsTypes="AAAAAAAAAA">
                                      <p:cBhvr>
                                        <p:cTn id="39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026 0.00394 0.00039 0.00787 0.00052 0.01204 C 0.00092 0.01806 0.00131 0.02431 0.00157 0.03056 C 0.00183 0.03542 0.00183 0.04028 0.00209 0.04537 C 0.00274 0.05625 0.00378 0.06921 0.00469 0.08056 C 0.00534 0.1 0.00573 0.10116 0.00417 0.12407 C 0.00391 0.12778 0.00313 0.13125 0.00261 0.13519 C 0.00235 0.13773 0.00196 0.14074 0.00157 0.14352 C 0.00144 0.15046 0.00131 0.15764 0.00105 0.16482 C 0.00105 0.1669 0.00079 0.16898 0.00052 0.1713 C -0.00052 0.18032 -0.00039 0.175 -0.00039 0.1787 " pathEditMode="relative" ptsTypes="AAAAAAAAAAAA">
                                      <p:cBhvr>
                                        <p:cTn id="45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026 0.00394 0.00039 0.00787 0.00052 0.01204 C 0.00092 0.01806 0.00131 0.02431 0.00157 0.03056 C 0.00183 0.03542 0.00183 0.04028 0.00209 0.04537 C 0.00274 0.05625 0.00378 0.06921 0.00469 0.08056 C 0.00534 0.1 0.00573 0.10116 0.00417 0.12407 C 0.00391 0.12778 0.00313 0.13125 0.00261 0.13519 C 0.00235 0.13773 0.00196 0.14074 0.00157 0.14352 C 0.00144 0.15046 0.00131 0.15764 0.00105 0.16482 C 0.00105 0.1669 0.00079 0.16898 0.00052 0.1713 C -0.00052 0.18032 -0.00039 0.175 -0.00039 0.1787 " pathEditMode="relative" ptsTypes="AAAAAAAAAAAA">
                                      <p:cBhvr>
                                        <p:cTn id="4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026 0.00394 0.00039 0.00787 0.00052 0.01204 C 0.00092 0.01806 0.00131 0.02431 0.00157 0.03056 C 0.00183 0.03542 0.00183 0.04028 0.00209 0.04537 C 0.00274 0.05625 0.00378 0.06921 0.00469 0.08056 C 0.00534 0.1 0.00573 0.10116 0.00417 0.12407 C 0.00391 0.12778 0.00313 0.13125 0.00261 0.13519 C 0.00235 0.13773 0.00196 0.14074 0.00157 0.14352 C 0.00144 0.15046 0.00131 0.15764 0.00105 0.16482 C 0.00105 0.1669 0.00079 0.16898 0.00052 0.1713 C -0.00052 0.18032 -0.00039 0.175 -0.00039 0.1787 " pathEditMode="relative" ptsTypes="AAAAAAAAAAAA">
                                      <p:cBhvr>
                                        <p:cTn id="4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026 0.00394 0.00039 0.00787 0.00052 0.01204 C 0.00092 0.01806 0.00131 0.02431 0.00157 0.03056 C 0.00183 0.03542 0.00183 0.04028 0.00209 0.04537 C 0.00274 0.05625 0.00378 0.06921 0.00469 0.08056 C 0.00534 0.1 0.00573 0.10116 0.00417 0.12407 C 0.00391 0.12778 0.00313 0.13125 0.00261 0.13519 C 0.00235 0.13773 0.00196 0.14074 0.00157 0.14352 C 0.00144 0.15046 0.00131 0.15764 0.00105 0.16482 C 0.00105 0.1669 0.00079 0.16898 0.00052 0.1713 C -0.00052 0.18032 -0.00039 0.175 -0.00039 0.1787 " pathEditMode="relative" ptsTypes="AAAAAAAAAAAA">
                                      <p:cBhvr>
                                        <p:cTn id="5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026 0.00394 0.00039 0.00787 0.00052 0.01204 C 0.00092 0.01806 0.00131 0.02431 0.00157 0.03056 C 0.00183 0.03542 0.00183 0.04028 0.00209 0.04537 C 0.00274 0.05625 0.00378 0.06921 0.00469 0.08056 C 0.00534 0.1 0.00573 0.10116 0.00417 0.12407 C 0.00391 0.12778 0.00313 0.13125 0.00261 0.13519 C 0.00235 0.13773 0.00196 0.14074 0.00157 0.14352 C 0.00144 0.15046 0.00131 0.15764 0.00105 0.16482 C 0.00105 0.1669 0.00079 0.16898 0.00052 0.1713 C -0.00052 0.18032 -0.00039 0.175 -0.00039 0.1787 " pathEditMode="relative" ptsTypes="AAAAAAAAAAAA">
                                      <p:cBhvr>
                                        <p:cTn id="53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026 0.00394 0.00039 0.00787 0.00052 0.01204 C 0.00092 0.01806 0.00131 0.02431 0.00157 0.03056 C 0.00183 0.03542 0.00183 0.04028 0.00209 0.04537 C 0.00274 0.05625 0.00378 0.06921 0.00469 0.08056 C 0.00534 0.1 0.00573 0.10116 0.00417 0.12407 C 0.00391 0.12778 0.00313 0.13125 0.00261 0.13519 C 0.00235 0.13773 0.00196 0.14074 0.00157 0.14352 C 0.00144 0.15046 0.00131 0.15764 0.00105 0.16482 C 0.00105 0.1669 0.00079 0.16898 0.00052 0.1713 C -0.00052 0.18032 -0.00039 0.175 -0.00039 0.1787 " pathEditMode="relative" ptsTypes="AAAAAAAAAAAA">
                                      <p:cBhvr>
                                        <p:cTn id="55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026 0.00394 0.00039 0.00787 0.00052 0.01204 C 0.00092 0.01806 0.00131 0.02431 0.00157 0.03056 C 0.00183 0.03542 0.00183 0.04028 0.00209 0.04537 C 0.00274 0.05625 0.00378 0.06921 0.00469 0.08056 C 0.00534 0.1 0.00573 0.10116 0.00417 0.12407 C 0.00391 0.12778 0.00313 0.13125 0.00261 0.13519 C 0.00235 0.13773 0.00196 0.14074 0.00157 0.14352 C 0.00144 0.15046 0.00131 0.15764 0.00105 0.16482 C 0.00105 0.1669 0.00079 0.16898 0.00052 0.1713 C -0.00052 0.18032 -0.00039 0.175 -0.00039 0.1787 " pathEditMode="relative" ptsTypes="AAAAAAAAAAAA">
                                      <p:cBhvr>
                                        <p:cTn id="5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026 0.00394 0.00039 0.00787 0.00052 0.01204 C 0.00092 0.01806 0.00131 0.02431 0.00157 0.03056 C 0.00183 0.03542 0.00183 0.04028 0.00209 0.04537 C 0.00274 0.05625 0.00378 0.06921 0.00469 0.08056 C 0.00534 0.1 0.00573 0.10116 0.00417 0.12407 C 0.00391 0.12778 0.00313 0.13125 0.00261 0.13519 C 0.00235 0.13773 0.00196 0.14074 0.00157 0.14352 C 0.00144 0.15046 0.00131 0.15764 0.00105 0.16482 C 0.00105 0.1669 0.00079 0.16898 0.00052 0.1713 C -0.00052 0.18032 -0.00039 0.175 -0.00039 0.1787 " pathEditMode="relative" ptsTypes="AAAAAAAAAAAA">
                                      <p:cBhvr>
                                        <p:cTn id="59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026 0.00394 0.00039 0.00787 0.00052 0.01204 C 0.00092 0.01806 0.00131 0.02431 0.00157 0.03056 C 0.00183 0.03542 0.00183 0.04028 0.00209 0.04537 C 0.00274 0.05625 0.00378 0.06921 0.00469 0.08056 C 0.00534 0.1 0.00573 0.10116 0.00417 0.12407 C 0.00391 0.12778 0.00313 0.13125 0.00261 0.13519 C 0.00235 0.13773 0.00196 0.14074 0.00157 0.14352 C 0.00144 0.15046 0.00131 0.15764 0.00105 0.16482 C 0.00105 0.1669 0.00079 0.16898 0.00052 0.1713 C -0.00052 0.18032 -0.00039 0.175 -0.00039 0.1787 " pathEditMode="relative" ptsTypes="AAAAAAAAAAAA">
                                      <p:cBhvr>
                                        <p:cTn id="61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000"/>
                            </p:stCondLst>
                            <p:childTnLst>
                              <p:par>
                                <p:cTn id="6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6000"/>
                            </p:stCondLst>
                            <p:childTnLst>
                              <p:par>
                                <p:cTn id="6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000"/>
                            </p:stCondLst>
                            <p:childTnLst>
                              <p:par>
                                <p:cTn id="6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6EA46-CBF9-4D0F-9479-C7E731CE3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2E8993"/>
                </a:solidFill>
              </a:rPr>
              <a:t>Compression to directed acyclic graph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27B26F-038D-4172-9DC8-85B689DE6A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9014" y="2404479"/>
            <a:ext cx="1064602" cy="4062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048D37C-95B4-4714-87B3-9744653BCC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6457" y="1781842"/>
            <a:ext cx="1008113" cy="756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172CBFC-BD28-4ACF-BEF6-A4AA446C43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8213" y="2647418"/>
            <a:ext cx="1064602" cy="7612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22BC0D0-7517-4AED-BF8E-2F23360E5B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79968" y="3517344"/>
            <a:ext cx="1064602" cy="7612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352920F-C5EC-4F83-9B52-6C3BF42FF5A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79968" y="4387270"/>
            <a:ext cx="1064602" cy="761250"/>
          </a:xfrm>
          <a:prstGeom prst="rect">
            <a:avLst/>
          </a:prstGeom>
        </p:spPr>
      </p:pic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BC3E938A-AD92-48BB-807C-DCA76E84B3C0}"/>
              </a:ext>
            </a:extLst>
          </p:cNvPr>
          <p:cNvCxnSpPr>
            <a:stCxn id="5" idx="1"/>
            <a:endCxn id="4" idx="0"/>
          </p:cNvCxnSpPr>
          <p:nvPr/>
        </p:nvCxnSpPr>
        <p:spPr>
          <a:xfrm rot="10800000" flipV="1">
            <a:off x="3621315" y="2160291"/>
            <a:ext cx="715142" cy="24418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01C0E5D-F951-45F2-BB26-14DF838FE1E5}"/>
              </a:ext>
            </a:extLst>
          </p:cNvPr>
          <p:cNvCxnSpPr>
            <a:cxnSpLocks/>
          </p:cNvCxnSpPr>
          <p:nvPr/>
        </p:nvCxnSpPr>
        <p:spPr>
          <a:xfrm>
            <a:off x="4820287" y="2335213"/>
            <a:ext cx="0" cy="3122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34FA573-68BA-4B1D-8DF4-D6AF1DA63C05}"/>
              </a:ext>
            </a:extLst>
          </p:cNvPr>
          <p:cNvCxnSpPr>
            <a:cxnSpLocks/>
          </p:cNvCxnSpPr>
          <p:nvPr/>
        </p:nvCxnSpPr>
        <p:spPr>
          <a:xfrm>
            <a:off x="4820287" y="3205139"/>
            <a:ext cx="0" cy="3122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BD168BD-B50A-433C-933B-7C57AE35E87F}"/>
              </a:ext>
            </a:extLst>
          </p:cNvPr>
          <p:cNvCxnSpPr>
            <a:cxnSpLocks/>
          </p:cNvCxnSpPr>
          <p:nvPr/>
        </p:nvCxnSpPr>
        <p:spPr>
          <a:xfrm>
            <a:off x="4812269" y="4075065"/>
            <a:ext cx="0" cy="3122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633F7908-D0B3-42BD-BAC6-9E685C981B8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27411" y="1098892"/>
            <a:ext cx="973350" cy="68295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582A3B9-ED8F-4FFE-B4D4-60D57787D2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4486" y="1954588"/>
            <a:ext cx="1064602" cy="76125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7B436D2-1C30-4D6E-990A-96D70A25D6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76241" y="2824514"/>
            <a:ext cx="1064602" cy="76125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682AA3C-7787-4519-819B-802A40B093A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76241" y="3694440"/>
            <a:ext cx="1064602" cy="761250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C7962F6-ED37-4B9B-A339-BC72324AF6DF}"/>
              </a:ext>
            </a:extLst>
          </p:cNvPr>
          <p:cNvCxnSpPr>
            <a:cxnSpLocks/>
          </p:cNvCxnSpPr>
          <p:nvPr/>
        </p:nvCxnSpPr>
        <p:spPr>
          <a:xfrm>
            <a:off x="6016560" y="2512309"/>
            <a:ext cx="0" cy="3122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DDE8A73-7980-4175-8E98-E31C05456C96}"/>
              </a:ext>
            </a:extLst>
          </p:cNvPr>
          <p:cNvCxnSpPr>
            <a:cxnSpLocks/>
          </p:cNvCxnSpPr>
          <p:nvPr/>
        </p:nvCxnSpPr>
        <p:spPr>
          <a:xfrm>
            <a:off x="6008542" y="3382235"/>
            <a:ext cx="0" cy="3122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6DAB8A7-3B37-4614-9A9D-1479D739DAC7}"/>
              </a:ext>
            </a:extLst>
          </p:cNvPr>
          <p:cNvCxnSpPr>
            <a:cxnSpLocks/>
          </p:cNvCxnSpPr>
          <p:nvPr/>
        </p:nvCxnSpPr>
        <p:spPr>
          <a:xfrm>
            <a:off x="6040929" y="1642383"/>
            <a:ext cx="0" cy="3122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CC352921-2A1F-4A93-B3E6-8784A521E77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64819" y="1730065"/>
            <a:ext cx="1064602" cy="76125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47E8A006-77C9-47A4-B0E9-F3686BDB2F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7448" y="2578850"/>
            <a:ext cx="1064602" cy="76125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60D3D813-EF4D-49D4-A494-AF1D436E89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39203" y="3448776"/>
            <a:ext cx="1064602" cy="76125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9B6706F5-EC3B-4745-8DA8-691F463DAD6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39203" y="4318702"/>
            <a:ext cx="1064602" cy="761250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88A71E9-5412-4F69-A8AF-111092A12554}"/>
              </a:ext>
            </a:extLst>
          </p:cNvPr>
          <p:cNvCxnSpPr>
            <a:cxnSpLocks/>
          </p:cNvCxnSpPr>
          <p:nvPr/>
        </p:nvCxnSpPr>
        <p:spPr>
          <a:xfrm>
            <a:off x="7179522" y="3136571"/>
            <a:ext cx="0" cy="3122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E1F3B4F-E03D-45E7-9587-860D79293BB5}"/>
              </a:ext>
            </a:extLst>
          </p:cNvPr>
          <p:cNvCxnSpPr>
            <a:cxnSpLocks/>
          </p:cNvCxnSpPr>
          <p:nvPr/>
        </p:nvCxnSpPr>
        <p:spPr>
          <a:xfrm>
            <a:off x="7171504" y="4006497"/>
            <a:ext cx="0" cy="3122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CB693B7-62C2-4003-9BB4-31F28B1AC28C}"/>
              </a:ext>
            </a:extLst>
          </p:cNvPr>
          <p:cNvCxnSpPr>
            <a:cxnSpLocks/>
          </p:cNvCxnSpPr>
          <p:nvPr/>
        </p:nvCxnSpPr>
        <p:spPr>
          <a:xfrm>
            <a:off x="7187314" y="2266645"/>
            <a:ext cx="0" cy="3122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1E4D6D51-2F66-44F4-9F9D-CEE415B9633F}"/>
              </a:ext>
            </a:extLst>
          </p:cNvPr>
          <p:cNvCxnSpPr>
            <a:endCxn id="27" idx="0"/>
          </p:cNvCxnSpPr>
          <p:nvPr/>
        </p:nvCxnSpPr>
        <p:spPr>
          <a:xfrm>
            <a:off x="6540843" y="1447800"/>
            <a:ext cx="656277" cy="28226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AA4024FF-6632-4B8A-B2BC-781941E84D91}"/>
              </a:ext>
            </a:extLst>
          </p:cNvPr>
          <p:cNvCxnSpPr>
            <a:stCxn id="20" idx="1"/>
            <a:endCxn id="5" idx="0"/>
          </p:cNvCxnSpPr>
          <p:nvPr/>
        </p:nvCxnSpPr>
        <p:spPr>
          <a:xfrm rot="10800000" flipV="1">
            <a:off x="4840515" y="1440366"/>
            <a:ext cx="686897" cy="3414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3E6B9127-2DDC-4658-938D-7AAD5894B08C}"/>
              </a:ext>
            </a:extLst>
          </p:cNvPr>
          <p:cNvSpPr/>
          <p:nvPr/>
        </p:nvSpPr>
        <p:spPr>
          <a:xfrm>
            <a:off x="2500704" y="2596664"/>
            <a:ext cx="577850" cy="2862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5C2F9318-4022-4F1B-A853-DAD33C651DA9}"/>
              </a:ext>
            </a:extLst>
          </p:cNvPr>
          <p:cNvSpPr/>
          <p:nvPr/>
        </p:nvSpPr>
        <p:spPr>
          <a:xfrm>
            <a:off x="3724581" y="2008823"/>
            <a:ext cx="577850" cy="2862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3D3D3558-570E-491F-BADE-6B9A5691CBAE}"/>
              </a:ext>
            </a:extLst>
          </p:cNvPr>
          <p:cNvSpPr/>
          <p:nvPr/>
        </p:nvSpPr>
        <p:spPr>
          <a:xfrm>
            <a:off x="4898391" y="1327932"/>
            <a:ext cx="577850" cy="2862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DF4CD467-1A98-4594-A657-4F821EDC5413}"/>
              </a:ext>
            </a:extLst>
          </p:cNvPr>
          <p:cNvSpPr/>
          <p:nvPr/>
        </p:nvSpPr>
        <p:spPr>
          <a:xfrm>
            <a:off x="6096000" y="1917339"/>
            <a:ext cx="577850" cy="2862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77776462"/>
      </p:ext>
    </p:extLst>
  </p:cSld>
  <p:clrMapOvr>
    <a:masterClrMapping/>
  </p:clrMapOvr>
  <p:transition spd="slow" advTm="11224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2.96296E-6 L -0.00378 0.48472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5" y="242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000"/>
                            </p:stCondLst>
                            <p:childTnLst>
                              <p:par>
                                <p:cTn id="66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000"/>
                            </p:stCondLst>
                            <p:childTnLst>
                              <p:par>
                                <p:cTn id="69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000"/>
                            </p:stCondLst>
                            <p:childTnLst>
                              <p:par>
                                <p:cTn id="72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59259E-6 L 0.00247 0.37916 " pathEditMode="relative" rAng="0" ptsTypes="AA">
                                      <p:cBhvr>
                                        <p:cTn id="73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" y="189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4000"/>
                            </p:stCondLst>
                            <p:childTnLst>
                              <p:par>
                                <p:cTn id="75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4000"/>
                            </p:stCondLst>
                            <p:childTnLst>
                              <p:par>
                                <p:cTn id="7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4000"/>
                            </p:stCondLst>
                            <p:childTnLst>
                              <p:par>
                                <p:cTn id="81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1.85185E-6 L 0.00247 0.37917 " pathEditMode="relative" rAng="0" ptsTypes="AA">
                                      <p:cBhvr>
                                        <p:cTn id="82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" y="189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6000"/>
                            </p:stCondLst>
                            <p:childTnLst>
                              <p:par>
                                <p:cTn id="84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6000"/>
                            </p:stCondLst>
                            <p:childTnLst>
                              <p:par>
                                <p:cTn id="8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6000"/>
                            </p:stCondLst>
                            <p:childTnLst>
                              <p:par>
                                <p:cTn id="9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2.96296E-6 L 0.00247 0.37917 " pathEditMode="relative" rAng="0" ptsTypes="AA">
                                      <p:cBhvr>
                                        <p:cTn id="91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" y="189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8000"/>
                            </p:stCondLst>
                            <p:childTnLst>
                              <p:par>
                                <p:cTn id="93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8" grpId="0" animBg="1"/>
      <p:bldP spid="38" grpId="1" animBg="1"/>
      <p:bldP spid="38" grpId="2" animBg="1"/>
      <p:bldP spid="40" grpId="1" animBg="1"/>
      <p:bldP spid="40" grpId="2" animBg="1"/>
      <p:bldP spid="40" grpId="3" animBg="1"/>
      <p:bldP spid="41" grpId="0" animBg="1"/>
      <p:bldP spid="41" grpId="1" animBg="1"/>
      <p:bldP spid="41" grpId="2" animBg="1"/>
      <p:bldP spid="42" grpId="0" animBg="1"/>
      <p:bldP spid="42" grpId="1" animBg="1"/>
      <p:bldP spid="42" grpId="2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E27B26F-038D-4172-9DC8-85B689DE6A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9014" y="2404479"/>
            <a:ext cx="1064602" cy="4062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048D37C-95B4-4714-87B3-9744653BCC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6457" y="1781842"/>
            <a:ext cx="1008113" cy="756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172CBFC-BD28-4ACF-BEF6-A4AA446C43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8213" y="2647418"/>
            <a:ext cx="1064602" cy="7612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22BC0D0-7517-4AED-BF8E-2F23360E5B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79968" y="3517344"/>
            <a:ext cx="1064602" cy="7612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352920F-C5EC-4F83-9B52-6C3BF42FF5A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79968" y="4387270"/>
            <a:ext cx="1064602" cy="761250"/>
          </a:xfrm>
          <a:prstGeom prst="rect">
            <a:avLst/>
          </a:prstGeom>
        </p:spPr>
      </p:pic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BC3E938A-AD92-48BB-807C-DCA76E84B3C0}"/>
              </a:ext>
            </a:extLst>
          </p:cNvPr>
          <p:cNvCxnSpPr>
            <a:stCxn id="5" idx="1"/>
            <a:endCxn id="4" idx="0"/>
          </p:cNvCxnSpPr>
          <p:nvPr/>
        </p:nvCxnSpPr>
        <p:spPr>
          <a:xfrm rot="10800000" flipV="1">
            <a:off x="3621315" y="2160291"/>
            <a:ext cx="715142" cy="24418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01C0E5D-F951-45F2-BB26-14DF838FE1E5}"/>
              </a:ext>
            </a:extLst>
          </p:cNvPr>
          <p:cNvCxnSpPr>
            <a:cxnSpLocks/>
          </p:cNvCxnSpPr>
          <p:nvPr/>
        </p:nvCxnSpPr>
        <p:spPr>
          <a:xfrm>
            <a:off x="4820287" y="2335213"/>
            <a:ext cx="0" cy="3122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34FA573-68BA-4B1D-8DF4-D6AF1DA63C05}"/>
              </a:ext>
            </a:extLst>
          </p:cNvPr>
          <p:cNvCxnSpPr>
            <a:cxnSpLocks/>
          </p:cNvCxnSpPr>
          <p:nvPr/>
        </p:nvCxnSpPr>
        <p:spPr>
          <a:xfrm>
            <a:off x="4820287" y="3205139"/>
            <a:ext cx="0" cy="3122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BD168BD-B50A-433C-933B-7C57AE35E87F}"/>
              </a:ext>
            </a:extLst>
          </p:cNvPr>
          <p:cNvCxnSpPr>
            <a:cxnSpLocks/>
          </p:cNvCxnSpPr>
          <p:nvPr/>
        </p:nvCxnSpPr>
        <p:spPr>
          <a:xfrm>
            <a:off x="4812269" y="4075065"/>
            <a:ext cx="0" cy="3122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633F7908-D0B3-42BD-BAC6-9E685C981B8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27411" y="1098892"/>
            <a:ext cx="973350" cy="68295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582A3B9-ED8F-4FFE-B4D4-60D57787D2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4486" y="1954588"/>
            <a:ext cx="1064602" cy="76125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7B436D2-1C30-4D6E-990A-96D70A25D6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76241" y="2824514"/>
            <a:ext cx="1064602" cy="76125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682AA3C-7787-4519-819B-802A40B093A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76241" y="3694440"/>
            <a:ext cx="1064602" cy="761250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C7962F6-ED37-4B9B-A339-BC72324AF6DF}"/>
              </a:ext>
            </a:extLst>
          </p:cNvPr>
          <p:cNvCxnSpPr>
            <a:cxnSpLocks/>
          </p:cNvCxnSpPr>
          <p:nvPr/>
        </p:nvCxnSpPr>
        <p:spPr>
          <a:xfrm>
            <a:off x="6016560" y="2512309"/>
            <a:ext cx="0" cy="3122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DDE8A73-7980-4175-8E98-E31C05456C96}"/>
              </a:ext>
            </a:extLst>
          </p:cNvPr>
          <p:cNvCxnSpPr>
            <a:cxnSpLocks/>
          </p:cNvCxnSpPr>
          <p:nvPr/>
        </p:nvCxnSpPr>
        <p:spPr>
          <a:xfrm>
            <a:off x="6008542" y="3382235"/>
            <a:ext cx="0" cy="3122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6DAB8A7-3B37-4614-9A9D-1479D739DAC7}"/>
              </a:ext>
            </a:extLst>
          </p:cNvPr>
          <p:cNvCxnSpPr>
            <a:cxnSpLocks/>
          </p:cNvCxnSpPr>
          <p:nvPr/>
        </p:nvCxnSpPr>
        <p:spPr>
          <a:xfrm>
            <a:off x="6040929" y="1642383"/>
            <a:ext cx="0" cy="3122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CC352921-2A1F-4A93-B3E6-8784A521E77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64819" y="1730065"/>
            <a:ext cx="1064602" cy="76125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47E8A006-77C9-47A4-B0E9-F3686BDB2F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7448" y="2578850"/>
            <a:ext cx="1064602" cy="76125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60D3D813-EF4D-49D4-A494-AF1D436E89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39203" y="3448776"/>
            <a:ext cx="1064602" cy="76125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9B6706F5-EC3B-4745-8DA8-691F463DAD6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39203" y="4318702"/>
            <a:ext cx="1064602" cy="761250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88A71E9-5412-4F69-A8AF-111092A12554}"/>
              </a:ext>
            </a:extLst>
          </p:cNvPr>
          <p:cNvCxnSpPr>
            <a:cxnSpLocks/>
          </p:cNvCxnSpPr>
          <p:nvPr/>
        </p:nvCxnSpPr>
        <p:spPr>
          <a:xfrm>
            <a:off x="7179522" y="3136571"/>
            <a:ext cx="0" cy="3122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E1F3B4F-E03D-45E7-9587-860D79293BB5}"/>
              </a:ext>
            </a:extLst>
          </p:cNvPr>
          <p:cNvCxnSpPr>
            <a:cxnSpLocks/>
          </p:cNvCxnSpPr>
          <p:nvPr/>
        </p:nvCxnSpPr>
        <p:spPr>
          <a:xfrm>
            <a:off x="7171504" y="4006497"/>
            <a:ext cx="0" cy="3122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CB693B7-62C2-4003-9BB4-31F28B1AC28C}"/>
              </a:ext>
            </a:extLst>
          </p:cNvPr>
          <p:cNvCxnSpPr>
            <a:cxnSpLocks/>
          </p:cNvCxnSpPr>
          <p:nvPr/>
        </p:nvCxnSpPr>
        <p:spPr>
          <a:xfrm>
            <a:off x="7187314" y="2266645"/>
            <a:ext cx="0" cy="3122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1E4D6D51-2F66-44F4-9F9D-CEE415B9633F}"/>
              </a:ext>
            </a:extLst>
          </p:cNvPr>
          <p:cNvCxnSpPr>
            <a:endCxn id="27" idx="0"/>
          </p:cNvCxnSpPr>
          <p:nvPr/>
        </p:nvCxnSpPr>
        <p:spPr>
          <a:xfrm>
            <a:off x="6540843" y="1447800"/>
            <a:ext cx="656277" cy="28226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AA4024FF-6632-4B8A-B2BC-781941E84D91}"/>
              </a:ext>
            </a:extLst>
          </p:cNvPr>
          <p:cNvCxnSpPr>
            <a:stCxn id="20" idx="1"/>
            <a:endCxn id="5" idx="0"/>
          </p:cNvCxnSpPr>
          <p:nvPr/>
        </p:nvCxnSpPr>
        <p:spPr>
          <a:xfrm rot="10800000" flipV="1">
            <a:off x="4840515" y="1440366"/>
            <a:ext cx="686897" cy="3414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D3125F47-100B-4F6E-BD96-82F439B8B7BB}"/>
              </a:ext>
            </a:extLst>
          </p:cNvPr>
          <p:cNvSpPr/>
          <p:nvPr/>
        </p:nvSpPr>
        <p:spPr>
          <a:xfrm>
            <a:off x="4255988" y="2593080"/>
            <a:ext cx="1100542" cy="26097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93FB4BC-B196-456B-B24C-4958C01400C6}"/>
              </a:ext>
            </a:extLst>
          </p:cNvPr>
          <p:cNvSpPr/>
          <p:nvPr/>
        </p:nvSpPr>
        <p:spPr>
          <a:xfrm>
            <a:off x="5455730" y="1900250"/>
            <a:ext cx="1100542" cy="26097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D0AF2E0-5F6B-47EC-9542-7ED17D9B7F98}"/>
              </a:ext>
            </a:extLst>
          </p:cNvPr>
          <p:cNvSpPr/>
          <p:nvPr/>
        </p:nvSpPr>
        <p:spPr>
          <a:xfrm>
            <a:off x="6621233" y="2512309"/>
            <a:ext cx="1100542" cy="26097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165D128A-122F-44D1-A8CA-87FCAD99EECE}"/>
              </a:ext>
            </a:extLst>
          </p:cNvPr>
          <p:cNvCxnSpPr>
            <a:stCxn id="20" idx="3"/>
          </p:cNvCxnSpPr>
          <p:nvPr/>
        </p:nvCxnSpPr>
        <p:spPr>
          <a:xfrm flipH="1">
            <a:off x="4105275" y="1440367"/>
            <a:ext cx="2395486" cy="2145397"/>
          </a:xfrm>
          <a:prstGeom prst="bentConnector3">
            <a:avLst>
              <a:gd name="adj1" fmla="val -954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C567033D-853B-4996-A88F-29823F6592E4}"/>
              </a:ext>
            </a:extLst>
          </p:cNvPr>
          <p:cNvCxnSpPr>
            <a:endCxn id="4" idx="3"/>
          </p:cNvCxnSpPr>
          <p:nvPr/>
        </p:nvCxnSpPr>
        <p:spPr>
          <a:xfrm rot="5400000">
            <a:off x="3700500" y="2095500"/>
            <a:ext cx="2793546" cy="18873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C84A844D-00C6-421E-B397-07DAFBCD78EC}"/>
              </a:ext>
            </a:extLst>
          </p:cNvPr>
          <p:cNvCxnSpPr>
            <a:endCxn id="4" idx="3"/>
          </p:cNvCxnSpPr>
          <p:nvPr/>
        </p:nvCxnSpPr>
        <p:spPr>
          <a:xfrm rot="5400000">
            <a:off x="3441152" y="3036565"/>
            <a:ext cx="2111829" cy="686899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505624C-7535-418E-A563-C134A0BB149D}"/>
              </a:ext>
            </a:extLst>
          </p:cNvPr>
          <p:cNvSpPr txBox="1"/>
          <p:nvPr/>
        </p:nvSpPr>
        <p:spPr>
          <a:xfrm>
            <a:off x="8007350" y="2087570"/>
            <a:ext cx="123597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000" dirty="0">
                <a:solidFill>
                  <a:srgbClr val="FF0000"/>
                </a:solidFill>
              </a:rPr>
              <a:t>Cycles!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444167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7719"/>
    </mc:Choice>
    <mc:Fallback>
      <p:transition advTm="771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after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700"/>
                            </p:stCondLst>
                            <p:childTnLst>
                              <p:par>
                                <p:cTn id="24" presetID="1" presetClass="exit" presetSubtype="0" fill="hold" grpId="1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after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50"/>
                            </p:stCondLst>
                            <p:childTnLst>
                              <p:par>
                                <p:cTn id="78" presetID="1" presetClass="entr" presetSubtype="0" fill="hold" nodeType="after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36" grpId="0" animBg="1"/>
      <p:bldP spid="36" grpId="1" animBg="1"/>
      <p:bldP spid="39" grpId="0" animBg="1"/>
      <p:bldP spid="39" grpId="1" animBg="1"/>
      <p:bldP spid="43" grpId="0"/>
      <p:bldP spid="43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7F010-B147-4A48-B9E2-BB442A789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Word correction &amp; string auto complete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7E4634-8997-4B21-8299-2C8960EF0A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24127" y="2017874"/>
                <a:ext cx="9720073" cy="4254910"/>
              </a:xfrm>
            </p:spPr>
            <p:txBody>
              <a:bodyPr>
                <a:normAutofit/>
              </a:bodyPr>
              <a:lstStyle/>
              <a:p>
                <a:pPr algn="ctr">
                  <a:buFont typeface="Wingdings" panose="05000000000000000000" pitchFamily="2" charset="2"/>
                  <a:buChar char="§"/>
                </a:pPr>
                <a:r>
                  <a:rPr lang="en-GB" sz="2800" b="1" dirty="0"/>
                  <a:t> To enable this feature 4 functions are required</a:t>
                </a:r>
              </a:p>
              <a:p>
                <a:pPr lvl="1" algn="ctr">
                  <a:buFont typeface="Wingdings" panose="05000000000000000000" pitchFamily="2" charset="2"/>
                  <a:buChar char="§"/>
                </a:pPr>
                <a:r>
                  <a:rPr lang="en-GB" sz="2400" b="1" dirty="0"/>
                  <a:t> </a:t>
                </a:r>
                <a:r>
                  <a:rPr lang="en-GB" sz="2400" dirty="0"/>
                  <a:t>Deletions, Transpositions, Alterations, and Insertions.</a:t>
                </a:r>
              </a:p>
              <a:p>
                <a:pPr lvl="1" algn="ctr">
                  <a:buFont typeface="Wingdings" panose="05000000000000000000" pitchFamily="2" charset="2"/>
                  <a:buChar char="§"/>
                </a:pPr>
                <a:endParaRPr lang="en-GB" sz="2400" dirty="0"/>
              </a:p>
              <a:p>
                <a:pPr marL="128016" lvl="1" indent="0" algn="ctr">
                  <a:buNone/>
                </a:pPr>
                <a:r>
                  <a:rPr lang="en-GB" sz="2400" b="1" dirty="0"/>
                  <a:t>For a string of length n, there will be:</a:t>
                </a:r>
              </a:p>
              <a:p>
                <a:pPr lvl="1" algn="ctr">
                  <a:buFont typeface="Wingdings" panose="05000000000000000000" pitchFamily="2" charset="2"/>
                  <a:buChar char="§"/>
                </a:pPr>
                <a:r>
                  <a:rPr lang="en-GB" sz="2400" i="1" dirty="0"/>
                  <a:t> 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sz="2400" i="1" dirty="0"/>
                  <a:t> Deletions</a:t>
                </a:r>
              </a:p>
              <a:p>
                <a:pPr lvl="1" algn="ctr">
                  <a:buFont typeface="Wingdings" panose="05000000000000000000" pitchFamily="2" charset="2"/>
                  <a:buChar char="§"/>
                </a:pPr>
                <a:r>
                  <a:rPr lang="en-GB" sz="2400" i="1" dirty="0"/>
                  <a:t> 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sz="2400" i="1" dirty="0"/>
                  <a:t>-1 Transpositions</a:t>
                </a:r>
              </a:p>
              <a:p>
                <a:pPr lvl="1" algn="ctr">
                  <a:buFont typeface="Wingdings" panose="05000000000000000000" pitchFamily="2" charset="2"/>
                  <a:buChar char="§"/>
                </a:pPr>
                <a:r>
                  <a:rPr lang="en-GB" sz="2400" i="1" dirty="0"/>
                  <a:t>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36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sz="2400" i="1" dirty="0"/>
                  <a:t> Alterations</a:t>
                </a:r>
              </a:p>
              <a:p>
                <a:pPr lvl="1" algn="ctr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 36(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GB" sz="2400" i="1" dirty="0"/>
                  <a:t> Insertions</a:t>
                </a:r>
              </a:p>
              <a:p>
                <a:pPr marL="128016" lvl="1" indent="0" algn="ctr">
                  <a:buNone/>
                </a:pPr>
                <a:r>
                  <a:rPr lang="en-GB" sz="2400" dirty="0"/>
                  <a:t>This is equivalent to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7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+35 </m:t>
                    </m:r>
                  </m:oMath>
                </a14:m>
                <a:r>
                  <a:rPr lang="en-GB" sz="2400" dirty="0"/>
                  <a:t>operations for edit at distance = 1.</a:t>
                </a:r>
              </a:p>
              <a:p>
                <a:pPr marL="128016" lvl="1" indent="0" algn="ctr">
                  <a:buNone/>
                </a:pPr>
                <a:r>
                  <a:rPr lang="en-GB" sz="2400" dirty="0"/>
                  <a:t>For an edit distance = 2, there will be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(74</m:t>
                        </m:r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+35)</m:t>
                        </m:r>
                      </m:e>
                      <m:sup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sz="2400" dirty="0"/>
                  <a:t> operations.</a:t>
                </a:r>
              </a:p>
              <a:p>
                <a:pPr lvl="1" algn="ctr">
                  <a:buFont typeface="Wingdings" panose="05000000000000000000" pitchFamily="2" charset="2"/>
                  <a:buChar char="§"/>
                </a:pPr>
                <a:endParaRPr lang="en-GB" sz="2000" dirty="0"/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800" dirty="0"/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7E4634-8997-4B21-8299-2C8960EF0A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4127" y="2017874"/>
                <a:ext cx="9720073" cy="4254910"/>
              </a:xfrm>
              <a:blipFill>
                <a:blip r:embed="rId2"/>
                <a:stretch>
                  <a:fillRect t="-243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6230542"/>
      </p:ext>
    </p:extLst>
  </p:cSld>
  <p:clrMapOvr>
    <a:masterClrMapping/>
  </p:clrMapOvr>
  <p:transition spd="slow" advTm="7451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1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1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2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9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2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02C58-9DF5-4BA0-809D-622C35E2A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/>
          <a:lstStyle/>
          <a:p>
            <a:r>
              <a:rPr lang="en-GB">
                <a:solidFill>
                  <a:srgbClr val="2E8993"/>
                </a:solidFill>
              </a:rPr>
              <a:t>Other applications</a:t>
            </a:r>
            <a:endParaRPr lang="en-GB" dirty="0">
              <a:solidFill>
                <a:srgbClr val="2E8993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6871EE-E0E0-4887-99CD-B0A475378C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/>
          <a:lstStyle/>
          <a:p>
            <a:r>
              <a:rPr lang="en-GB">
                <a:solidFill>
                  <a:srgbClr val="2E8993"/>
                </a:solidFill>
              </a:rPr>
              <a:t>Works for any string</a:t>
            </a:r>
            <a:endParaRPr lang="en-GB" dirty="0">
              <a:solidFill>
                <a:srgbClr val="2E8993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FDEDF9-F9AA-4ADB-ADB3-75263A342C62}"/>
              </a:ext>
            </a:extLst>
          </p:cNvPr>
          <p:cNvSpPr txBox="1"/>
          <p:nvPr/>
        </p:nvSpPr>
        <p:spPr>
          <a:xfrm>
            <a:off x="1174620" y="1384577"/>
            <a:ext cx="9842759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3500" dirty="0">
                <a:solidFill>
                  <a:srgbClr val="2E8993"/>
                </a:solidFill>
              </a:rPr>
              <a:t>Finding IP addresses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3500" dirty="0">
                <a:solidFill>
                  <a:srgbClr val="2E8993"/>
                </a:solidFill>
              </a:rPr>
              <a:t>Finding street addresses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3500" dirty="0">
                <a:solidFill>
                  <a:srgbClr val="2E8993"/>
                </a:solidFill>
              </a:rPr>
              <a:t>Compressing data with repetitions and similar strings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3500" dirty="0">
                <a:solidFill>
                  <a:srgbClr val="2E8993"/>
                </a:solidFill>
              </a:rPr>
              <a:t>Not limited to an English dictionary</a:t>
            </a:r>
          </a:p>
        </p:txBody>
      </p:sp>
    </p:spTree>
    <p:extLst>
      <p:ext uri="{BB962C8B-B14F-4D97-AF65-F5344CB8AC3E}">
        <p14:creationId xmlns:p14="http://schemas.microsoft.com/office/powerpoint/2010/main" val="4002809302"/>
      </p:ext>
    </p:extLst>
  </p:cSld>
  <p:clrMapOvr>
    <a:masterClrMapping/>
  </p:clrMapOvr>
  <p:transition spd="slow" advTm="6364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42BC2F1-E42A-4059-BB4B-2C382DF16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618" y="494675"/>
            <a:ext cx="2656556" cy="570079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FCE5A51-A4CB-43C2-8146-E459FC7F45EC}"/>
              </a:ext>
            </a:extLst>
          </p:cNvPr>
          <p:cNvSpPr txBox="1"/>
          <p:nvPr/>
        </p:nvSpPr>
        <p:spPr>
          <a:xfrm>
            <a:off x="3451123" y="662534"/>
            <a:ext cx="8321765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500" b="1" dirty="0">
                <a:solidFill>
                  <a:srgbClr val="2E8993"/>
                </a:solidFill>
              </a:rPr>
              <a:t>Image your friend lives in </a:t>
            </a:r>
            <a:r>
              <a:rPr lang="en-GB" sz="2500" b="1" dirty="0" err="1">
                <a:solidFill>
                  <a:srgbClr val="2E8993"/>
                </a:solidFill>
              </a:rPr>
              <a:t>BigO</a:t>
            </a:r>
            <a:r>
              <a:rPr lang="en-GB" sz="2500" b="1" dirty="0">
                <a:solidFill>
                  <a:srgbClr val="2E8993"/>
                </a:solidFill>
              </a:rPr>
              <a:t> Apt C, but you thought that</a:t>
            </a:r>
            <a:br>
              <a:rPr lang="en-GB" sz="2500" b="1" dirty="0">
                <a:solidFill>
                  <a:srgbClr val="2E8993"/>
                </a:solidFill>
              </a:rPr>
            </a:br>
            <a:r>
              <a:rPr lang="en-GB" sz="2500" b="1" dirty="0">
                <a:solidFill>
                  <a:srgbClr val="2E8993"/>
                </a:solidFill>
              </a:rPr>
              <a:t>he lives in </a:t>
            </a:r>
            <a:r>
              <a:rPr lang="en-GB" sz="2500" b="1" dirty="0" err="1">
                <a:solidFill>
                  <a:srgbClr val="2E8993"/>
                </a:solidFill>
              </a:rPr>
              <a:t>BigO</a:t>
            </a:r>
            <a:r>
              <a:rPr lang="en-GB" sz="2500" b="1" dirty="0">
                <a:solidFill>
                  <a:srgbClr val="2E8993"/>
                </a:solidFill>
              </a:rPr>
              <a:t> Apt D. When you search the address in your </a:t>
            </a:r>
            <a:br>
              <a:rPr lang="en-GB" sz="2500" b="1" dirty="0">
                <a:solidFill>
                  <a:srgbClr val="2E8993"/>
                </a:solidFill>
              </a:rPr>
            </a:br>
            <a:r>
              <a:rPr lang="en-GB" sz="2500" b="1" dirty="0" err="1">
                <a:solidFill>
                  <a:srgbClr val="2E8993"/>
                </a:solidFill>
              </a:rPr>
              <a:t>navigator,you</a:t>
            </a:r>
            <a:r>
              <a:rPr lang="en-GB" sz="2500" b="1" dirty="0">
                <a:solidFill>
                  <a:srgbClr val="2E8993"/>
                </a:solidFill>
              </a:rPr>
              <a:t> will encounter this response.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D567E9-709F-4FDD-9467-0E3AC574209A}"/>
              </a:ext>
            </a:extLst>
          </p:cNvPr>
          <p:cNvSpPr txBox="1"/>
          <p:nvPr/>
        </p:nvSpPr>
        <p:spPr>
          <a:xfrm>
            <a:off x="3545174" y="2105561"/>
            <a:ext cx="5665782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500" i="1" dirty="0">
                <a:solidFill>
                  <a:srgbClr val="2E8993"/>
                </a:solidFill>
              </a:rPr>
              <a:t>“</a:t>
            </a:r>
            <a:br>
              <a:rPr lang="en-GB" sz="2400" i="1" dirty="0">
                <a:solidFill>
                  <a:srgbClr val="2E8993"/>
                </a:solidFill>
              </a:rPr>
            </a:br>
            <a:r>
              <a:rPr lang="en-GB" sz="2400" i="1" dirty="0">
                <a:solidFill>
                  <a:srgbClr val="2E8993"/>
                </a:solidFill>
                <a:latin typeface="+mj-lt"/>
              </a:rPr>
              <a:t>Whoops, looks like </a:t>
            </a:r>
            <a:r>
              <a:rPr lang="en-GB" sz="2400" i="1" dirty="0" err="1">
                <a:solidFill>
                  <a:srgbClr val="2E8993"/>
                </a:solidFill>
                <a:latin typeface="+mj-lt"/>
              </a:rPr>
              <a:t>BigO</a:t>
            </a:r>
            <a:r>
              <a:rPr lang="en-GB" sz="2400" i="1" dirty="0">
                <a:solidFill>
                  <a:srgbClr val="2E8993"/>
                </a:solidFill>
                <a:latin typeface="+mj-lt"/>
              </a:rPr>
              <a:t> Apt D does not exist. Did you mean:</a:t>
            </a:r>
            <a:br>
              <a:rPr lang="en-GB" sz="2400" i="1" dirty="0">
                <a:solidFill>
                  <a:srgbClr val="2E8993"/>
                </a:solidFill>
                <a:latin typeface="+mj-lt"/>
              </a:rPr>
            </a:br>
            <a:r>
              <a:rPr lang="en-GB" sz="2400" i="1" dirty="0">
                <a:solidFill>
                  <a:srgbClr val="2E8993"/>
                </a:solidFill>
                <a:latin typeface="+mj-lt"/>
              </a:rPr>
              <a:t>&gt;&gt;</a:t>
            </a:r>
            <a:r>
              <a:rPr lang="en-GB" sz="2400" i="1" dirty="0" err="1">
                <a:solidFill>
                  <a:srgbClr val="2E8993"/>
                </a:solidFill>
                <a:latin typeface="+mj-lt"/>
              </a:rPr>
              <a:t>BigO</a:t>
            </a:r>
            <a:r>
              <a:rPr lang="en-GB" sz="2400" i="1" dirty="0">
                <a:solidFill>
                  <a:srgbClr val="2E8993"/>
                </a:solidFill>
                <a:latin typeface="+mj-lt"/>
              </a:rPr>
              <a:t> Apt A</a:t>
            </a:r>
          </a:p>
          <a:p>
            <a:r>
              <a:rPr lang="en-GB" sz="2400" i="1" dirty="0">
                <a:solidFill>
                  <a:srgbClr val="2E8993"/>
                </a:solidFill>
                <a:latin typeface="+mj-lt"/>
              </a:rPr>
              <a:t>&gt;&gt;</a:t>
            </a:r>
            <a:r>
              <a:rPr lang="en-GB" sz="2400" i="1" dirty="0" err="1">
                <a:solidFill>
                  <a:srgbClr val="2E8993"/>
                </a:solidFill>
                <a:latin typeface="+mj-lt"/>
              </a:rPr>
              <a:t>BigO</a:t>
            </a:r>
            <a:r>
              <a:rPr lang="en-GB" sz="2400" i="1" dirty="0">
                <a:solidFill>
                  <a:srgbClr val="2E8993"/>
                </a:solidFill>
                <a:latin typeface="+mj-lt"/>
              </a:rPr>
              <a:t> Apt B</a:t>
            </a:r>
          </a:p>
          <a:p>
            <a:r>
              <a:rPr lang="en-GB" sz="2400" i="1" dirty="0">
                <a:solidFill>
                  <a:srgbClr val="2E8993"/>
                </a:solidFill>
                <a:latin typeface="+mj-lt"/>
              </a:rPr>
              <a:t>&gt;&gt;</a:t>
            </a:r>
            <a:r>
              <a:rPr lang="en-GB" sz="2400" i="1" dirty="0" err="1">
                <a:solidFill>
                  <a:srgbClr val="2E8993"/>
                </a:solidFill>
                <a:latin typeface="+mj-lt"/>
              </a:rPr>
              <a:t>BigO</a:t>
            </a:r>
            <a:r>
              <a:rPr lang="en-GB" sz="2400" i="1" dirty="0">
                <a:solidFill>
                  <a:srgbClr val="2E8993"/>
                </a:solidFill>
                <a:latin typeface="+mj-lt"/>
              </a:rPr>
              <a:t> Apt C</a:t>
            </a:r>
            <a:br>
              <a:rPr lang="en-GB" sz="2400" i="1" dirty="0">
                <a:solidFill>
                  <a:srgbClr val="2E8993"/>
                </a:solidFill>
              </a:rPr>
            </a:br>
            <a:r>
              <a:rPr lang="en-GB" sz="3500" i="1" dirty="0">
                <a:solidFill>
                  <a:srgbClr val="2E8993"/>
                </a:solidFill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51437323"/>
      </p:ext>
    </p:extLst>
  </p:cSld>
  <p:clrMapOvr>
    <a:masterClrMapping/>
  </p:clrMapOvr>
  <p:transition spd="slow" advTm="7701">
    <p:push dir="u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7|2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1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1.6|2.7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C1C93EF2-4785-427F-84A5-F1666490E9C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225</TotalTime>
  <Words>173</Words>
  <Application>Microsoft Office PowerPoint</Application>
  <PresentationFormat>Widescreen</PresentationFormat>
  <Paragraphs>32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Cambria Math</vt:lpstr>
      <vt:lpstr>Tw Cen MT</vt:lpstr>
      <vt:lpstr>Tw Cen MT Condensed</vt:lpstr>
      <vt:lpstr>Wingdings</vt:lpstr>
      <vt:lpstr>Wingdings 3</vt:lpstr>
      <vt:lpstr>Integral</vt:lpstr>
      <vt:lpstr>Directed acyclic word graph for word correction and string auto completion</vt:lpstr>
      <vt:lpstr>Ternary tree Insertion</vt:lpstr>
      <vt:lpstr>Ternary tree Rotation</vt:lpstr>
      <vt:lpstr>PowerPoint Presentation</vt:lpstr>
      <vt:lpstr>Compression to directed acyclic graph</vt:lpstr>
      <vt:lpstr>PowerPoint Presentation</vt:lpstr>
      <vt:lpstr>Word correction &amp; string auto complete</vt:lpstr>
      <vt:lpstr>Other applications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Directed acyclic word graph for word correction and string auto completion</dc:title>
  <dc:creator>Christian Lopez</dc:creator>
  <cp:lastModifiedBy>Christian Lopez</cp:lastModifiedBy>
  <cp:revision>27</cp:revision>
  <dcterms:created xsi:type="dcterms:W3CDTF">2017-12-04T19:21:13Z</dcterms:created>
  <dcterms:modified xsi:type="dcterms:W3CDTF">2017-12-05T01:36:46Z</dcterms:modified>
</cp:coreProperties>
</file>