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85" r:id="rId2"/>
  </p:sldMasterIdLst>
  <p:sldIdLst>
    <p:sldId id="256" r:id="rId3"/>
    <p:sldId id="257" r:id="rId4"/>
    <p:sldId id="258" r:id="rId5"/>
    <p:sldId id="266" r:id="rId6"/>
    <p:sldId id="259" r:id="rId7"/>
    <p:sldId id="262" r:id="rId8"/>
    <p:sldId id="267" r:id="rId9"/>
    <p:sldId id="265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70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7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852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1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466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1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90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0071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5355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73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077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5301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833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66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5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4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5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9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077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669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0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6EE66F-659E-477F-82D0-72409FE03A1C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5816C8-3ADB-417E-A2A2-47D712F0130F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DemoMot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Pittier</a:t>
            </a:r>
            <a:r>
              <a:rPr lang="fr-CH" dirty="0" smtClean="0"/>
              <a:t> Fabien – Lopez Jimmy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fr-CH" sz="6600" dirty="0" smtClean="0"/>
              <a:t>Journal de travail</a:t>
            </a:r>
            <a:endParaRPr lang="fr-CH" sz="6600" dirty="0"/>
          </a:p>
        </p:txBody>
      </p:sp>
      <p:sp>
        <p:nvSpPr>
          <p:cNvPr id="4" name="ZoneTexte 3"/>
          <p:cNvSpPr txBox="1"/>
          <p:nvPr/>
        </p:nvSpPr>
        <p:spPr>
          <a:xfrm>
            <a:off x="1097280" y="1219924"/>
            <a:ext cx="258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(Lopez Jimmy)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018" t="27034" r="21428" b="18979"/>
          <a:stretch/>
        </p:blipFill>
        <p:spPr>
          <a:xfrm>
            <a:off x="774626" y="1608437"/>
            <a:ext cx="10703708" cy="47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1288" y="238057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CH" sz="9600" dirty="0" smtClean="0"/>
              <a:t>Conclusion</a:t>
            </a:r>
            <a:endParaRPr lang="fr-CH" sz="9600" dirty="0"/>
          </a:p>
        </p:txBody>
      </p:sp>
      <p:sp>
        <p:nvSpPr>
          <p:cNvPr id="4" name="Rectangle 3"/>
          <p:cNvSpPr/>
          <p:nvPr/>
        </p:nvSpPr>
        <p:spPr>
          <a:xfrm>
            <a:off x="1060704" y="1581912"/>
            <a:ext cx="10314432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41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1288" y="238057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CH" sz="9600" dirty="0" smtClean="0"/>
              <a:t>Questions?</a:t>
            </a:r>
            <a:endParaRPr lang="fr-CH" sz="9600" dirty="0"/>
          </a:p>
        </p:txBody>
      </p:sp>
      <p:sp>
        <p:nvSpPr>
          <p:cNvPr id="4" name="Rectangle 3"/>
          <p:cNvSpPr/>
          <p:nvPr/>
        </p:nvSpPr>
        <p:spPr>
          <a:xfrm>
            <a:off x="1060704" y="1581912"/>
            <a:ext cx="10314432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0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Sommaire</a:t>
            </a:r>
            <a:endParaRPr lang="fr-CH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Cahier des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Planification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Typo3</a:t>
            </a:r>
            <a:endParaRPr lang="fr-CH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</a:t>
            </a:r>
            <a:r>
              <a:rPr lang="fr-CH" sz="2800" dirty="0" err="1" smtClean="0"/>
              <a:t>GitKraken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Journaux de travail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Conclusion</a:t>
            </a:r>
          </a:p>
          <a:p>
            <a:pPr marL="0" indent="0">
              <a:buNone/>
            </a:pPr>
            <a:endParaRPr lang="fr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475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Introduction</a:t>
            </a:r>
            <a:endParaRPr lang="fr-CH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Site hébergeur de jeux flash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Jeux flash en SWF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CMS : Typo3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err="1" smtClean="0"/>
              <a:t>GitKraken</a:t>
            </a:r>
            <a:endParaRPr lang="fr-CH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PHP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err="1" smtClean="0"/>
              <a:t>EasyPHP</a:t>
            </a:r>
            <a:r>
              <a:rPr lang="fr-CH" sz="2800" dirty="0" smtClean="0"/>
              <a:t> 16.1</a:t>
            </a:r>
          </a:p>
          <a:p>
            <a:pPr marL="0" indent="0">
              <a:buNone/>
            </a:pP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0427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Cahier des charges</a:t>
            </a:r>
            <a:endParaRPr lang="fr-CH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Connexion/Inscription				</a:t>
            </a:r>
            <a:r>
              <a:rPr lang="fr-CH" sz="2800" dirty="0" smtClean="0">
                <a:sym typeface="Wingdings" panose="05000000000000000000" pitchFamily="2" charset="2"/>
              </a:rPr>
              <a:t>/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Comptes: Admin/Utilisateurs			</a:t>
            </a:r>
            <a:r>
              <a:rPr lang="fr-CH" sz="2800" dirty="0" smtClean="0">
                <a:sym typeface="Wingdings" panose="05000000000000000000" pitchFamily="2" charset="2"/>
              </a:rPr>
              <a:t>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CMS: Ajout de contenu par Admin		</a:t>
            </a:r>
            <a:r>
              <a:rPr lang="fr-CH" sz="2800" dirty="0">
                <a:sym typeface="Wingdings" panose="05000000000000000000" pitchFamily="2" charset="2"/>
              </a:rPr>
              <a:t>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Publication/Affichage contenu			</a:t>
            </a:r>
            <a:r>
              <a:rPr lang="fr-CH" sz="2800" dirty="0" smtClean="0">
                <a:sym typeface="Wingdings" panose="05000000000000000000" pitchFamily="2" charset="2"/>
              </a:rPr>
              <a:t>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Admin: Suppression contenu			</a:t>
            </a:r>
            <a:r>
              <a:rPr lang="fr-CH" sz="2800" dirty="0">
                <a:sym typeface="Wingdings" panose="05000000000000000000" pitchFamily="2" charset="2"/>
              </a:rPr>
              <a:t>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Planification et JDT				</a:t>
            </a:r>
            <a:r>
              <a:rPr lang="fr-CH" sz="2800" dirty="0">
                <a:sym typeface="Wingdings" panose="05000000000000000000" pitchFamily="2" charset="2"/>
              </a:rPr>
              <a:t>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Dépôt Git pour stocker les documents	</a:t>
            </a:r>
            <a:r>
              <a:rPr lang="fr-CH" sz="2800" dirty="0">
                <a:sym typeface="Wingdings" panose="05000000000000000000" pitchFamily="2" charset="2"/>
              </a:rPr>
              <a:t></a:t>
            </a:r>
            <a:endParaRPr lang="fr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1537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Planification</a:t>
            </a:r>
            <a:endParaRPr lang="fr-CH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2" t="23643" r="17753" b="46106"/>
          <a:stretch/>
        </p:blipFill>
        <p:spPr>
          <a:xfrm>
            <a:off x="1138834" y="2112264"/>
            <a:ext cx="10016846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Typo3</a:t>
            </a:r>
            <a:endParaRPr lang="fr-CH" sz="6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61800"/>
            <a:ext cx="10058400" cy="4023360"/>
          </a:xfrm>
        </p:spPr>
        <p:txBody>
          <a:bodyPr>
            <a:normAutofit/>
          </a:bodyPr>
          <a:lstStyle/>
          <a:p>
            <a:r>
              <a:rPr lang="fr-CH" sz="2800" dirty="0" smtClean="0"/>
              <a:t>Typo3 v8.7.1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Développeur: </a:t>
            </a:r>
            <a:r>
              <a:rPr lang="fr-CH" sz="2800" dirty="0" err="1" smtClean="0"/>
              <a:t>Kasper</a:t>
            </a:r>
            <a:r>
              <a:rPr lang="fr-CH" sz="2800" dirty="0" smtClean="0"/>
              <a:t> </a:t>
            </a:r>
            <a:r>
              <a:rPr lang="fr-CH" sz="2800" dirty="0" err="1" smtClean="0"/>
              <a:t>Skårhøj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</a:t>
            </a:r>
            <a:r>
              <a:rPr lang="fr-CH" sz="2800" dirty="0"/>
              <a:t>CMS (système de gestion de contenu</a:t>
            </a:r>
            <a:r>
              <a:rPr lang="fr-CH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Écrit en PHP et </a:t>
            </a:r>
            <a:r>
              <a:rPr lang="fr-CH" sz="2800" dirty="0" err="1" smtClean="0"/>
              <a:t>Javascript</a:t>
            </a:r>
            <a:endParaRPr lang="fr-CH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/>
              <a:t> </a:t>
            </a:r>
            <a:r>
              <a:rPr lang="fr-CH" sz="2800" dirty="0" smtClean="0"/>
              <a:t>Multilingue et multiplateforme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 dirty="0" smtClean="0"/>
              <a:t> typo3.org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t="20718" r="12132" b="20424"/>
          <a:stretch/>
        </p:blipFill>
        <p:spPr>
          <a:xfrm>
            <a:off x="7562088" y="2971801"/>
            <a:ext cx="359359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Typo3</a:t>
            </a:r>
            <a:endParaRPr lang="fr-CH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84" r="51842" b="34970"/>
          <a:stretch/>
        </p:blipFill>
        <p:spPr>
          <a:xfrm>
            <a:off x="5779199" y="1860657"/>
            <a:ext cx="5376481" cy="40920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7864" y="1860657"/>
            <a:ext cx="44622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Accès pour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Interface de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Facile d’utilisation (pour petites modifications)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Base de données générée à la création d’une extension</a:t>
            </a:r>
          </a:p>
          <a:p>
            <a:endParaRPr lang="fr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589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err="1" smtClean="0"/>
              <a:t>GitKraken</a:t>
            </a:r>
            <a:endParaRPr lang="fr-CH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99" t="10930" r="45165" b="6101"/>
          <a:stretch/>
        </p:blipFill>
        <p:spPr>
          <a:xfrm>
            <a:off x="7835210" y="1858516"/>
            <a:ext cx="3320470" cy="4067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2195" y="1803431"/>
            <a:ext cx="5722161" cy="40670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l="12638" t="11129" r="54010" b="51432"/>
          <a:stretch/>
        </p:blipFill>
        <p:spPr>
          <a:xfrm>
            <a:off x="1097281" y="1858516"/>
            <a:ext cx="5634026" cy="3952616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V="1">
            <a:off x="6731307" y="2544896"/>
            <a:ext cx="1872866" cy="10355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r>
              <a:rPr lang="fr-CH" sz="6600" dirty="0" smtClean="0"/>
              <a:t>Journal de travail</a:t>
            </a:r>
            <a:endParaRPr lang="fr-CH" sz="6600" dirty="0"/>
          </a:p>
        </p:txBody>
      </p:sp>
      <p:sp>
        <p:nvSpPr>
          <p:cNvPr id="4" name="ZoneTexte 3"/>
          <p:cNvSpPr txBox="1"/>
          <p:nvPr/>
        </p:nvSpPr>
        <p:spPr>
          <a:xfrm>
            <a:off x="1097280" y="1219924"/>
            <a:ext cx="258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(</a:t>
            </a:r>
            <a:r>
              <a:rPr lang="fr-CH" sz="2400" dirty="0" err="1" smtClean="0"/>
              <a:t>Pittier</a:t>
            </a:r>
            <a:r>
              <a:rPr lang="fr-CH" sz="2400" dirty="0" smtClean="0"/>
              <a:t> Fabien)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t="337" r="2500"/>
          <a:stretch/>
        </p:blipFill>
        <p:spPr>
          <a:xfrm>
            <a:off x="0" y="582586"/>
            <a:ext cx="12192000" cy="57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179</TotalTime>
  <Words>126</Words>
  <Application>Microsoft Office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2</vt:lpstr>
      <vt:lpstr>HDOfficeLightV0</vt:lpstr>
      <vt:lpstr>Rétrospective</vt:lpstr>
      <vt:lpstr>DemoMot</vt:lpstr>
      <vt:lpstr>Sommaire</vt:lpstr>
      <vt:lpstr>Introduction</vt:lpstr>
      <vt:lpstr>Cahier des charges</vt:lpstr>
      <vt:lpstr>Planification</vt:lpstr>
      <vt:lpstr>Typo3</vt:lpstr>
      <vt:lpstr>Typo3</vt:lpstr>
      <vt:lpstr>GitKraken</vt:lpstr>
      <vt:lpstr>Journal de travail</vt:lpstr>
      <vt:lpstr>Journal de travail</vt:lpstr>
      <vt:lpstr>Conclusion</vt:lpstr>
      <vt:lpstr>Questions?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DemoMot</dc:title>
  <dc:creator>Lopez Gualpa Jimmy</dc:creator>
  <cp:lastModifiedBy>Lopez Gualpa Jimmy</cp:lastModifiedBy>
  <cp:revision>15</cp:revision>
  <dcterms:created xsi:type="dcterms:W3CDTF">2017-06-26T06:43:48Z</dcterms:created>
  <dcterms:modified xsi:type="dcterms:W3CDTF">2017-06-26T12:05:42Z</dcterms:modified>
</cp:coreProperties>
</file>