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sldIdLst>
    <p:sldId id="256" r:id="rId3"/>
    <p:sldId id="257" r:id="rId4"/>
    <p:sldId id="258" r:id="rId5"/>
  </p:sldIdLst>
  <p:sldSz cx="12192000" cy="6858000"/>
  <p:notesSz cx="6858000" cy="9144000"/>
  <p:custDataLst>
    <p:tags r:id="rId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62" d="100"/>
          <a:sy n="162" d="100"/>
        </p:scale>
        <p:origin x="354" y="13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ags" Target="tags/tag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2022/5/10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2022/5/10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2022/5/10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2022/5/10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2022/5/10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2022/5/10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2022/5/10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2022/5/10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2022/5/10</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dirty="0"/>
              <a:t>comment</a:t>
            </a:r>
          </a:p>
        </p:txBody>
      </p:sp>
      <p:sp>
        <p:nvSpPr>
          <p:cNvPr id="3" name="副标题 2"/>
          <p:cNvSpPr>
            <a:spLocks noGrp="1"/>
          </p:cNvSpPr>
          <p:nvPr>
            <p:ph type="subTitle" idx="1"/>
            <p:custDataLst>
              <p:tags r:id="rId3"/>
            </p:custDataLst>
          </p:nvPr>
        </p:nvSpPr>
        <p:spPr/>
        <p:txBody>
          <a:bodyPr>
            <a:normAutofit lnSpcReduction="10000"/>
          </a:bodyPr>
          <a:lstStyle/>
          <a:p>
            <a:r>
              <a:rPr lang="en-US" altLang="zh-CN" dirty="0"/>
              <a:t>--from group 4</a:t>
            </a:r>
          </a:p>
          <a:p>
            <a:r>
              <a:rPr lang="zh-CN" altLang="en-US" sz="2400" dirty="0"/>
              <a:t>潘山荥，陶儒耀，王凯灵，朱玺晨</a:t>
            </a:r>
            <a:endParaRPr lang="en-US" altLang="zh-CN" sz="2400" dirty="0"/>
          </a:p>
          <a:p>
            <a:r>
              <a:rPr lang="en-US" altLang="zh-CN" dirty="0"/>
              <a:t>2022.5.10</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comment &amp; question</a:t>
            </a:r>
          </a:p>
        </p:txBody>
      </p:sp>
      <p:sp>
        <p:nvSpPr>
          <p:cNvPr id="3" name="内容占位符 2"/>
          <p:cNvSpPr>
            <a:spLocks noGrp="1"/>
          </p:cNvSpPr>
          <p:nvPr>
            <p:ph idx="1"/>
          </p:nvPr>
        </p:nvSpPr>
        <p:spPr/>
        <p:txBody>
          <a:bodyPr>
            <a:normAutofit/>
          </a:bodyPr>
          <a:lstStyle/>
          <a:p>
            <a:pPr marL="342900" indent="-342900">
              <a:buFont typeface="+mj-lt"/>
              <a:buAutoNum type="arabicPeriod"/>
            </a:pPr>
            <a:r>
              <a:rPr lang="zh-CN" altLang="en-US" dirty="0"/>
              <a:t>第一部分</a:t>
            </a:r>
            <a:r>
              <a:rPr lang="en-US" altLang="zh-CN" dirty="0" err="1"/>
              <a:t>以双城为例子，和材料联系紧密，有充足的数据支撑</a:t>
            </a:r>
            <a:r>
              <a:rPr lang="zh-CN" altLang="en-US" dirty="0"/>
              <a:t>，内容充实</a:t>
            </a:r>
            <a:r>
              <a:rPr lang="en-US" altLang="zh-CN" dirty="0"/>
              <a:t>。</a:t>
            </a:r>
            <a:r>
              <a:rPr lang="zh-CN" altLang="en-US" dirty="0"/>
              <a:t>但是，虽然问题要求以双城为例子，但</a:t>
            </a:r>
            <a:r>
              <a:rPr lang="en-US" altLang="zh-CN" dirty="0" err="1"/>
              <a:t>其实也可以有一些横向的列举或比较</a:t>
            </a:r>
            <a:r>
              <a:rPr lang="zh-CN" altLang="en-US" dirty="0"/>
              <a:t>，做到点面结合</a:t>
            </a:r>
            <a:r>
              <a:rPr lang="en-US" altLang="zh-CN" dirty="0"/>
              <a:t>。</a:t>
            </a:r>
          </a:p>
          <a:p>
            <a:pPr marL="342900" indent="-342900">
              <a:buFont typeface="+mj-lt"/>
              <a:buAutoNum type="arabicPeriod"/>
            </a:pPr>
            <a:r>
              <a:rPr lang="zh-CN" altLang="en-US" dirty="0">
                <a:sym typeface="+mn-ea"/>
              </a:rPr>
              <a:t>用</a:t>
            </a:r>
            <a:r>
              <a:rPr lang="en-US" altLang="zh-CN" dirty="0" err="1">
                <a:sym typeface="+mn-ea"/>
              </a:rPr>
              <a:t>双城的土地分配情况来类比现代中国二元户口制度下的财富分配情况</a:t>
            </a:r>
            <a:r>
              <a:rPr lang="zh-CN" altLang="en-US" dirty="0">
                <a:sym typeface="+mn-ea"/>
              </a:rPr>
              <a:t>，具有一定的相似性，逻辑合理。</a:t>
            </a:r>
            <a:r>
              <a:rPr lang="en-US" altLang="zh-CN" dirty="0">
                <a:sym typeface="+mn-ea"/>
              </a:rPr>
              <a:t>但</a:t>
            </a:r>
            <a:r>
              <a:rPr lang="zh-CN" altLang="en-US" dirty="0">
                <a:sym typeface="+mn-ea"/>
              </a:rPr>
              <a:t>其实</a:t>
            </a:r>
            <a:r>
              <a:rPr lang="en-US" altLang="zh-CN" dirty="0" err="1">
                <a:sym typeface="+mn-ea"/>
              </a:rPr>
              <a:t>两个系统的复杂程度相差很大</a:t>
            </a:r>
            <a:r>
              <a:rPr lang="en-US" altLang="zh-CN" dirty="0">
                <a:sym typeface="+mn-ea"/>
              </a:rPr>
              <a:t>，</a:t>
            </a:r>
            <a:r>
              <a:rPr lang="zh-CN" altLang="en-US" dirty="0">
                <a:sym typeface="+mn-ea"/>
              </a:rPr>
              <a:t>其之间的差别还值得进一步讨论。</a:t>
            </a:r>
            <a:endParaRPr lang="en-US" altLang="zh-CN" dirty="0"/>
          </a:p>
          <a:p>
            <a:pPr marL="0" indent="0">
              <a:buNone/>
            </a:pPr>
            <a:r>
              <a:rPr lang="en-US" altLang="zh-CN" dirty="0"/>
              <a:t>--------------------------------------------------------------------------------------------------------------</a:t>
            </a:r>
          </a:p>
          <a:p>
            <a:pPr marL="342900" indent="-342900">
              <a:buFont typeface="+mj-lt"/>
              <a:buAutoNum type="arabicPeriod"/>
            </a:pPr>
            <a:r>
              <a:rPr lang="en-US" altLang="zh-CN" dirty="0" err="1"/>
              <a:t>对现行</a:t>
            </a:r>
            <a:r>
              <a:rPr lang="zh-CN" altLang="en-US" dirty="0"/>
              <a:t>取消二元户籍制度，</a:t>
            </a:r>
            <a:r>
              <a:rPr lang="en-US" altLang="zh-CN" dirty="0" err="1"/>
              <a:t>统一称为居民的政策的实际成效的看法，以及你认为造成城乡差距的真正关键原因是因为二元户口制度吗</a:t>
            </a:r>
            <a:r>
              <a:rPr lang="en-US" altLang="zh-CN" dirty="0"/>
              <a:t>？</a:t>
            </a:r>
          </a:p>
          <a:p>
            <a:pPr marL="342900" indent="-342900">
              <a:buFont typeface="+mj-lt"/>
              <a:buAutoNum type="arabicPeriod"/>
            </a:pPr>
            <a:r>
              <a:rPr lang="en-US" altLang="zh-CN" dirty="0" err="1"/>
              <a:t>原题的问题是有何启示，你们小组觉得在你们研究这个问题的时候，最触动你们的启示是什么</a:t>
            </a:r>
            <a:r>
              <a:rPr lang="en-US" altLang="zh-CN" dirty="0"/>
              <a:t>？</a:t>
            </a:r>
          </a:p>
          <a:p>
            <a:pPr marL="342900" indent="-342900">
              <a:buFont typeface="+mj-lt"/>
              <a:buAutoNum type="arabicPeriod"/>
            </a:pPr>
            <a:r>
              <a:rPr lang="en-US" altLang="zh-CN" dirty="0" err="1"/>
              <a:t>怎么评价城乡二元户口制度？如何正确认识它的历史作用？你认为是</a:t>
            </a:r>
            <a:r>
              <a:rPr lang="zh-CN" altLang="en-US" dirty="0"/>
              <a:t>在开历史的倒车吗，还是一种全新的不同于双城的发展路径？</a:t>
            </a:r>
            <a:endParaRPr lang="en-US" altLang="zh-CN"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E3MGNhN2Q2NDY5NTdkYjBhNjRmMjg4MTRlMDZjMTA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TY5Nzc0NjQ2NjgzIiwKCSJHcm91cElkIiA6ICI0MTczMDEzMjkiLAoJIkltYWdlIiA6ICJpVkJPUncwS0dnb0FBQUFOU1VoRVVnQUFCYThBQUFXR0NBWUFBQUNJWGxsdUFBQUFDWEJJV1hNQUFBc1RBQUFMRXdFQW1wd1lBQUFnQUVsRVFWUjRuT3pkZDN6TmQvLy84ZWRKUW9ZUkt5SkpvL2FvR3FWSXFCRkVCOVZXa2JaR1hXYXBVUzBYVFcydGFxa1dOV3FYNHRLYStVV05pRkFFYVNrcTFLd1pJb1NRdmM3dmo5eHl2bzZUUkJMcnFNZjlkbk83blBmbnZUNmh2VzU5NXAzWDIyQTBHbzBDQUFBQUFBQUFBT0FSTUJnTWh0ejBzM25ZR3dFQUFBQUFBQUFBSUs4SXJ3RUFBQUFBQUFBQVZvZndHZ0FBQUFBQUFBQmdkUWl2QVFBQUFBQUFBQUJXaC9BYUFBQUFBQUFBQUdCMUNLOEJBQUFBQUFBQUFGYUg4Qm9BQUFBQUFBQUFZSFVJcndFQUFBQUFBQUFBVm9md0dnQUFBQUFBQUFCZ2RRaXZBUUFBQUFBQUFBQldoL0FhQUFBQUFBQUFBR0IxQ0s4QkFBQUFBQUFBQUZhSDhCb0FBQUFBQUFBQVlIVUlyd0VBQUFBQUFBQUFWb2Z3R2dBQUFBQUFBQUJnZFFpdkFRQUFBQUFBQUFCV2gvQWFBQUFBQUFBQUFHQjFDSzhCQUFBQUFBQUFBRmFIOEJvQUFBQUFBQUFBWUhVSXJ3RUFBQUFBQUFBQVZvZndHZ0FBQUFBQUFBQmdkUWl2QVFBQUFBQUFBQUJXaC9BYUFBQUFBQUFBQUdCMUNLOEJBQUFBQUFBQUFGYUg4Qm9BQUFBQUFBQUFZSFVJcndFQUFBQUFBQUFBVm9md0dnQUFBQUFBQUFCZ2RRaXZBUUFBQUFBQUFBQldoL0FhQUFBQUFBQUFBR0IxQ0s4QkFBQUFBQUFBQUZhSDhCb0FBQUFBQUFBQVlIVUlyd0VBQUFBQUFBQUFWb2Z3R2dBQUFBQUFBQUJnZFFpdkFRQUFBQUFBQUFCV2gvQWFBQUFBQUFBQUFHQjFDSzhCQUFBQUFBQUFBRmFIOEJvQUFBQUFBQUFBWUhVSXJ3RUFBQUFBQUFBQVZvZndHZ0FBQUFBQUFBQmdkUWl2QVFBQUFBQUFBQUJXaC9BYUFBQUFBQUFBQUdCMUNLOEJBQUFBQUFBQUFGYUg4Qm9BQUFBQUFBQUFZSFVJcndFQUFBQUFBQUFBVm9md0dnQUFBQUFBQUFCZ2RRaXZBUUFBQUFBQUFBQldoL0FhQUFBQUFBQUFBR0IxQ0s4QkFBQUFBQUFBQUZhSDhCb0FBQUFBQUFBQVlIVUlyd0VBQUFBQUFBQUFWb2Z3R2dBQUFBQUFBQUJnZFFpdkFRQUFBQUFBQUFCV2gvQWFBQUFBQUFBQUFHQjFDSzhCQUFBQUFBQUFBRmFIOEJvQUFBQUFBQUFBWUhVSXJ3RUFBQUFBQUFBQVZvZndHZ0FBQUFEd3hObTNiNTlPblRxVjViTUpFeVpvOXV6WitabzNMaTVPRVJFUnVlNGZFUkdoMjdkdjUybU4rUGg0clZ5NVVtZlBuczNqN2pLa3BxYnF3b1VMMlQ2UGpvNVdVbEpTdnVZR0FNQ2FFRjREQUFBQUFKNG9ScU5SeTVZdDA0Y2ZmcWg1OCtZcE9Ublo5T3pHalJ2YXZYdTNTcFFva2ErNU4yL2VyUGZmZnovWC9kOS8vMzJ0WGJzMlQydmN1SEZEaXhZdDB2TGx5M1BWUHlJaVFoY3VYREQ5T25EZ2dIcjA2R0hXZG1lWS9jVVhYMmpNbURGNTJoTUFBTmJJN25GdkFBQUFBQUNBdkRBWURKbzZkYW9XTDE2c24zLytXU2RPbk5Ea3laTWxTZXZXclZOYVdwcm16NSt2K2ZQbjV6aFBodzRkMUxkdlg2V2twQ2crUGw3T3pzNW16NU9Ta3BTZW5pNUhSMGRKMG9VTEYrVHA2Wm1yUGQ3clZIV2RPblcwWThjT3RXM2JWa1dMRnMyMlg3bHk1VFJ3NEVEZHVuWEw0bG1QSGozTVBnY0ZCZW5reVpNNmZQaXdQdmpnZ3l4UFo3dTV1Y25PamlnQUFQQms0UCt4QUFBQUFBQlBIRHM3Ty9YcTFVc3Z2dmlpbkp5Y0pFbFhyMTdWNnRXcjFhRkRCNzMyMm11U3BNT0hEK3U3Nzc3VFo1OTlwb29WSzBxU2R1N2NxVVdMRnFseTVjcVNwRkdqUnNuQndVRmp4NDQxVzJQYnRtMmFQWHUyVnE1Y3FjT0hEMnZVcUZGcTM3NjlldmJzcVFJRkN1UzR2OTY5ZStmcVBUNzU1Sk1jbndjRkJXbjE2dFZtYlJjdVhGQ1BIajBVRkJSazBYL0JnZ1dTcERsejVtak9uRGtXejMvODhVZTV1N3ZuYW04QUFEeHVoTmNBQUFBQWdDZFduVHAxbEpDUW9IUG56bW5hdEdrcVdMQ2dPbmZ1ck1LRkMwdVMxcXhaSTBsNjdybm5WTHAwYVJtTlJnVUhCOHZkM1YzTm16ZVhKUG40K09pYmI3N1J4WXNYemViZXRtMmJYbnp4UlRrNk9xcGh3NFlhTUdDQVpzK2VyYi8rK2t1alI0K1dxNnRyam52ejl2Yld1KysrbTYvM1dybHlwWGJ2M20zNjdPdnJhOUhuenJhRkN4ZnErUEhqMnI5L3YxeGNYTXhLa293WU1VSjE2OVpWcDA2ZDhyVVhBQUFlRjhKckFBQUFBTUFUS3pJeVVxTkdqWkt6czdOOGZIems1T1JrQ3E3RHc4TzFjZU5HMmRyYWF0S2tTZnJ5eXkrVm5wNHViMjl2VmFoUVFUWTJHZGRBTld2V1RETm56dFRhdFd2bDRlRmhtdmZRb1VQNjhzc3ZUV3UxYTlkT2xTdFgxdGl4WS9YSEgzK29UWnMyT2U2dFdMRmlxbDY5ZXI3ZXEzang0aFp0MzM3N3JkemQzUlVSRWFFaFE0Wm81Y3FWa2lRL1B6K2RPM2RPTTJiTVVQWHExWFg2OUdrZFBIaFFkZXJVMGMyYk4zWG8wQ0gxNzk4L1gvc0FBT0J4SXJ3R0FBQUFBRHlSRGg0OHFNOC8vMXdKQ1FucTFLbVRXclZxWlhxMmQrOWVmZm5sbHlwZHVyU0dEeDh1ZjM5L0RSczJUUDcrL3VyVnE1ZlpQQTRPRG1yWnNxVlNVbEpNYmVIaDRYcjIyV2RWdDI1ZHM3N1ZxMWZYb2tXTFRLVktzak5nd0FBOSsreXp1bkxsaWhJVEUvUDhiczJiTjFlNWN1VnkzZi9telpzcVZxeVlQdmpnQXdVRkJXbkJnZ1dhUG4yNlZxNWNxV3JWcXFsczJiSjUzZ01BQUkrYndXZzBHaC8zSmdBQUFBQUFUNzZUSjAvcTBLRkRpb2lJTUF1Q2MrTHQ3YTFHalJybGFSMmowYWhseTVacHlaSWxjbkZ4MGRpeFkwMzFxNDhkTzJZcXVWR3VYRGw5L3ZubmNuVjExZEdqUnpWNjlHZ2xKaWJxOWRkZlY3dDI3ZVRtNW1ZeDk1bzFhelI3OW13RkJRVXBKU1hGVk52NndJRURjbkJ3MEhQUFBXZlczOWZYVjEyN2RsVzNidDJ5M09zbm4zeWl3NGNQNStuOUpGblVzODZxYk1pZEZpNWNLSGQzZDluYTJpb21Ka2E5ZXZWU3JWcTFGQm9hcXErLy9sbzFhOWJNOHg0QUFIaFlEQWFESVRmOU9Ia05BQUFBQUxndkNRa0pDZzRPMXZIangxV3laRWxWcWxSSnpzN095czEvbDNwNmV1WjV2ZSsvLzE0QkFRR3FVYU9HeG8wYkoyZG5aNTA1YzBZVEprelF4WXNYNWVUa3BLNWR1K3FkZDk1UndZSUZKV1hVdko0N2Q2NW16cHlwVmF0V2FkV3FWYXBhdGFvbVRweW92bjM3NnRxMWEyWnIzQmtXQndVRmFlUEdqZHF4WTRmYXRHbWozcjE3My9Qa2RhYVBQdnBJQ1FrSmVYN0h1MDJmUGwwVksxWlVhR2lvNXM2ZHE2aW9LUFhzMlZNdFc3YlV0V3ZYNU9ycUtsdGJXMGxTMGFKRjFhQkJBMjNac2tWRml4YVZnNFBEZmE4UEFNRGp3TWxyQUFBQUFFQytwYWVuYS9ueTVicDE2NVphdFdxbEtsV3FQUFExejU4L3IzWHIxcWwvLy82NmZ2MjZxZjM3NzcrWHU3dTdXcmR1YmFwN25aWExseTlyNjlhdEtscTBxUHIwNmFPSWlBaWxwYVZKa29ZUEg2Nm9xQ2d0WExqUTFEOHpZRis3ZHEzbXpwMnJraVZMNnV1dnY1YTd1L3M5VDE0L0tIRnhjWm83ZDY3T25qMnJYcjE2NmVPUFAxYjU4dVYxNWNvVjllclZTNisvL3JvTUJvTXVYTGlnNmRPbjYrREJnNnBaczZhT0hUdW10TFEwdFd6WlV1M2J0emVkVUFjQTRISGk1RFVBQUFBQTRLSGJ1M2V2b3FLaTFMbHpaNVV1WGZxUnJGbTJiRmtOR2pSSWt0U2xTeGVMNTJ2V3JNbHh2SitmbjRZT0hXcjY3Tzd1TGtuNisrKy9GUlVWSlNtamhuU2xTcFhrNk9obzZ2ZldXMitwYXRXcUNnZ0lVSmt5WmJLZFB5MHR6ZUlrZDM0VktsUklRVUZCV3JGaWhYeDhmUFROTjkvbzh1WExrcVE1YytZb0lDQkE4K2JOazVPVGt3NGNPS0J0MjdaSmt0NS8vMzExN3R4WmYvLzl0eVpObXFTdFc3ZHE3OTY5V3JCZ2dVcVVLUEZBOWdZQXdNTkdlQTBBQUFBQXlKZUVoQVR0MjdkUDlldlhmMlRCZFZaOGZIelVwazBiczdhMHREVFoyTmhZbEM2NU03UysyK3JWcTJWcmE2dTB0RFJObVRKRjVjcVYwOWl4WTgzbWVPNjU1eXpxWHQrNGNVTmhZV0c2Y3VXS25uMzJXYm00dU9qOTk5OS9BRzhtVFpnd1FkdTNiOWVvVWFNczZsYmIyTmpvelRmZmxKZVhsNG9XTGFwTGx5NnBUcDA2NnR1M3I4cVhMeThwNDRMSitmUG5hLzM2OVNwWnNpVEJOUURnaVVKNERRQUFBQURJbDMvKytVZnA2ZW1tb1BSeEtWMjZ0R3JYcm0zNm5Ia3A0My8rOHgrOTk5NTd1WnJqL1BuejJyRmpoeG8zYnF4ZHUzYkozOTlmSDMzMGtaWXRXNmJYWDM5ZHg0OGZWMlJrcE9uWGxTdFhGQmtaS1VrS0RBeFVZR0NnSktsVHAwN3ExcTJidnZycUs0czFBZ0lDRkJvYXFpKy8vTklVaUs5ZnYxNmhvYUZaOXBla2F0V3F5Y3ZMSzhzTEc3Tzd4TEZQbno0V2JZTUhENWFQajArdXZoWUFBRmdMd21zQUFBQUFRTDdFeE1SSWtseGNYQjd6VHN3bEpTVkpVcDR1S3B3MWE1WXFWcXlvbWpWcmF0ZXVYYXBhdGFxNmQrK3VQWHYyeU4zZFhWOSsrYVVrcVdEQmdpcGR1clJjWFYzVnVIRmpCUVlHcW5uejVucjc3YmZsNXVZbVoyZG5TVkxkdW5VdDFsaTllcldLRnkrdWV2WHFtZHAyNzk2ZGJmODczVm1ET3lzOWV2UlF0MjdkMUx4NTh5eWZGeTllUE1meEFBQllJOEpyQUFBQUFFQytHSTFHU1JtQnJqV0ppSWlRSkpVcVZTcFgvYmR1M2FyOSsvZHIzTGh4dW5MbGlxbTlVNmRPZXZQTk41V1VsS1JwMDZhcFRKa3lLbDY4dUZrWmtjREFRSGw2ZXFwYXRXbzVyaEVkSGEyREJ3L0t5OHNyVjN0S1NrclNnZ1VMOU1vcnI2aENoUXFtU3lQMzc5K3ZEUnMyYVBUbzBSWmpiRzF0cy95enNMT3p5L0VDU3dBQXJCWGhOUUFBQUFEZ1h5VWtKRVNTdEhuelprbFN3NFlOWlc5dm4yWGY5UFIwelpvMVMvWHExVk9qUm8zTUxuczBHQXl5dDdlWHZiMjlSWjNydkRBYWpabytmYnFTazVQMXhodHY1R3BNYkd5czFxNWRxK1RrWkgzMDBVZW05c3VYTDJ2bnpwMVpqbG0wYUpFV0xWcGswVjZoUWdYOThNTVArZHM4QUFDUEVlRTFBQUFBQU9DSk5XWEtGTk5sa1VsSlNWcTVjcVhXclZ1bkdqVnE2T3JWcTVvd1lZSWNIUjNsNWVXbFpzMmFhZEtrU1hKM2R6ZU50N0d4VVpNbVRkUzVjK2VIc3IrWW1CaE5uVHBWb2FHaGF0dTJyV3JWcW1YMlBQTVVkMnBxcXV6cy91OC8wYU9pb2lSSnJxNnV1VjVyd0lBQmV2WFZWeTNhYld4czhyTjFBQUFlTzhKckFBQUFBTUFUS1RVMVZTVktsTkRSbzBlMWJOa3k3ZDY5VzdHeHNXclNwSW1HRFJzbVIwZEhuVDU5V3BzM2I5YTJiZHNVRWhLaUlrV0t5TWZIUjc2K3ZxWlNIeDk5OUpGWktaQUg0Zno1OHdvS0NsSmdZS0JpWTJQVnBrMGJEUnc0MEtKZlpyM3cyYk5ubStwZXA2YW1hc09HRFpLa0tsV3E2TUtGQzZiK04yN2NrQ1N6dGt5M2J0MHlYU0taSFhkM2Q5bmEydWJ2cFFBQWVNUUlyd0VBQUFBQVQ1UXpaODVvMUtoUnVuNzl1dExTMGlSSmhRb1ZrcGVYbDlxMmJhdm5uMy9lMUxkaXhZcnEzNysvK3ZidHE3MTc5K3JYWDMvVi8vdC8vMDhCQVFIcTBhT0gzbjMzM1FjZVhPL2F0VXZqeG8yVGxGR3lZOFNJRVdyWXNHR1dmVjk1NVJXRmhJUW9JQ0JBQVFFQlpzKzh2YjFWcDA0ZHZmTEtLeGJqZXZUb1lkRzJaTWtTTFZteUpNZTlMVisrM09vdTJBUUFJRHVFMXdBQUFBQ0FKMHFGQ2hYazVlVWxvOUdvOHVYTHEyclZxcXBVcVZLTzVURnNiVzNWdUhGak5XN2NXRmV2WHRYbXpadlZ0bTNiaDdLL2wxNTZTUjk4OElHcVZhdW1HalZxNU5qWDJkbFpjK2JNVVhSMHRGSlNVa3p0aFFvVk1sMnlHQlFVOUZEMkNRQ0F0VE1ZTTYrSEJnQUFBQUFnRDBKRFE3Vm56eDU5OHNrbmozc3JBQURnQ1dMSTVZODljV3NEQUFBQUFBQUFBTURxRUY0REFBQUFBQUFBQUt3TzRUVUFBQUFBQUFBQXdPb1FYZ01BQUFBQUFBQUFyQTdoTlFBQUFBQUFBQURBNmhCZUF3QUFBQUFBQUFDc0R1RTFBQUFBQUt0eCt2UnBCUWNINTdyL3RHblQ5TWNmZnp6RUhRRUFBT0J4c1h2Y0d3QUFBQUR3NzdkeDQwWnQzcnhaWDMvOXRRb1dMR2hxVDB0TDA5eTVjK1hsNWFVWFhuaEJJU0VoV3JseXBWcTJiSm1yZVFNREErWHE2cW9YWDN4UmtoUVNFcExyUFRWczJGQk9UazZteitIaDRmcm5uMzl5UFQ0cmxTdFhWdFdxVlhYa3lCR2RQbjM2dnVaNjQ0MDM3bXM4QUFEQWs0N3dHZ0FBQU1CRDUrN3VycU5IajJyT25Ea2FOR2lRcWYzbzBhTmFzMmFOUER3ODlNSUxMOXozT2hNblRzeDEzNFVMRjVxRjF6dDI3TkRhdFd2dmEvMzMzbnRQVmF0VzFXKy8vWGJmY3hGZUF3Q0FweDNoTlFBQUFJQ0hybmJ0Mm5ybm5YZTBZc1VLZVhsNXFVR0RCcEl5QW1OSktsMjZ0STRkTzZicjE2OUxrbzRkTzJZeFIrWEtsV1ZubC9OL3dnUUZCZW5DaFF2cTNidTMrdlhyWnhFQUp5Y242NU5QUGxGYVdwbzhQRHl5bkdQRGhnMVp0bzhaTTBZSER4N1VraVZMNU96c25HVWZXMXRiczg4QkFRRlo5dHU1YzZmS2xTc25UMDlQaTJmejU4L1BkaHdBQU1EVGhQQWFBQUFBd0NQUnJWczM3ZHUzVDcvKytxc2FOR2lnNU9Sa2JkKytYWkkwYXRRb3M3NTNuczdPdEh6NWNybTR1T2lISDM3UXFsV3JUTzBMRml6UWdnVUxKR1dFMTU2ZW51clZxNWRtelpvbFcxdGJ0VzNiVnBJVUV4T2pDUk1tNlBMbHk1bytmYnBzYkxLK0F1ak9zaWFacmwyN3BnTUhEcWhseTVaeWNYSEo5VHM3T2pwbTJUNTU4bVIxNzk1ZFZhcFVzWGgyZHdBT0FBRHd0Q0s4QmdBQUFQQkkyTm5aYWN5WU1TcFpzcVNraktBNUppWkdJMGFNVVBYcTFTVkp2L3p5aXdJREEvWGpqejlhak04YzUrUGpvL0xseTB2S0NJR2JObTJxaGcwYm12WHQwS0dENHVMaU5HM2FOTzNidDA5MTY5YlY4dVhMWldkbnB5bFRwc2pkM2YyZSsvWDE5YlZvQ3dvS1VsQlFVSmI5czJzSEFBQkEvaEJlQXdBQUFIaGtNa1BqNU9Sa0xWKytYQjRlSG1yUm9vVU1Cb01rcVZDaFFtYjlzbEtsU2hYVGllWEpreWVyY3VYS2F0MjZ0VVcvYnQyNjZlYk5td29NRE5UZXZYdmw2T2lvTDc3NFF1WEtsY3YxZmp0MDZLRFhYbnN0eHo2Ly92cXIyVW53dXlVbkoyZlpucGFXWnZHc1FJRUN1ZDRiQUFEQXZ4M2hOUUFBQVBDVWlvK1BWMWhZbUU2ZE9xV1ltSmhjamZIMjlsYWpSbzN5dE02V0xWdk01dS9Zc2FOaVltSlVybHc1Tld2V3pCUmNQeWluVDUvV2I3LzlwdURnWUVWR1JxcFVxVktxWExteTl1N2Rxd0VEQnFoNjllcDY4Y1VYOWR4eno2bDgrZklxVWFKRXRuTTVPenRuV1pmNjdqNDVhZE9tVFpidFM1Y3UxZEtsUzgzYXBreVprdU5jdWJGeTVVcGR2SGp4dnVjQkFBQjQzQWl2QVFBQWdLZlF5Wk1uRlJRVXBMUzBOTG01dWFsU3BVcFoxbnErMjcyQzNLejg4c3N2T252MnJPbHp4NDRkZGZqd1liVm8wVUtTRkJ3Y2JIcDI3dHc1aTdZNzNYbEsrMjdoNGVINjRvc3ZGQlVWSlJzYkc5V3VYVnM5ZS9aVWt5Wk5aR2RucDRzWEwyckRoZzBLQ1FuUmtpVkxKRWtOR2pUUUYxOThrZTNlNzZ5bm5WLysvdjVtbjIvZnZxMFpNMmFvVFpzMnFsMjd0dG16WjU5OVZydDM3NzZ2OVNwVnFuUmY0L09Da0J3QUFEeE1oTmNBQUFEQVUrYmt5Wk1LQ0FoUWxTcFYxS3BWcTJ3dkZYeFE1czJiSjBsYXNtU0o2YVR4cEVtVGNoeVQzZk1tVFpwWWhPeng4ZkhhdDIrZkVoSVM5Tnh6ejZsZXZYcnk5dlpXc1dMRkpFbkxsaTNUNHNXTEZSUVVwTDU5KzZwUG56NDZkZXFVL3Zyckw5V3ZYOTlzcnJzdmNYd1FaVU44Zkh6TVBoODZkRWlTNU9YbEpTOHZyeHpuem85NjllcXBYcjE2RDN6ZXJJU0dobXJQbmoyUFpDMEFBUEQwSWJ3R0FBQUFuaUx4OGZFS0NncFNsU3BWOVBycnJ6KzJmZHg5dVdHSERoM1Vva1VMOWUvZlgxTEdaWWxkdTNaVnQyN2RMTVpldkhoUmYvMzFsNDRkT3laSldyRmloV3hzYlBUZWUrOXA1TWlSOTF6YllEQ29jdVhLcWx5NXNsbDdTa3FLUmMzcEIxRTI1RzQ3ZHV5UUpQM3d3dzhxVzdac3JpNlBCQUFBZUJvUlhnTUFBQUJQa2JDd01LV2xwYWxWcTFhUGV5c21ScU5SY1hGeGNuQnd5TFpQZW5xNjZWVDAwcVZMdFczYk5sUG8rK3FycjZwUG56NHFYTGl3Z29PRHN6MjE3ZXZyYTlGMlo0aWVtSmhvc1ljSFVUYmtUdWZQbjllbVRadms3ZTJ0eU1oSURSZ3dRR1BIamxXdFdyVWUyQm9BQUFEL0ZvVFhBQUFBd0ZQazFLbFRjbk56ZStpbFF2TGl4SWtUU2sxTnpmRUU4c0tGQ3hVUkVhSFJvMGZycmJmZVVwY3VYZVRwNlNsZlgxKzV1N3VyY09IQ2txUnExYXBwOE9EQlptUER3c0swWjg4ZWkvYTczYjU5VzRVS0ZUSjlkbmQzVit2V3JkVzBhVk5UMjRvVkt4UVVGS1NGQ3hlYTJuNzc3VGR0MmJMbG51OFpIUjJ0c1dQSHFrQ0JBaG80Y0tBY0hSM2w3Kyt2NGNPSGEralFvV3Jac3VVOTV3QUFBSGlhRUY0REFBQUFUNUdZbUpoSGVxSGZ2U1FsSlduV3JGbXl0N2VYdDdkM3R2MnVYYnVtSzFldVNNb0lxTFBqNGVFaER3OFBzN2FZbUJqdDJiTkhiZHUyelhFdlY2OWVWY21TSlUyZmYvenhSMjNac2tVM2J0d3duWXpPRE1rOVBUMlZuSnlzdFd2WHlzL1BUNTA3ZDg1eDdzekxKRy9jdUtGeDQ4Ykp4Y1ZGa3ZUMTExOXIxS2hSK3VxcnJ4UVZGYVYzM25rbngza0FBQUNlSm9UWEFBQUF3RlBtN2dzUEg1ZVRKMC9xMjIrLzFjbVRKL1h4eHgrYjFZNjJ0N2RYUkVTRXFhVEkwYU5IVmJ0MjdSem51M3o1c2k1ZXZHalJmdW5TSlVuUzc3Ly9udVc0K3ZYckt6azVXUmN1WEZEcjFxM041cHMrZmJxS0ZTdW14WXNYeTg3Ty9EK2Zmdi85ZDgyZlAxL0hqaDNUcUZHalpHdHJhekgzMWF0WHRYanhZbTNkdWxWRml4YlZ4SWtUOWNJTEw1aWVPemc0NlBQUFA5ZG5uMzJtQlFzV3FFaVJJam0rSXdBQXdOT0U4Qm9BQUFEQVE1ZWFtcXFqUjQ5S2t1TGk0aFFRRUtCRml4YkowZEZSLy8zdmZ5M3FVYmRyMTA2Ly9QS0xnb09ESlVuRmloWFRXMis5bGVNYTI3WnQwK0xGaTdOOTd1L3ZuMlY3VUZDUURoNDhxTlRVVk5Xb1VVTlNSbzN0cjc3NlNzbkp5Um8yYkpoRmNDMUpqUnMzVnRldVhiVjA2VkpObVRKRi8vM3ZmMlV3R016NkZDaFFRQWNPSEpDdnI2OTY5KzZ0WXNXS1djeGpiMit2enovL1hFdVhMcFd2cjYvbXo1K2Y0M3NDQUFBOExRaXZBUUFBQUR4VXljbkpHamR1bkE0ZlBxeGl4WXBwN05peCt2ampqeVZsWExhWVZhRGJwMDhmZGVqUVFYRnhjYksxdFZYcDBxV3pESkR2OU9hYmIyWjVFZVc2ZGV1MGF0VXEvZlRUVDltTy9mWFhYMlZuWjZlR0RSdEtraFl2WHF6dzhIQjE2OVl0eHhQZjNicDEwN1ZyMTdSeDQwYVZLRkZDdlh2M05udHVZMk9qR1RObW1FNjd4OFRFWkR0WHAwNmRsSkNRb0pTVWxCemZFd0FBNEdsQmVBMEFBQURnb1JvelpvejI3OSt2MGFOSHEzang0dkwzOTFlL2Z2M2s3ZTJ0elpzM3EzRGh3ckt4c1pHdHJhMXNiR3drWlp6VVRrMU5WVnBhbXRudjMzenpUZDIrZlZzcEtTbUtqSXlVOUg5bFVBb1ZLbVIyNFdLbXpEclZycTZ1V2U3dnpKa3pDZzBOVmZQbXplWHM3S3lRa0JEOTczLy9VK1BHamRXeFkwZEZSa2FhQXZZVEowN0l5Y25KYlB5Z1FZTjAvdng1L2Z6enozSnpjek9ycmQyaFE0ZjcvT29CQUFBOHZRaXZBUUFBQUR4VUxpNHU2dFdybDE1NjZTVkowZzgvL0tBVksxWW9MQ3hNVzdkdXpmVTg3dTd1ZXUrOTk3Umx5eGJObkRsVGttUm5aNmU2ZGV2ZTEvNENBZ0prWTJPanJsMjdLalUxVmN1WEwxZlZxbFUxWXNRSXhjZkhxMHVYTG1iOVc3WnNhZmJaenM1T28wZVAxcEFoUTFTNmRHbXpaOW1WS3NuSjFxMWJGUllXbHZjWEFRQUErSmNodkFZQUFBRHdVUFh0Mjlmc1JIU1pNbVUwWk1nUVNSa2xSUklURTVXV2xxYTB0RFNscDZkTHlpaTNjZWRwYkJzYkd4VW9VRUNTOU5KTEw2bFlzV0l5R28ycVVxV0tQRHc4Y2x5L2ZQbnlGb0h6bmY3em4vL28yV2VmbGFlbnB5VHAyMisvbGRGb2xJT0RneHdjSE5TbFN4Y2xKeWZMYURTcVRKa3lldm5sbHkzbUtGR2loQllzV0dBcWJmTGNjODhwTVRGUlBqNCtlZmhLWlRBWURDcFpzbVNleHdFQUFQemJHSXhHby9GeGJ3SUFBQURBby9ITk45L0kyOXRialJvMWV0eGJ3YjlBYUdpbzl1elpvMDgrK2VSeGJ3VUFBRHhCREhmZmNwME5tNGU5RVFBQUFBQUFBQUFBOG9yd0dnQUFBQUFBQUFCZ2RRaXZBUUFBQUFBQUFBQldoL0FhQUFBQUFBQUFBR0IxQ0s4QkFBQUFBQUFBQUZhSDhCb0FBQUFBQUFBQVlIVUlyd0VBQUFBQVQ1MzA5SFNscDZmbmEreUpFeWYweFJkZktEbzZPdC9yejUwN1Y2Kzk5bHEreHdNQThEU3dlOXdiQUFBQUFBQTgyWXhHb3d3R3cyTlorL0xseTBwTlRUWDlTa3BLVW54OHZCSVRFeFVmSDYvYnQyOHJKaVpHdDI3ZFVreE1qSzVmdjY1cjE2NHBPanBhZ3dZTlV0dTJiZk84NXJWcjE3UjkrM1oxNjlaTkpVcVV5TmUrVTFOVGxaS1NrcSt4ZDF1L2ZyMisvLzc3ZS9aYnZueTVYRnhjSHNpYUFBQThDb1RYQUFBQUFJQjhLVml3b0NRcEppWkd4WW9WZXl4NzZOYXRtMFZiZ1FJRjVPRGdJQWNIQnprNU9jblIwVkdGQ2hXU2s1T1R5cGN2cjVvMWE2cG8wYUp5ZFhVMWpja3VBQTRLQ3JKb3l3enFjd3JzZlgxOWM3WC9lL1h6OC9OVDQ4YU5OV2pRb0N5Zno1czN6L1Q3N3QyN20vNU03blRpeEFsdDM3NDlWL3NCQU1DYUVGNERBQUFBQVBMRjNkMWRrblQxNnRYSEZsNUxVcnQyN2RTdFd6ZloyOXZMM3Q3K3ZrNkJEeHMyVEpKMDRNQUJCUWNIUzhvNEpaMlltR2pxazVDUVlQcmYyTmhZVTd1am82TnNiVzNONXNuT3RtM2J0SC8vL252MksxKyt2SW9YTDY3dTNidWJ0Wjg4ZVZLN2QrODJyU2RKYjd6eGhnb1hMbXd4eDVZdFd3aXZBUUJQSk1KckFBQUFBRUMrdUxtNXljWEZSZnYyN1ZQRmloWE5ndFJIeWRIUlVjN096ZzlrcnRhdFcwdktDS1l6dyt0Tm16WnAyclJwRm4zNzkrOXY5bm5peEltcVg3KysyVHpaT1hYcWxQYnYzMy9QZnBrNmQrNXM5bm5seXBYYXZYdTNTcFlzYWRGMzgrYk5tajE3dHBZdVhhb2lSWXJrYW40QUFLd1I0VFVBQUFBQUlGOE1Cb05lZmZWVi9mVFRUd29KQ1pHUGo4OWpDN0FmaFZHalJzblcxbFovLy8yMy92ZS8vMm53NE1FcVhyeTRybDY5cWxtelptVTVac21TSlZxNmRHbTJjMlpYTnVUdWNpWHg4ZkU2ZCs2Y3FsZXZMaW5qdEx1VGs1T2NuSndzeHFha3BDZ3VMaTdmRjFJQ0FHQXRDSzhCQUFBQUFQbm00dUtpbGkxYktqZzRXQkVSRVdyWXNLRmNYVjNsN096OHlDNXhQSEhpaE5hc1daT25NVTVPVG5ybGxWZnlOTWJMeTh1c3BuVDkrdlhsNnVxcXMyZlAzblBzd29VTGM3WEd1blhyRkJBUVlORStaODRjaFlhR2FzbVNKWEp5Y3RLbFM1Zms2ZW1aNjcwREFQQWtJcndHQUFBQUFOeVhXclZxeWMzTlRSczNibFJnWUdDZXhucDdlNnRSbzBiM3RmNmZmLzZwUC8vOE0wOWpYRjFkOHh4ZVo4bzgwWnlYVSthNURacXpLMy9pNStlbnpaczNhODJhTmVyU3BZdE9uejZ0QmcwYTVEalhvL3JtQVFBQUR3dmhOUUFBQUFEZ3ZybTR1S2hyMTY2NmZQbXlJaUlpbEp5Y25LdHhEK0wwc0orZm4zcjE2cVVoUTRZb0ppWW14MVBPWjg2Y1VkKytmVTNsTis2Mlpjc1dTZEt4WThleW5TUHozZTQ4aFgwdkZ5NWN5RlcvbUppWUxOczlQRHprNit1clZhdFdxV0hEaHJwNTgyYTI3NUNhbWlvcGIrRTZBQURXaVBBYUFBQUFBUEJBR0F3R3VidTd5OTNkL1pHc2QvY0o2Sll0VzJyYXRHbjY4ODgvOWNJTEwyUTVadlhxMVpLazl1M2JaL2w4OHVUSjkxdzNMaTVPa3JLc041MmRIajE2NUxwdmRycDA2YUt0VzdkcTRzU0prcVFhTldwazJTOGhJVUdTNU9EZ2NOOXJBZ0R3T0JGZUF3QUFBQUNlU0prbm9Bc1VLQ0JKYXRHaWhSWXRXcVRGaXhkbkdWNmZPWE5HVzdkdVZiMTY5UnluUy8wQUFDQUFTVVJCVkxJOXRaeDVVZUw2OWV2MS9mZmY2OEtGQzdweDQ0WWs2ZUxGaXlwUW9JRE9uRGtqSnljblhiNThXWkowNWNvVlNkSzFhOWNVR3h1cndvVUxaenZ2dmVSMHdXT1pNbVhrNit1clRaczJ5Y1hGUmVYTGw4K3kzL1hyMTFXb1VDRk9YZ01Bbm5pRTF3QUFBQUNBSjlMdDI3Y2xTVVdMRnBXVWNSTGF6ODlQOCtiTjA1WXRXOVM2ZFd0VDM3UzBORTJmUGwwR2cwSDkrL2ZQOVJwM25wanUyN2R2dHM4a2FlclVxVXBPVHRZYmI3eGhNYy85bGczSjFLNWRPMjNhdEVsVnExYk50cys1YytkVXVIQmhIVHAwU0xWcjE4N1Z1Z0FBV0NQQ2F3QUFBQURBRStucTFhdVNwSklsUzVyYTJyZHZyMjNidG1uR2pCbXFWcTJheXBZdEswbWFOMitld3NQRDFiTm5UMU5iYnN5Y09kUHNjM3g4dlA3NzMvL0thRFNxZGV2V0ZrRzFxNnRybHZNOGlMSWhraFFhR2lwSjJyZHZuNktpb3VUaTRtTDJQQ2twU2NlT0hWTmFXcHFHRGgycW9LQWdsU3haVWkrKytHS2VhblFEQUdBTkNLOEJBQUFBQUUrazgrZlBTNUtlZWVZWlU1dWRuWjM4L2YwMWNPQkErZnY3YThxVUtRb0pDZEhxMWF2bDVlVWxQeisvUEsxUnBVb1ZzODlyMTY2VkpEVnIxa3g3OSs1VnYzNzlzaXdUY3JjSFVUWWtOalpXNjlldlY3MTY5UlFlSHE2bFM1ZnE0NDgvMWh0dnZHRUswVGR0MnFTa3BDUTFhTkJBWVdGaGtxUjY5ZXFwWHIxNmlvMk56ZFVlQUFDd0ZqYVBld01BQUFBQUFPVEhrU05INU9Ua0pFOVBUN1Ayc21YTGFzS0VDYnA1ODZiNjlldW5oUXNYcWxhdFdobzVjcVFNQmtPKzE0dU9qdGJTcFV2VnJGa3o5ZS9mWDhuSnlabzFhMWF1eGw2NGNDRlh2M0lxRy9Mamp6OHFOalpXZmZyMDBjc3Z2Nnd0VzdZb0lpTEM5UHoyN2R0YXZIaXhLbFdxcERwMTZsaU1Ieng0c0JZc1dKRDNGd2NBNERIaDVEVUFBQUFBNEltVGxwYW1mZnYycVZhdFdyS3hzVHlYVmF4WU1ibTV1ZW5zMmJPU3BPclZxK2NxdVBiMTljMnlQU2twU2VQSGo1ZlJhRlRmdm4xVm9rUUpkZXZXVFhQbnpsWEZpaFgxOXR0djV6anYvWllOT1hqd29OYXZYNi9XclZ1clFvVUthdCsrdlFJQ0FyUmt5UktOR0RGQ1NVbEpHanQyckc3ZXZLa3hZOGJveUpFakZuUEV4TVRvK3ZYcjk3VVBBQUFlSmNKckFBQUFBTUFUWi9mdTNZcUppVkh6NXMzTjJxOWZ2NjRWSzFab3c0WU5TazlQbDUrZm4vNysrMit0WExsUzI3WnQwNXR2dnFsWFhubkZkTW5qM1lZTkcyYlJGaGNYcHpGanh1ajQ4ZVA2L1BQUFZhcFVLVWxTaHc0ZGRQandZYzJaTTBleHNiSHExcTFidGdINS9aUU5pWXlNMU1TSkUxV3NXREgxN3QxYmt1VHU3cTQyYmRxb1ZxMWF1bmJ0bXNhTkc2Zmp4NDlyeUpBaHFsNjl1c0xEd3lWbGhQeTJ0clpLU2tyU3JWdTNMR3BrQXdCZ3pRaXZBUUFBQUFCUGxOVFVWUDM0NDQ4cVhyeTRtalp0cXRUVVZCMDZkRWliTm0zU3JsMjdsSnFhcW1yVnFtbkFnQUdxV3JXcWpFYWp0bXpab2g5Ly9GSHo1czB6bFJHcFY2K2VxbGV2cmxxMWFzbmQzVjFObWpSUjY5YXR6ZFk2YythTUpreVlvTWpJU0kwY09WTDE2dFV6UFRNWURCbzVjcVRHakJtam4zNzZTYi8vL3JzR0RCaWdVcVZLNmRDaFE2YnhraFFjSEp5cmQ4dXEvNWt6WjNUejVrMU5uRGhSenM3T3B2WkJnd1lwS0NoSWZmcjBVVUpDZ29ZT0hXcmFmL0hpeFNWSlAvendnNnBXcmFxREJ3L0thRFNxWXNXS2VmMXlBd0R3MkJpTVJxUHhjVzhDQUFBQXdLUHh6VGZmeU52Ylc0MGFOWHJjV3dIeUxTUWtSQk1uVHRUZ3dZTlZ1M1p0RFJvMHlIUVpZYlZxMWRTcFV5YzFhZExFWWx4S1NvcTJidDJxZGV2V21VTGk5dTNicTErL2ZsbXVrNTZlcnU3ZHV5c3BLVW1qUjQ5V2pSbzFzdXlYbXBxcUJRc1dLQ0FnUU5PbVRkTzFhOWMwYXRTb0IvUzIwdnIxNjdWNzkyNkxraWE3ZHUzU3VISGo1Tzd1cms4Ly9WVFZxbFV6UFV0S1NwSy92NzhPSHo1c2FtdllzS0hHamgwck96dk9zUUVBSGk5RExpK2hJTHdHQUFBQW5pS0UxL2czTUJxTldyMTZ0ZDUrKzIwWkRBWXRXclJJU1VsSmF0bXlwU3BYcnB5ck9mNzU1eC90M2J0WGI3Lzl0Z29XTEpodHYvRHdjRDN6ekRObUo1NnpjK1BHRGRPSjUwZGx4NDRkOHZMeWtyMjlmWmJQNCtQamxaS1NJZ2NIaDJ6N0FBRHdxQkZlQXdBQUFMQkFlQTBBQUlESExiZmh0ZVdWekFBQUFBQUFBQUFBUEdhRTF3QUFBQUFBQUFBQXEwTjREUUFBQUFBQUFBQ3dPb1RYQUFBQUFBQUFBQUNyUTNnTkFBQUFBQUFBQUxBNmhOY0FBQUFBQUFBQUFLdERlQTBBQUFBQUFBQUFzRHFFMXdBQUFBQUFBQUFBcTBONERRQUFBQUFBQUFDd09vVFhBQUFBQUFBQUFBQ3JRM2dOQUFBQUFBQUFBTEE2aE5jQUFBQUFBQUFBQUt0RGVBMEFBQUFBQUFBQXNEcUUxd0FBQUFBQUFBQUFxME40RFFBQUFBQUFBQUN3T29UWEFBQUFBQUFBQUFDclEzZ05BQUFBQUFBQUFMQTZoTmNBQUFBQUFBQUFBS3REZUEwQUFBQUFBQUFBc0RxRTF3QUFBQUFBQUFBQXEwTjREUUFBQUFBQUFBQ3dPb1RYQUFBQUFBQUFBQUNyUTNnTkFBQUFBQUFBQUxBNmhOY0FBQUFBQUFBQUFLdERlQTBBQUFBQUFBQUFzRHFFMXdBQUFBQUFBQUFBcTBONERRQUFBQUFBQUFDd09vVFhBQUFBQUFBQUFBQ3JRM2dOQUFBQUFBQUFBTEE2aE5jQUFBQUFBQUFBQUt0RGVBMEFBQUFBQUFBQXNEcUUxd0FBQUFBQUFBQUFxME40RFFBQUFBQUFBQUN3T29UWEFBQUFBUDUxZHUvZXJWbXpaajJVdWMrZVBhdkl5TWlITWplZVBxbXBxWm94WTRiQ3c4TWYyeDZNUm1PZSt2Lzk5OS9hdlh0M25zYzlLTW5KeVlxUGo4K3h6OG1USnpWOCtIQmR2WHIxZ2E0ZEZoYW1SWXNXS1QwOVBkOXpIRGh3UUVlUEhuMkF1d0tBZnkrN3g3MEJBQUFBQUUrSFhidDI2Y3laTS9jMWg3ZTN0eXBYcm56UGZvY09IZExhdFd2VnYzLy9YTTBiSEJ4czBlYnU3cTdxMWF1YnRZV0ZoZW16eno3VFcyKzlsZVBjUnFOUnQyL2ZWbXhzckdKaVloUWRIYTJvcUNoZHZueFpycTZ1YXQrK3ZTNWN1S0JUcDA1bE9iNXAwNmF5dGJYTjFkN3hmeUlpSXVUdTd2NUV6Yjl6NTA0RkJBU29aczJhRDNUZTVPUmt4Y1hGS1RZMlZyZHYzOWF0VzdjVUV4T2pHemR1S0RvNld0ZXVYVFA5bmF4V3JabysvL3p6WE0rOWVQRmlIVHAwU0JzM2JueWdlODZ0TDcvOFVoY3ZYdFNFQ1JOVXBreVpMUHZZMmRrcFBEeGM0OGVQMTNmZmZTYzd1d2NUZi96eHh4OWF1M2F0dW5idEtodWIvSjBISEQ1OHVEdzlQYlZ3NGNJSHNpY0ErRGNqdkFZQUFBRHdTT3phdFN2TGtEZ3ZYRnhjY2hWZTU5V2tTWk1zMmw1OTlWV3o4RG81T1Zrelo4NlVuWjJkZnYzMVY3MzU1cHZaQnBsLy8vMjNCZzBhWlByczZPZ29aMmRuRlM5ZVhMR3hzWktrdlh2M2F1N2N1U3BWcXBTcFgySmlvbUpqWStYbDVTVkhSOGNIOVhyL1drYWpVY2VQSDFkb2FLajI3Tm1qczJmUEtpZ29LTWN4UjQ4ZTFVOC8vYVR3OEhDbHBLU29mUG55ZXZmZGQvWFNTeS9kOS95K3ZyN1pQaHM3ZHF3YU4yNXNNZjh2di93aUd4c2IzYng1VTRHQmdmZDRZM01OR3phVWk0dUxKR25Sb2tYYXRHbVRrcEtTbEppWXFMUzB0QnpIMnR2YnEzang0dkx3OEpDZG5aMGlJeVBsNnVxYXEzVnYzYnFsb2tXTDVtbXZ2Lzc2cTI3ZHVwV25NWm1LRmkycTExNTd6ZlRaejg5UEkwZU8xSUFCQXpSaHdnUlZxRkJCTjIvZU5Cdmo1T1NrTjk1NFE2R2hvVHB4NG9SS2xpeHBNVy9wMHFWbE1CalVvMGNQWGJod0lkdjE3L3d6enp4dHpqZVhBT0RSSUx3R0FBQUE4RWh0MnJUSkl2aEpTVWxSYW1wcW5nTGIrZlBuYStYS2xUbjJ5UzVNTEZTb2tOYXRXMmZXMXFkUEgzWHMyRkdSa1pIcTBxV0x5cGN2Yi9iOCsrKy9WMlJrcENaUG5xeHZ2LzFXRXlaTTBIZmZmU2Q3ZS90czE1ODRjYUplZU9HRkhFOTlybGl4d3ZUN3dNQkFUWnMyTGNkM3d2OTU1NTEzRkIwZG5ldisrL2Z2MTJlZmZTYUR3U0J2YjI4VkxGaFF1M2J0MHJoeDR6UnMyREMxYnQzNnZ1YVhNazc4M2htMFpuSnpjN05vMjdadG0wNmVQQ2xKbWpselpwN1drVEwrZm1XRzE3ZHUzVkowZExSZWZ2bGxPVGc0eU5IUlVVNU9UaXBjdUxBS0Z5NnNJa1dLcUdqUm9uSjJkcGF6czdNY0hCenl2RjZtYTlldXFYVHAwbmthczJyVnFod0Q0cHg0ZW5xYWZVMnJWYXVtYjcvOVZzT0dEZFA0OGVQVnAwOGZUWnc0TWR2eGd3Y1B6cko5dzRZTktsaXdvUHo4L0hJZHJLZW5wOHRnTU1oZ01PU3EvN1ZyMTdSLy8zNDFhOVlzMjYvNTBxVkxkZVhLRlEwZE9qVFg4d0xBMDRMd0dnQUFBTUJqTjNQbVRHM1lzRUdCZ1lFNWhzRlp5U3FZMnJGamh3NGVQSmpsczIzYnR1Vll2aVEwTkZRR2cwSE5talV6dFFVR0Jtcmp4bzM2ejMvK281bzFhK3JUVHovVmtDRkROSDc4ZUkwZE8xWUZDaFRJY3E3Q2hRdG5HMXduSlNXcFlNR0M5M285NUtCdzRjSjY3YlhYMUtSSkV3MGVQRmlKaVlrNTlwOC9mNzdTMHRMTVRrSHYzNzlmSTBhTTBMSmx5eXpDNjd6T0wyV0Uxd01IRHJ4bnY5allXTTJmUDE5bHk1YlZEei84WVBIM1pNYU1HUW9JQ0xqblNmSzdEUjA2TkUvOTh5bytQbDQzYnR6UWM4ODlsNi94ZVgyZjdMNEI1ZW5wcWFsVHB5b3hNVkVsUzViVWxDbFRUTS8yN05tajdkdTN5OC9QVHhVcVZNaDI3c3gvYmw5KytlVWM5L0RubjMrYWFsUWZQMzVja3JSczJUS0xmcSsrK3FwS2xDaGgxclp1M1RxdFhMbFM5dmIyYXQ2OGVaYnp4OFhGYWN1V0xTcGN1TEQ2OWV1WDQxNEE0R2xEZUEwQUFBRGdzYnVmSDhWdjI3YXRSZHY1OCtkMThPREJMSitkUG4zNm51RjFuVHAxVENIVXhvMGJOWDM2ZFBuNCtPaTk5OTZUSkZXdVhGbWpSNC9XbURGak5HTEVDSTBhTlVyRmloV3ptQ3N5TWxLRkN4YzJhM056YzVPZG5aMU9uanlaYmIxZTVNNkNCUXZ5MVAvczJiT3lzN016Szk5UnIxNDkyZG5aWlhteFgxN256NHZ2di85ZTE2NWQwemZmZlBQQTZqRS9Ddi84ODQ4a1pWdXYvVkc0ZWZPbWloVXJabGEycDNidDJwS2tNMmZPYU9QR2pTcGR1clI4Zkh4TS8xd21KQ1JvM2JwMWV2dnR0L1A4VGFPd3NEQ3RXclhLckczeDRzVVcvYnk5dmMzQzY0U0VCRzNZc0VIdTd1NXEyclJwdHZQMzdkdFhFUkVSV3JObWpVcVVLQ0UvUDc4ODdROEEvczJlblArSEJBQUFBUEN2bFpxYUtvUEI4TmhEdkZ1M2J1bnc0Y1A2K09PUGxaNmVycVZMbDJyWnNtVnEzTGl4L3Z2Zi81cjFiZENnZ2NhUEg2L1BQLzljdlh2M1Z1L2V2ZFdxVlN1elM5eSsrT0lMaXpYbXpadW50TFEwN2R1M1QrM2J0emQ3bHZuKzU4NmRVL255NVpXV2xpWW5KNmVIOEtaUHA1SWxTeW95TWxKUlVWR21jaHRYcjE1VmFtcHFqaWQwSDdSMTY5WXBPRGhZYmRxMFVhMWF0UjdvM0RuVjNiNlhuajE3NnAxMzNzbXh6N0ZqeHlSbGZHUG0zTGx6ZXZiWlovTzlYbjZzWDc5ZUN4Y3UxS0JCZzlTeVpVdXpaeGN2WHRTbm4zNHFEdzhQZmZubGwzSjJkalk5Ky92dnY3Vm8wU0w5ODg4Lzh2ZjN6OU9hZmZ2MlZkKytmU1ZKVTZaTTBjNmRPN1YrL1hyVDg0MGJOMnJxMUtrV1A0R3hidDA2eGNiR3FrK2ZQamxlN21nd0dPVHY3NjhoUTRab3dZSUZLbFdxbE1XN0FjRFRpdkFhQUFBQWVFckZ4OGNyTEN4TXAwNmRVa3hNVEs3R2VIdDdxMUdqUnZlOWRraElpRm45MjFPblRzbGdNR2pKa2lYWmptblRwazJXbDY0OVNLR2hvVElhamZMMjl0YTBhZFAwNjYrL3FrMmJOaG8wYUZDVzRWUDkrdlUxWThZTWZmWFZWNW82ZGFyYzNOeFVzMlpOMC9QcDA2ZWJYZm9vWlp6aW5ESmxpaHdkSGRXaFF3ZXpaODgvLzd4WjJZbTJiZHRtVzY4M3AzZllzMmRQbnNZOFRnL3E3MVJ1ZE9yVVNUTm16TkIzMzMybjBhTkh5MmcwYXVyVXFUSVlET3JXcmRzRFdTTTFOVlV6WnN4UXdZSUZWYnAwYVhsNWVablZ1MDVLU3RJdnYveWljdVhLcVYrL2Z0bGVZbnJwMGlWSnl2R1MweFl0V2xqVVNPN1pzMmUrOTU1NWVqa25CdzRja0kyTmpRb1VLS0NkTzNjKzh2QzZVYU5HMnJKbGl5Wk5tcVFqUjQ3b3d3OC9sSjJkblk0Y09hS3hZOGVxYXRXcUdqbHlwQndkSFpXU2txTGs1R1FsSnlmTDNkMWRyVnExVWxCUWtDcFdyR2c2M1h6cTFDa2RQbno0bnV0bWZxTXBOVFhWSXFST1NVbVJKTE52dnNYSHgydlZxbFZ5ZDNlM0tFZVRGUWNIQjAyWU1FSDkrL2ZYbENsVFZLcFVxVno5ZVFEQXZ4M2hOUUFBQVBBVU9ubnlwSUtDZ3BTV2xpWTNOemRWcWxRcFZ6OUs3K25wZWQ5cjI5allhUHYyN1FvTkRiVjR0blRwMG16SE5XM2E5S0dIMTFXclZwV2RuWjBDQXdQMTNudnZxVWFOR21yZHVyVjhmWDNWdlh0M2RlN2MyZFQzeUpFakdqSmtpS1pNbWFJWk0yYm94SWtUcWxhdDJqM1hpSXFLVWtwS2lpWk1tR0JSSC9lWlo1N1I3Tm16ZGVUSUVVbktWMTNoQi9GbjlDZzl5djIyYTlkT3ljbkpXcng0c1hyMjdLbjA5SFFsSmliSzM5L2ZySlRJL1VoTlRWVkFRSURwODV3NWM5UzFhMWQxNmRKRmttUnZiNjlwMDZZcE1URlI5dmIybWpScFVvN3o1ZlM4ZWZQbVpxVjJEQWJEUFU5TzM0KzR1RGo5K2VlZnFsR2pob29WSzZiTm16ZXJjK2ZPai9TU1FSY1hGMDJkT2xWZmYvMjFObXpZb0taTm04cloyVmtmZi95eGpFYWpqaHc1b280ZE95bzVPZGxVanVodUN4Y3VWTldxVlZXblRoMGRQbnhZczJmUHZ1ZTZtZUYxWEZ5Y3hjV0xxYW1wa21RV2FxOVlzVUszYnQxUy8vNzljMTBPcVZTcFVobzllclNHRFJ1bXNXUEhhc2FNR1hybW1XZHlOUllBL3EwSXJ3RUFBSUNuVEhSMHRQYnMyYU1xVmFxb1ZhdFdjblIwZkNUcnBxZW55MkF3eUdBd2FOeTRjV2JQUm93WW9mUG56MnY1OHVVVzQzNysrV2ZObXpjdjIzM21WQ1lodTJlRkNoWEtzcjE4K2ZMcTFLbVRsaTlmcnBkZmZqbFhKeWFsakVBK044RzFKTFZxMVVvSkNRbUtpSWhRUkVSRWxuMEtGaXdvWDEvZmZJV0NucDZlVDF5QS9hZ1lqVWFWS0ZGQ3JxNnVPbi8rdkNTcFFvVUtwcUR6ZmtQWWxTdFhxa2lSSXJLeHNkSDE2OWNWRWhLaUpVdVc2TWNmZjVTSGg0ZDhmSHdrWllTVWQrclFvWU9wTEVXbXZGN1ltSmFXOXRETDdvU0VoQ2cxTlZWTm1qUlJ5WklsdFhQblRvV0ZoYWxodzRZUGRkMjcyZHZiYStUSWtRb1BEOWZ6eno4dm85RW9YMTlmMmR2YnExQ2hRbkp5Y3BLRGc0TWNIUjNOZnUvZzRLQzB0RFNOR1ROR0sxYXNVSjA2ZGRTK2ZYdFRNRDEvL255dFhyMWF5NVl0cy9qR1VxYWJOMitxU0pFaVptMlpKNjh6dyt2SXlFaXRYcjFhbFN0WFZvc1dMWEw5WHRldlg5Znp6eit2RHovOFVOT21UZFBPblR2MTdydnY1dWRMQkFEL0dvVFhBQUFBd0ZQbTlPblRxbEtsaWw1Ly9mVkh1bTVxYW1xMnA3dHYzTGlob2tXTFp2a3NNVEZSa2l4cVA3LzAwa3NxVTZhTVltTmpMUzVGM0xoeG84NmRPNmNQUHZqQVlyNXQyN2JsZUdGamh3NGQ5UFBQUDJ2TGxpMzNIUndOR2pUSW9tMzY5T242NFljZjdqbTJaY3VXK2JyQUVsbExTa3JTK1BIakZSWVdKaDhmSDQwZlAxNDNidHpRNHNXTE5YbnlaQVVGQlduOCtQSDM5YzJjT3dQUDBxVkx5OC9QVDBXTEZ0WFVxVk8xZHUxYVUzajlNS1NrcEppZC9EMXg0a1N1eHhZdlh0eFVBenc3UnFOUjY5YXRVNEVDQmRTeVpVczVPVG1wZVBIaVdyWnMyU01QcjZXTVUrYlBQLys4NmZkRGh3NlZ2NysvV3JkdWJmbzZmL3JwcDNydHRkZlVvRUVEN2QyN1Y3Tm56OWFrU1pNMGMrWk1pNS9pTUJxTjJyNTl1NW8wYVpKdGNDMWwxTlYrNFlVWHpOb3lUMTVuL3Z0dDJyUnBTa2xKVWI5Ky9YTDlEWkZMbHk1cDRNQ0JxbHUzcmthT0hLbG5uMzNXckFRUkFEeXRDSzhCQUFDQXA0elJhRlNyVnEwZStib0pDUWxaWGo1b05CcDE2ZElsdmZqaWk5bU9rMlFSS2xhclZrMzc5dTFUU0VpSTVzeVpZL2FqL0VGQlFTcFRwb3phdG0xck1aK1RrMU9Pd1Y3aHdvVlZwVW9WSFQxNlZGTEdpVlpKK1RyVit0bG5uNmxpeFlwbWJlN3U3Z29NREZUSGpoM1ZybDA3OWVyVnkvVE1hRFNxVDU4K2NuQndJTGgrd0JZdVhLaXdzREQ1K2ZtWnZ1WWVIaDZhUEhteUtieGV1SENoUHZ6d3d3ZTZib3NXTGZUdHQ5L3FuMy8rZWFEejNpMCtQdDdzbjYrOHZNZGJiNzJsL3YzNzU5aG4rL2J0T25mdW5GcTNibTM2UnRQcnI3K3VKVXVXNkxmZmZsUFRwazN6dC9GOE9uLyt2QUlDQXZUMjIyL0x6YzFOYVdscCt1T1BQMVNuVGgxVG56LysrRU4xNjlhVmxIRVo2OG1USjVXYW1tcHg4bDJTL3ZyckwwVkdSdXJUVHo5VlNrcUtGaTllckVxVktwbDl3eUVpSWtLeHNiRXFWNjZjMmRpa3BDUkpHZUgxNzcvL3J0OS8vMTJ0V3JYS2RmZ2NGUlVsZjM5L3hjWEZtZjdkVEhBTkFCa0lyd0VBQUlDblRKRWlSUjVacVpBNzNicDFTODdPemhidEowNmNVRkpTVXJZWHZ5VWtKS2hBZ1FKWmhzZlZxMWZYVHovOXBFbVRKbW5NbURFeUdBeEtTa3JTeVpNbjFieDU4eXpuYTlHaXhUMS9sTDlvMGFLNmZmdTJKQ2syTmxhU1pYaWVHNjZ1cmxtVzhMQzF0Vlh6NXMyMVljTUcrZm41bWNvUUJBUUU2T3pacy9lc2c0eThDdzRPbHNGZ01LdGJMbVdjMnUzWnM2ZUNnb0swZS9mdUJ4NWVGeXhZVURZMk50bldYMzVRb3FPakxjcFpORy9lM0ZRU0l6dFovWFRBM2VMajR6VnYzanpaMnRxYWFuZExHWFdnMTZ4Wm81a3paNnB1M2JvV1B3SHhNQjArZkZqcjE2OVhnd1lONU9ibXB2ajRlRW15cUVlZFd4czJiRkMxYXRWVW8wWU5TUm5COTY1ZHU5U3NXVFBUWmEwSERoeVFaQmtzSnlRa3lOYldWcmEydHFwZnY3NUdqUnFsV3JWcTVXcmRpeGN2YXZqdzRZcUtpdEpISDMwa0x5K3ZmTzBmQVA2dENLOEJBQUNBcDh6akNLNmxqRHF3VmF0V3RXZ1BDUW1SSkxNVGszZUtqWTNOOHNTMkpEVm8wRUJkdW5ReEJkakRoZzNUamgwN2xKS1NrdWRTQnJkdjMxWjBkTFRpNHVKMC9QaHhVMENWV1pmNlhtVVZjaU1tSmtiUjBkRXFYNzY4M24zM1hRVUhCMnZXckZrYVBueTRqaDgvcm5uejVzbkh4MGYxNnRXNzc3VmdMajQrWGdhRHdSUkUzc25lM2w3Uy81MnlmNUNPSGoycXRMUTAwd244TFZ1MmFQTGt5V1o5VnExYXBWV3JWbVU1UHFlYTdwSk1OYkV2WDc1c1VYZTllUEhpcWw2OWVuNjNiakpqeGd4RlJVV3BZOGVPY25Oek03VVhLbFJJM2J0MzEvZmZmNjlKa3lacHdvUUpqK3p5eHZEd2NObmEycHBLaDBSSFIwdFN0dVdIY2hJZEhhM2ZmdnROL3Y3K3ByWU9IVHJvNjYrL1ZuQndzT25QWU51MmJTcFNwSWhGZUIwZkgyLzZPeVRwbnFmUU0vL01kdS9lcmNtVEp5c2hJVUZEaHc3TmRZMTlBSGlhRUY0REFBQUFUNW5IVVk0aUtpcEtNVEV4S2x1MnJGbjcxYXRYdFdIREJybTR1S2gyN2RwWmpvMk5qYzMyZ2tWSmV2Lzk5eFVYRjZlMWE5Y3FNakpTMGRIUktsbXlwQm8xYXBTblBWNjZkRWwrZm42U01rcUVaTllFRHc4UGw1UnhzVjl1bkR4NVVuLzg4WWNrYWNXS0ZVcExTOVBWcTFjVkdSbXBoSVFFUGZQTU0xcTBhSkhjM056VXZYdDN6WjA3VjRVS0ZkSzJiZHZrNHVLaWp6NzZLRS83UnU3VXFGRkRCdzhlMVB6NTg5Vy9mMzlUeUdvMEdyVmd3UUpKMlg4REpUZkN3OFBsNGVHaFlzV0ttZHFpbzZNMWZmcDBTZEpycjcwbUtlT25CUVlQSG56UCtiWnYzNjVEaHc3bHFtOUVSSVJpWW1KeS9YYzBMMWF0V3FXdFc3ZnFtV2VlMGZ2dnYyL3h2RjI3ZGdvSkNkRytmZnMwYytaTURSZ3c0SUh2SVN1SERoMVM1Y3FWVGQvWXlpekxVcVpNbVZ5TkR3a0pVWWtTSlZTN2RtMHRXTEJBSGg0ZWV1bWxsMHpQbXpWcnBsbXpabW5seXBWcTFhcVZUcHc0b2IvKytrdnQycld6K0NtUXhNVEVQSjM0dm4zN3R1Yk5tNmVOR3plcWFOR2ltamh4SXQrd0FvQnNFRjREQUFBQWVPajI3ZHNuU1dZQmRYeDh2TWFORzZmRXhFUU5IRGd3eXhPeFVzWmxqdmNxUjlDL2YzK1ZMbDNhZEJGaW5UcDFGQjBkTFZkWDExenZzVktsU25yeHhSZE5wem5kM2QwbFNiLzk5cHZjM2QxelBkZTJiZHRNcDJqUG5EbWpzbVhMcWxhdFdpcFRwb3hjWFYzbDRlRmg2dHV4WTBmdDJiTkg2OWV2bDcyOXZiNzQ0b3RzVDVuRDBvd1pNMHkvejd3MDc4NDJTUm80Y0tBazZZTVBQdEFubjN5aWRldldLU3dzVERWcjFwVEJZTkRodzRjVkVSR2hNbVhLbU5VZnordjgrL2Z2MTdCaHcxUzdkbTI1dXJvcUppWkdmL3p4aHhJVEU5V2lSUXRUZU8zcDZabGxLWm03L2ZQUFB6cDA2RkNXZGR2dnRuUG5Ua2xTL2ZyMTc5azNMd0lEQXpWMzdsdzVPanBxN05peFpxZUxNeGtNQm4zMjJXZnEzNysvMXE5ZnI2U2tKQTBlUERqYkd2Ry8vUExMZmUvcjBxVkxpb3FLTWl2L3MyZlBIdG5aMmFsOCtmSzVtbVBmdm4wNmZmcTAzbjMzWFczWnNrVVZLbFRRNk5HamRmUG1UZDI0Y1VNM2I5NVVVbEtTWW1OanRXZlBIcTFhdFVxMnRyYnEyTEdqeFZ4MzF4dlBUbEpTa2dJREE3Vml4UXJGeE1Tb1pzMmFHajU4ZUo3K1BRVUFUeHZDYXdEQS8yZnYvdU56cnZ2Ly85K1AvYlRmWm1iR0ZwbU5ySVNjaElSR1ZPaHNTRCtSenRZdkoyYy9SSDRNRVpKSnB4OTFJdWZ5c1pTbXBtZ1l0dENKVlNocTB6RW5JbXRibTVFZHMrMlk0L3VINzQ3VDBYNDRwbzI5N1hhOVhGd3VqdGZ6NSt2b1BDL3F2cWZIRXdDQVdyZGh3d1o1ZUhpb1k4ZU9rcVRjM0Z4Tm5UcFZScU5SRVJFUmxmNTErYXlzTEIwL2Z2eXlwNmlOUnFPKy9QSkxTUmZEd1FNSER1anh4eC9YcmJmZXF1N2R1NnRqeDQ1cTBhSkZsU1VObkp5Y2RNODk5OWc4TzNqd29OTFMwaW84Y1ZxWm9VT0hxazJiTm5yOTlkYzFlZkxrU3NzMjVPZm5hL255NVRwNDhLQThQVDExN3R3NXpaa3pSMUZSVVZ6V1pxZlBQdnZzc3MvS3d1V1FrQkM5Kys2N1dyMTZ0Yjc5OWxzbEpTWEoxZFZWelpzMzErT1BQNjRoUTRhVU8rRmZuZms3ZE9pZ0F3Y09LRDA5WGQ5Kys2MDhQRHdVRmhhbWUrKzlWeEVSRVgvcVBhdGlOcHYxK2VlZnEzbno1dFlTR21VS0NncXNaVytxbzdTMFZDdFhydFRhdFd2bDR1S2lHVE5tVkZxVFhycFlVbWZXckZtYU1HR0NObTNhcENOSGp1aVZWMTRwZDdHaEpDMWJ0cXphKy9tajFOUlVTYkxXbFU1UFQ5ZVhYMzZwSGoxNjJIMENPajgvWDM1K2Znb05EWldQajQvMWI2UzBidDFhZm41Kzh2UHprM1R4bi9lYU5XdVVucDZ1Qng5OHNOekpib3ZGb2hNblRsajdWeVE3TzF1SmlZbjY0b3N2bEplWEp4OGZINDBiTjA3MzNYZmZWU3V6QWdEL1Z4RmVBd0FBQUtoVktTa3BPbkxraUlZT0hTcFhWMWZ0MmJOSE1URXh5cy9QVjgrZVBmWHl5eTlMdWxoaTRmWFhYMWZEaGcydEFkVFhYMyt0MHRMU0NpOWYvTzIzMy9UdHQ5OXErL2J0MnI5L3YxeGRYVFZtekJqZGYvLzlNaHFOMnJCaGczYnQycVVEQnc1SWt0emQzWFhqalRjcUtDaElUWm8wVWFOR2pSUWNIRnhwdVpLaW9pSXRYTGhRbnA2ZXV2LysrKzErWHo4L3Z5cFBVcDQrZlZvSkNRbEtTRWlReVdSUy8vNzlOV2JNR0czWnNrWHZ2ZmVlWG56eFJZV0ZoZW11dSs1U2x5NWQ3RHFsVzErVjFRNjJWOU9tVGEzL2U2dnArZHUzYjY4RkN4WlVhejgxWWQyNmRjckt5dEtMTDc1WUxnamRzbVdMdG16WlVxMzVqaDA3cGdVTEZpZ3RMVTJlbnA2YU5tMmFYZVZVMnJScG8zbno1aWs2T2xwR28xRlJVVkVhTzNac3VaUGoxZjFuVmxITjd6MTc5c2hnTUNnOFBGd0hEeDdVakJrejVPTGlvaWVlZUtMU2VjcE9SaDg0Y0VCQlFVRTZmUGl3K3ZYclVNSWVjUUFBSUFCSlJFRlVwK0RnNEVycmpVc1hMOXg4NDQwMzFMSmxTNDBZTVVMU3hVQTdMUzFON3U3dU9ucjBxTEt5c3NwZEFudml4QW50M2J0WHUzZnYxc0dEQjJXeFdPVHQ3YTBSSTBab3lKQWgvQTBMQUxBVDRUVUFBQUNBV3JWbnp4NjV1N3RyK1BEaCt1Njc3elIxNmxRWkRBWTk5dGhqR2pGaWhEVnc4L1gxVlVaR2hrd21rM1dzdDdlM1JvOGViWE1CMnRHalJ6VnAwaVQ5OXR0dmtpUWZIeDhOSFRwVVE0Y09WYU5HalNSSm9hR2hldUdGRnpSMjdGaWxwNmZyKysrLzErSERoM1gwNkZHbHBhWHB3b1VMa3FSbm4zMjIwdkI2eVpJbCt2bm5uelZ4NGtSNWVYblZ5SGV4YWRNbXZmMzIyektieldyVHBvMmVldW9wNi9xREJ3L1dIWGZjb1E4Ly9GQ2JObTNTdSsrK3F3WU5HaEJlbzByZmYvKzlicnp4UnZYdjM3OWNXOCtlUFMvN2c1Yy9odmttazBrWkdSa0tDd3ZUcEVtVGJNcmNYRTVZV0ppV0xsMnFtSmdZWldkbnEwK2ZQdFkyUjBmSFNrc0RWY1hCd2NHbVRuOXhjYkhTMDlNVkVoSWlrOG1raVJNbnltQXdLRG82dXNyL3IzVHMyRkgrL3Y2YU0yZU9wSXVYZFBidDI3Zkt0UXNMQzdWczJUSTFiTmhRTTJiTXNDbWJzbTNiTmxrc0Zoa01CblhwMGtVUFBmU1FKT21qano3UzJyVnJkZmJzV2V2KzI3ZHZyN3Z2dmx1OWUvZVdpNHRMdGI4REFLalBEQmFMeFhLdE53RUFBQURnNm9pSmlWRlFVSkQxWXNLcm9haW9TUHYzNzlmdHQ5OHU2V0lKa1pDUWtFckxhVmdzRmhVWEYwdFNoVFYySmVtOTk5NlR1N3U3MnJkdnI1dHV1cWxhb1pqWmJOWnZ2LzJtM054Y3RXclZTbTV1YmxxeFlvVzZkdTFxVTY3ajNMbHoyclZybHdZTUdGRGhQSGw1ZWRxNWM2ZDY5T2loeG8wYjI3VDk4c3N2ZXUrOTkvVGtrMC9haEg4bWswbUxGaTFTMzc1OXE3eWc3Zno1ODlxM2I1KzZkZXRHV1lGNjZ0TlBQOVd1WGJzVUV4TlRaYjh6Wjg0b096dGJvYUdoTnMvZmZ2dHRkZXpZMGVZSFB4V3BxSi9SYUZSSVNNZ1ZoYzFsN0swRGZTVUtDZ3IwODg4LzY2YWJidExXclZzVkdocGFaVm1UTWtWRlJUcDI3SmdzRm91YU5Xc21iMi92eTQ0eEdvMXljWEdwY0g2ejJTd0hCd2ViN3lrek0xTlRwMDVWMjdadDFiNTllM1h0MmxVK1BqN1ZlMEVBcUFjTWR2NExEdUUxQUFBQVVJOWNpL0FhQUFBQXVKUzk0ZldWL3hnVkFBQUFBQUFBQUlCYVFuZ05BQUFBQUFBQUFLaHpDSzhCQUFBQUFBQUFBSFVPNFRVQUFBQUFBQUFBb000aHZBWUFBQUFBQUFBQTFEbUUxd0FBQUFBQUFBQ0FPb2Z3R2dBQUFBQUFBQUJRNXhCZUF3QUFBQUFBQUFEcUhNSnJBQUFBQUFBQUFFQ2RRM2dOQUFBQUFBQUFBS2h6Q0s4QkFBQUFBQUFBQUhVTzRUVUFBQUFBQUFBQW9NNGh2QVlBQUFBQUFBQUExRG1FMXdBQUFBQUFBQUNBT29md0dnQUFBQUFBQUFCUTV4QmVBd0FBQUFBQUFBRHFITUpyQUFBQUFBQUFBRUNkUTNnTkFBQUFBQUFBQUtoekNLOEJBQUFBQUFBQUFIVU80VFVBQUFBQUFBQUFvTTRodkFZQUFBQUFBQUFBMURtRTF3QUFBQUFBQUFDQU9vZndHZ0FBQUFBQUFBQlE1eEJlQXdBQUFBQUFBQURxSE1KckFBQUFBQUFBQUVDZFEzZ05BQUFBQUFBQUFLaHpDSzhCQUFBQUFBQUFBSFVPNFRVQUFBQUFBQUFBb000aHZBWUFBQUFBQUFBQTFEbUUxd0FBQUFBQUFBQ0FPb2Z3R2dBQUFBQUFBQUJRNXhCZUF3QUFBQUFBQUFEcUhNSnJBQUFBQUFBQUFFQ2RRM2dOQUFBQUFFQXRPbmZ1bk9MaTRwU1ZsVlVyOHhjWEYydkRoZzA2ZGVwVXRjWWRPSEJBVTZkT3JiQXRNVEZSVVZGUk9uUG1URTFzVWVucDZmcnFxNjlrc1ZocVpENEFRUDNnZEswM0FBQUFBQURBOWV6czJiT0tqWTNWVFRmZHBJQ0FnSEx0MmRuWk9uandZSVZqUTBKQzFMSmx5eXJuTnhxTit1Yy8vNm1iYjc1Wk1URXhNaGdNZHUzTHk4dExlL2Jza2RGb1ZHaG9xUFc1Mld6V21qVnJGQkFRSUI4Zkg3dm11cHpZMkZoOTk5MTNTa3hNckpINUFBRDFBK0UxQUFBQUFBRFh3SmRmZnFuUTBGQmxaR1JvN3R5NUZmWVpOV3JVWmNQcjhQQnc5ZTNiVjBsSlNVcEpTVkdmUG4zc1dqOGtKRVN0VzdmV2xpMWJiTUxyRHovOFVKbVptY3JNekZTL2Z2MHFIZS90N2ExMTY5Ylp0ZGJaczJmbDdlMXRWMThBQU1vUVhnTUFBQUFBVU1PZWUrNDVHWTFHbTJjVEpreXcvbjdwMHFWNi9mWFhOWGp3WUxWdjMxNlM5TUVISDhqZjMxK1NsSm1acVZHalJsbEQ1Ymk0dUNyWGMzVjFWZE9tVGZYenp6OVgyZGZOelUzZHUzZFhTVW1KSktsVHAwN3k5L2ZYaVJNbkpFbW5UNS9XNnRXcjFidDNiNDBZTWFMS05SMGRIYXRzdjlSdnYvMm1KazJhMk4wZkFBQ0o4Qm9BQUFBQWdCbzNiZG8wRlJjWFM3cFlGbVRpeElsNitlV1gxYTVkTzVuTlpyM3h4aHNLREF6VVUwODlwYjE3OTVZYkh4OGZMMzkvZi8zbEwzK1JkTEhzaGoxV3IxNWRaYnV2cjY4MmJOaGdEYXYvYU5Tb1VUSVlER3Jac3FXbVRKbWk5OTkvMzZZOUpTVkZLMWFzMEtwVnErVGdZTjgxV2lhVFNhZFBuMWE3ZHUzczZnOEFRQm5DYXdBQUFBQUFhdGlsdGEzTFRpajcrL3NyT0RoWTc3NzdyazZjT0tHRkN4ZksxZFcxM05qOC9IeHQzcnhaRHovOHNMVitkVkpTVXBYckxWMjZWSjkrK3VsbCsxM3E4Y2NmVjU4K2ZUUjY5R2liNTIzYnRsVm1abWFGRjBBV0ZoWXFLeXVyV2hjdkhqMTZWSktVa1pGaDl4Z0FBQ1RDYXdBQUFBQUFycHFrcENTdFc3ZE9yN3p5aWsyZDZVdkZ4OGRMa2dZT0hGaXJlekdiemVWS2Y2eGZ2MTZMRnkrMmZxNnM1dldBQVFNa1hUNVVsNlMwdERSSlVsWldsbzRmUDY0V0xWcGM2WllCQVBVTTRUVUFBQUFBb0Y0d21VeEtUVTFWUmthR3pwdzVZOWVZYnQyNnFYdjM3dFZhWjl1MmJSVmV3SGhwemV0NTgrWnAzcng1a3FTcFU2ZGFuK2ZuNTJ2OSt2WHEyN2V2Zkh4OGJNYi8rT09QU2s5UHIzRE5zbFBObjN6eVNhWDdhdE9tamNMRHc2MmZ6V2F6enAwN1p5MGg0dVhscFlpSUNIWHExRWtwS1NsYXRXcVZWcTVjYVRQSGpoMDdGQnNicStYTGw5dGQ4M3Jmdm4xeWNIQ1FzN096ZHU3Y1NYZ05BTEFiNFRVQUFBQUE0THBuTkJxVmxKU2swdEpTQlFZR3FuWHIxbkp4Y2Juc3VPRGc0R3F2MWExYk41dlE5OEtGQy9wLy8rLy9hY2VPSFhycXFhZDArKzIzMi9Rdks2c2hTY2VPSFpQWmJGWmVYcDdNWnJPY25QNzNuKzE3OSs3VkJ4OThVT1hhNzd6elRxVnR3NGNQTHhkZUp5UWtLQ0VoUVpJMGJOZ3dSVVZGeWRQVFU3Nit2cEpVN2pzcTIwOXdjTEJkNFhWQlFZSDI3OSt2OFBCd05XellVSnMzYjlhamp6NXFMWWNDQUVCVkNLOEJBQUFBQU5jMW85R296ejc3VEdGaFllcmJ0Ni9jM054cWRUMTNkM2U1dTd0TGtuSnljdlRtbTIvS2FEUnExcXhaNnRLbFM3bitsNGJYSFRwMDBMUnAwelJqeGd6RnhNVFluTll1VTFHcGpzdlZ2SzZvL0VkSlNZbWVmZlpaUlVaR2F1VElrVFpCZVpuSEhudXM4aGUxUTNKeXNzeG1zM3IyN0NrL1B6L3QzTGxUcWFtcDZ0cTE2NSthRndCUVB4QmVBd0FBQUFDdVd5YVRTVWxKU1FvTEM5T2dRWU91MnJvV2kwV2ZmLzY1VnE1Y3FZS0NBa25TNU1tVGJmcU1HemV1d3JyV3Q5OSt1NTU5OWxrdFdyUklmZnIwcVREd3Jna2xKU1hXd0xxa3BLVENrK2diTjI2MCtieGx5eGE5L2ZiYmRzMXZzVmlVa0pBZ1oyZG5SVVJFeU4zZFhiNit2b3FMaXlPOEJnRFloZkFhQUFBQUFIRGRTazFOVldscHFmcjI3WHZWMWpRYWpabzNiNTZPSFRzbVNabytmYnB1dU9FR216NmpSNCt1Y281Qmd3WnB3NFlOU2toSXFKWHd1cWlvU0JjdVhKQ0hoNGVraXlWRW5KMmR5L1hMeXNxeStXeHZyWEJKU2tsSjBmSGp4M1gzM1hmTDI5dGIwc1gzV3JWcWxYYnMyS0U3Nzd6elQ3d0JBS0ErSUx3R0FBQUFBRnkzTWpJeUZCZ1lXT3VsUWk3bDQrT2p6TXhNM1hYWFhkcStmYnVhTm0xYTdkclpCb05CdDkxMm03NzQ0b3RhMldOK2ZyNGtXVVBsb3FLaUNrOWVYeTVrcjR6SlpMSmU2bmhwNlpISXlFaDk4c2tuV3JKa2lUcDE2aVJQVDg4cm1oOEFVRDg0WE9zTkFBQUFBQUJRVzg2Y09hUEdqUnRmMVRXYk5HbWk5OTkvWDMvOTYxOGxTYi8rK3F0T25EaGg4OHNlenM3T01wbE11bkRoUW8zdk1UTXpVNUxVdEdsVFNWSnhjWEdGNFhWU1VwTE5yeGRmZk5HdStSY3RXcVNjbkJ4RlJrWXFNRERRK3R6RHcwT2pSbzFTWGw2ZTVzNmRLNHZGVWdOdkF3QzRYbkh5R2dBQUFBQndYYXNvbEsxdGZuNSt5czdPbG5TeGJFaDFtYzFtZmYzMTEyclVxSkVjSFA3Y3ViUEN3a0pKc3Brbkl5TkR6czdPQ2d3TWxObHNsdGxzbHF1cnF3WU5HcVR6NTg5YisxVjAwYU1rRFJnd1FGTEZsMGZHeDhkcjY5YXRDZ29LMHNpUkk4dTFEeDQ4V01uSnlkcTdkNitXTEZtaU1XUEcvS24zQXdCY3Z3aXZBUUFBQUFDb1JlKysrNjVDUWtKc25sVVVDc2ZIeDJ2ZnZuM3k4ZkhScVZPbmxKT1RvMGNlZWFUYTY1MDdkMDV4Y1hGcTBLQ0JIQjBkOWQxMzMwbVNBZ0lDckgzMjc5K3YwTkJRT1RrNTZmZmZmNWNrTldqUVFPKzg4NDcxTkhSK2ZyNTI3ZHBsdlZReU56ZFgyN2R2MTdCaHd5cGRlOE9HRFZxMmJKbmMzTncwZmZwMHVicTZsdXRqTUJnMGVmSmtQZmZjYzFxL2ZyMktpb28wYnR3NDYrV1JBQUNVNFU4R0FBQUFBQURxZ0xDd01CMDZkRWluVDU5V2t5Wk45TUFERDJqSWtDSFZuc2ZEdzBPYk5tM1N1WFBuSkVsT1RrN3EwYU9IOWRMSzNOeGM3ZHUzVHlOR2pKRDB2MHNZM2R6Y0ZCUVVKT25pcFpOdnZQR0djbk56RlJrWnFZQ0FBTzNkdTFlSmlZa3ltVXdhUDM2OFRUQmRXbHFxbFN0WGF1M2F0WEp4Y2RHTUdUUFVva1dMU3ZmbzcrK3ZXYk5tYWNLRUNkcTBhWk9PSERtaVYxNTVSUzFidHF6Mit3SUFybCtFMXdBQUFBQUExS0pubm5uR3JuN3QyN2RYUkVSRXBlMnRXclZTNzk2OUx6dVB3V0RRcDU5K0trbTZjT0ZDdWJJanNiR3hraTdXdTk2OGViTjI3OTR0U1FvS0NsSnBhYW5pNCtNVkd4c3JMeTh2elprengzcGllK2pRb2RiVDJTKzk5SkptenB3cFgxOWZIVHQyVEFzV0xGQmFXcG84UFQwMWJkbzBkZWpRNGJMN2JOT21qZWJObTZmbzZHZ1pqVVpGUlVWcDdOaXgxcFBlQUFBUVhnTUFBQUFBVUl1bVQ1K3VHMjY0d2ViWjZOR2pxejFQcjE2OTFLdFhyMnFOK1dOd1hWcGFLcVBScUNGRGhxaWtwRVR6NTgrWHdXRFFvRUdERkJBUW9NbVRKeXMxTlZXZE8zZlcrUEhqMWFoUkk1dnhBd2NPVk92V3JUVnQyalJGUjBkcjBhSkZNcGxNeXNqSVVGaFltQ1pObXFUbXpadmJ2Yit3c0RBdFhicFVNVEV4eXM3T1ZwOCtmYXIxZmdDQTY1dkJ3dFcrQUFBQVFMMFJFeE9qb0tBZ0RSOCsvRnB2QmJncVltSmkxSzFiTjNYdjN2MnFyMTFhV3FwejU4N0p5OHVyWEloY1dGZ29GeGNYT1RvNnltUXlLVGMzVjgyYU5aT2pvK01WcmZYUlJ4OXA2OWF0V3I1OCtXWDc1dVhseWR2YlcwNU9UaktielhKMGRKVEJZSkFrblRoeFFqLzg4SVA2OSs5dmZWYVJuSndjblR4NVVoMDdkcFIwc2N4SVNFakluN3BjMG1ReXlkM2QvWXJIQXdEKzd6QlU5WWZNSlRoNURRQUFBQUJBTFhCMGRKU1BqMCtGYlc1dWJ0YmZ1N3U3LytuUWR2anc0WGIvVU9yUzA5Ui92Q1F4T0RoWXdjSEJsNTNEMzk5Zi92Nysxcytob2FGMjdyUnlCTmNBZ0QrNjhoK0pBZ0FBQUFBQUFBQlFTd2l2QVFBQUFBQUFBQUIxRHVFMUFBQUFBQUFBQUtET0lid0dBQUFBQUFBQUFOUTVoTmNBQUFBQUFBQUFnRHFIOEJvQUFBQUFBQUFBVU9jUVhnTUFBQUFBQUFBQTZoekNhd0FBQUFBQUFBQkFuVU40RFFBQUFBQUFBQUNvY3dpdkFRQUFBQUFBQUFCMUR1RTFBQUFBQUFBQUFLRE9JYndHQUFBQUFBQUFBTlE1aE5jQUFBQUFBQUFBZ0RxSDhCb0FBQUFBQUFBQVVPY1FYZ01BQUFBQUFBQUE2aHpDYXdBQUFBQUFBQUJBblVONERRQUFBQUFBQUFDb2N3aXZBUUFBQUFBQUFBQjFEdUUxQUFBQUFBQUFBS0RPSWJ3R0FBQUFBQUFBQU5RNWhOY0FBQUFBQUFBQWdEcUg4Qm9BQUFBQUFBQUFVT2NRWGdNQUFBQUFBQUFBNmh6Q2F3QUFBQUFBQUFCQW5VTjREUUFBQUFBQUFBQ29jd2l2QVFBQUFBQUFBQUIxRHVFMUFBQUFBQUFBQUtET0lid0dBQUFBQUFBQUFOUTVoTmNBQUFBQUFBQUFnRHFIOEJvQUFBQUFBQUFBVU9jUVhnTUFBQUFBQUFBQTZoekNhd0FBQUFBQUFBQkFuVU40RFFBQUFBQUFBQUNvY3dpdkFRQUFBQUM0aWdvS0NqUnQyalI5OE1FSHVuRGhRclhHcmxxMVN2MzY5Yk83LzcvKzlhOUsreDg0Y0VCVHAwNnRzQzB4TVZGUlVWRTZjK1pNdGZaWG1mVDBkSDMxMVZleVdDdzFNaDhBb0g0Z3ZBWUFBQUFBNENvNWYvNjhwa3lab2oxNzlpZ2dJRUFPRHRmdVA4dTl2THkwWjg4ZUdZMUdtK2RtczFscjFxeVJqNCtQZkh4OGFtU3QyTmhZelpvMVN3YURvVWJtQXdEVUQwN1hlZ01BQUFBQUFOUUhoWVdGbWp4NXN0TFQwelY1OG1UZGVlZWROdTM3OSs5WFRrNk9JaUlpNU9qb1dPdjdDUWtKVWV2V3JiVmx5eGFGaG9aYW4zLzQ0WWZLek14VVptWm1sYWU4dmIyOXRXN2RPcnZXT252MnJMeTl2Zi8wbmdFQTlRdmhOUUFBQUFBQXRlenMyYk9hUEhteWpoNDlxdW5UcDZ0cjE2NDI3VC8rK0tPaW82UFZzR0ZEZGVyVVNZMGJONjYxdmZ6NjY2OHFLU21SSkhYcTFFbisvdjQ2Y2VLRUpPbjA2ZE5hdlhxMWV2ZnVyUkVqUmxRNVQzVUM5dDkrKzAxTm1qUzU4azBEQU9vbHdtc0FBQUFBQUdyUkw3LzhvcWxUcCtyMzMzOVhURXlNMnJScFk5TmVkaExieDhkSE1URXg1WUxyOVBSMEhUMTZWSktzSlQ0U0V4T3Q3ZmZjYzQ5MjdOaFI0ZG9uVDU2VUpHdDd3NFlOdFhEaFFtdFkvVWVqUm8yU3dXQlF5NVl0TldYS0ZMMy8vdnMyN1NrcEtWcXhZb1ZXclZwbGQ4a1RrOG1rMDZkUHExMjdkbmIxQndDZ0RPRTFBQUFBQUFDMTRNS0ZDOXErZmJ1V0xGa2lYMTlmTFZxMFNFMmJOcFhGWWxGeGNiR0tpb3BrTkJyMTJtdXZxV0hEaHBvM2IxNkZwNU8vL1BKTHhjZkgyenhic0dDQjlmZjMzSE9QWnM2Y1dlVmV5dHJidDIrdmxTdFhTcEllZi94eDllblRSNk5IajdicDI3WnRXMlZtWnVyVXFWUGw1aWtzTEZSV1ZsYTFMbDRzQzk0ek1qTHNIZ01BZ0VSNERRQUFBQUJBcmZqb280K3NRZkdGQ3hmMHpEUFBxTGk0MkZxeW8wemJ0bTAxYTlhc1NpOUhmUHJwcC9YMDAwOUx1bmd5K3BkZmZsRlNVbEs1dFNxeWV2VnFmZjc1NTlaMloyZG5hNXZaYkM1WCttUDkrdlZhdkhpeDlYTmxOYThIREJnZ1NlWDJVWkcwdERSSlVsWldsbzRmUDY0V0xWcGNkZ3dBQUJMaE5RQUFBQUNnbmpDWlRFcE5UVlZHUm9iT25EbGoxNWh1M2JxcGUvZnVWN1JlLy83OTVlWGxwVWFOR3NuRHcwUHU3dTVxMEtDQkhCMGQ5ZDU3NzJuSGpoM3EzcjI3SmsyYUpGZFhWK3U0NU9Sa05XM2FWRGZkZEpQTmZDZE9uTkF2di94UzRWcU5HaldxOEhuWnZCVzFtODFtblR0M3pscEN4TXZMU3hFUkVlclVxWk5TVWxLMGF0VXFhL2hlWnNlT0hZcU5qZFh5NWN2dHJubTliOTgrT1RnNHlOblpXVHQzN2lTOEJnRFlqZkFhQUFBQUFIRGRNeHFOU2twS1VtbHBxUUlEQTlXNmRXdTV1TGhjZGx4d2NQQVZyOW1vVVNNTkhEalE1bGxPVG81ZWUrMDFIVDU4V0NOSGp0U2pqejRxZzhGZ2JTOHFLdEpiYjcybG0yKytXYk5uejdZWnUzbnpadXZ2angwN0prZEhSK3YrdnZubUc2MVlzVUx6NTgrWHA2ZW5YZnN6bTgxS1NFaFFRa0tDSkduWXNHR0tpb3FTcDZlbmZIMTlKYW5jZCtUa2RERkdDQTRPdGl1OExpZ28wUDc5K3hVZUhxNkdEUnRxOCtiTjVkNFpBSURLRUY0REFBQUFBSzVyZVhsNTJyMTd0OExDd3RTM2IxKzV1YmxkazMzczJiTkhNVEV4dW5EaGdtYlBucTNPblR1WDY1T1NrcUxDd2tMMTd0M2I1bmxSVVpFMmJkcWswTkJRR1kxR3paNDlXMmZPbk5HQ0JRdlV2SGx6QlFRRTZQang0L3JuUC8rcFNaTW0yYldma3BJU1BmdnNzNHFNak5USWtTT3R3ZlNsSG52c3NTdDYxekxKeWNreW04M3EyYk9uL1B6OHRIUG5UcVdtcHFwcjE2NS9hbDRBUVAxZzM5WEFBQUFBQUFEOEgzWGt5QkdGaFlWcDBLQkIxeVM0UG4vK3ZCWXVYS2lwVTZjcUxDeE15NWN2cnpDNExpa3AwUWNmZktCR2pScXBWNjllTm0yZmZQS0pEQWFEZGR5MGFkTlVVbEtpOGVQSEt5c3JTOEhCd1JvK2ZMaVNrNVAxbi8vOHg2NTlsWlNVV0FQcmtwS1NDaytpYjl5NDBlYlh1SEhqN0g1dmk4V2loSVFFT1RzN0t5SWlRdDI3ZDVldnI2L2k0dUxzbmdNQVVMOXg4aG9BQUFBQWNGMnpXQ3pxMjdmdlZWKzNzTEJRTzNmdTFPclZxNVdkbmEwSEgzeFFkOTU1cDQ0ZVBhcERodzdwN05teit2MzMzM1htekJtZFBYdFdKMCtlMUtsVHB6UnUzRGliR3RnNU9UbjY2S09QOU1BREQxakxiVFJ2M2x4VHAwN1Z4SWtUOWM5Ly9sT3Z2LzY2SG43NFlXM1pza1dMRnk5V3AwNmQxS0JCZzByM1ZsUlVwQXNYTHNqRHcwUFN4UklpbDE3bVdDWXJLOHZtczcyMXdxV0xwOGlQSHordXUrKytXOTdlM3BLa1FZTUdhZFdxVmRxeFk0ZnV2UE5PdStjQ0FOUlBoTmNBQUFBQWdPdWFsNWZYTlRseC9lT1BQK3JOTjkrMGZsNjdkcTNXcmwwcjZXTHRhQzh2TC9uNCtNamIyMXNuVDU1VVhsNmVPblhxcFB2dXU4OW1ubmZmZlZlU0ZCa1pxVTgvL2RUNnZHUEhqbnJqalRmVXJsMDdTUmN2WjN6eXlTZjErZWVmS3o4L1gwMmJOcTEwYi9uNStaSmtEWldMaW9vcVBIazlldlRvSzNsMW1Vd202NldPbDVZZWlZeU0xQ2VmZktJbFM1YW9VNmRPZHRmbkJnRFVUNFRYQUFBQUFJRHIycldxY2QyeFkwY05IVHBVL3Y3K2F0eTRzWHg5ZmRXd1lVUDUrdnJhaExhSmlZbGF1SENoZ29LQ05HblNwSEtYR2JabzBVTGg0ZUh5OHZJcXQwYUhEaDFzUGtkRVJDZ2lJdUt5ZTh2TXpKUWthOEJkWEZ4Y1lYaWRsSlJrOHpreE1WRUxGaXk0N1B5TEZpMVNUazZPaGcwYnBzREFRT3R6RHc4UGpSbzFTb3NYTDliY3VYTTFjK1pNTG04RUFGU0s4Qm9BQUFBQWNGMXpkSFM4SnVzNk9Eam82YWVmcnJUOTNMbHpldWVkZDdSbHl4YTFiTmxTYytiTWtZK1BUN2wrUTRZTWtidTdlNDN1TFNNalE4N096Z29NREpUWmJKYlpiSmFycTZzR0RScWs4K2ZQVy92MTY5ZXZ3dkVEQmd5UVZEN2NscVQ0K0hodDNicFZRVUZCR2pseVpMbjJ3WU1IS3prNVdYdjM3dFdTSlVzMFpzeVlHbm9yQU1EMWh2QWFBQUFBQUlDcnFLaW9TRjk4OFlYaTR1SjA1c3daOWVuVFIvLzR4ejhxRGFqTDZsTFhwUDM3OXlzME5GUk9Uazc2L2ZmZkpVa05HalRRTysrOEk0dkZJdWxpYVpGZHUzWnA0TUNCa3FUYzNGeHQzNzVkdzRZTnEzVGVEUnMyYU5teVpYSnpjOVAwNmROdGFuZVhNUmdNbWp4NXNwNTc3am10WDc5ZVJVVkZHamR1blBYeVNBQUF5dkFuQXdBQUFBQUF0Y3hpc2VqdzRjUGF0bTJidG0zYnB0OS8vMTFCUVVGNitlV1hkZnZ0dDlmYXVpZE9uSkNEZzRQTnM5emNYTzNidDA4alJveVE5TDlMR04zYzNCUVVGQ1JKTWhxTmV1T05ONVNibTZ2SXlFZ0ZCQVJvNzk2OVNreE1sTWxrMHZqeDQyMkM2ZExTVXExY3VWSnIxNjZWaTR1TFpzeVlvUll0V2xTNkwzOS9mODJhTlVzVEprelFwazJiZE9USUViM3l5aXRxMmJKbERYOERBSUQveXdpdkFRQUFBQUNvWVdmT25OSFBQLytzakl3TS9mampqenB3NElEMWtzVHc4SERkZi8vOTZ0V3JWN2xnK2M4NGR1eVlwazJiSm5kM2Q3bTZ1aW8zTjFlLy92cXJXclZxWmRNdk5qWlcwc1Y2MTVzM2I5YnUzYnNsU1VGQlFTb3RMVlY4Zkx4aVkyUGw1ZVdsT1hQbUtDQWdRSkkwZE9oUTYrbnNsMTU2U1RObnpwU3ZyNitPSFR1bUJRc1dLQzB0VFo2ZW5wbzJiVnE1V3R3VmFkT21qZWJObTZmbzZHZ1pqVVpGUlVWcDdOaXgxcFBlQUFBUVhnTUFBQUFBVUlNc0Zvdis4WTkvNk9USms1SWtaMmRudFd2WFRrT0hEbFhQbmozVnJGbXpXbGszTURCUVdWbFp1bkRoZ2l3V2l3d0dnMXEyYktrWFhuakIycWUwdEZSR28xRkRoZ3hSU1VtSjVzK2ZMNFBCb0VHREJpa2dJRUNUSjA5V2FtcXFPbmZ1clBIang2dFJvMFkyYXd3Y09GQ3RXN2ZXdEduVEZCMGRyVVdMRnNsa01pa2pJME5oWVdHYU5HbVNtamR2YnZlZXc4TEN0SFRwVXNYRXhDZzdPMXQ5K3ZTcHNlOERBUEIvbjhGU1Zzd0tBQUFBd0hVdkppWkdRVUZCR2o1OCtMWGVDbkJWWEt2L3pYLzc3YmZLenM1V3ExYXRGQklTVW1QMW5FMG1rd29LQ3VUdjczL0ZjK1RsNWNuYjIxdE9UazR5bTgxeWRIU1V3V0NRZExITXlBOC8vS0QrL2Z0Ym4xVWtKeWRISjArZVZNZU9IU1ZkTERNU0VoTHlwMDZTbTB5bUdyK1lFZ0JRTnhtcStrUG1FcHk4QmdBQUFBQ2dodDEyMjIyMU1xKzd1L3VmRG5ndlBVMzl4MUE5T0RoWXdjSEJsNTNEMzkvZkprQVBEUTM5VTN1U1JIQU5BQ2luNW9wckFRQUFBQUFBQUFCUVF3aXZBUUFBQUFBQUFBQjFEdUUxQUFBQUFBQUFBS0RPSWJ3R0FBQUFBQUFBQU5RNWhOY0FBQUFBQUFBQWdEcUg4Qm9BQUFBQUFBQUFVT2NRWGdNQUFBQzQ1dExUMC9YVlYxL0pZckZjMDMwVUZ4ZFgrRHc1T1ZtdnZ2cHF0Y1pjcWFLaUl1WGw1VlhZbHBtWnFaOSsrcW5hY3g0NmRFaFpXVmxWOXNuTHkxTjJkcmJOUHRhdFc2ZURCdzlXZXowQUFJQ2FRSGdOQUFBQTRKcUxqWTNWckZtelpEQVlydGtlU2t0TE5XSENCTDM2NnF2bHd1TlRwMDdwbTIrK3NYbG1zVmkwZXZWcWpSNDlXams1T2RiblpyTlpKMDZjc090WFJXSDlwazJiTkh6NDhBcjMrT0dISCtxbGwxNlNKQ1VtSm1yZXZIbkt6YzI5N0x1OThNSUxTa2hJcUxMUDRzV0w5ZVNUVHlvL1A5LzZiTTJhTllxTmpiM3MvQUFBQUxYQjZWcHZBQUFBQUFET25qMHJiMi92YW8zNTRvc3ZkUGJzMlN0YXo5dmJXL2ZlZTYvTk0wZEhSejMwMEVPYU4yK2VvcUtpTkhIaVJIWHUzTG5DOFNhVFNXKysrYVoyN2RxbHlNaElOV3JVeU5xV25aMnQwYU5IMjdXUHp6NzdUTnUyYmRQYmI3K3RwS1NreS9aM2RYV1YyV3lXSkhYcTFFa2JObXpRNk5HajlmZS8vMTE5Ky9hMTloc3laSWdlZlBEQlNrUHdQOXF4WTRkMjd0eXB3WU1IcTJIRGh0YTFoZzBicGhVclZtalhybDI2NDQ0NzdKb0xBQUNncGhCZUF3QUFBTGptZnZ2dE56VnAwcVJhWStMajQzWGl4SWtyV2k4NE9MaGNlQzFKWGJ0MjFidnZ2cXRwMDZZcE9qcGEvLzczdnhVUUVHRFR4Mkt4YVB6NDhUcDU4cVNtVEptaVhyMTYyYlEzYTliTUdrVDM2OWRQenozM25CNTQ0QUZKMHZyMTY3VjQ4V0s3Z3VxS3VMbTV5V3cyeTJLeEtDQWdRQXNXTE5EYmI3K3RHMjY0d2FiZjJiTm5WVlJVWk5lYzJkblpldXV0dHhRUUVLQW5uM3pTcHUyQkJ4N1F4bzBiOWZiYmJ5czhQRnkrdnI1WHRHOEFBSUFyUVhnTkFBQUE0Sm95bVV3NmZmcTAyclZyZDBYanF4c0U5K3ZYcjhwMmYzOS92ZlhXVzBwTFN5c1hYRXVTd1dEUTJMRmo1ZVhscFdiTm1sVTZUMjNVNzI3UW9JR2tpM1cyWFYxZDVlcnFxaWVlZUVMSGp4OVhmSHk4UER3OGRNODk5OWc5WDFGUmthWlBueTZUeWFTWk0yZkszZDNkcHQzRnhVWGp4NC9YU3krOXBPam9hTTJmUDErdXJxNDErazRBQUFDVklid0dBQUFBY0UwZFBYcFVrcFNSa1hITjl0Qy9mMzlkdUhEaHN2MnFDcjRkSEJ5MGVmUG1jczhkSFIzLzFON0tuRGx6eGxvbVplSENoY3JNek5TeFk4ZFVVRkFnNmVLcDdENTkrdGhmU2QyM0FBQWdBRWxFUVZRZFhwdk5acjMyMm1zeUdvMTYrdW1uZGZQTk4xZlk3NVpiYnRIZi92WTNMVisrWEsrKytxcG16cHdwRHcrUEdua25BQUNBcWhCZUF3QUFBTGltMHRMU0pFbFpXVms2ZnZ5NFdyUm9jZFgzc0dMRmlncWZKeVltS2o0K1hrRkJRVHB4NG9RbVQ1NnNvS0NnS2s4Zi96SGdYclJva1JZdFdsUmhuOTY5ZSt2V1cyK3RjbStiTjIvV2UrKzlwOU9uVDF1ZlpXUmtxRldyVnVyYXRhdHV2UEZHdFd6WlVnRUJBWFpmZUZsY1hLeVpNMmNxTlRWVkF3Y08xTkNoUTZ2cy8rQ0REeW92TDAvcjFxM1Q4ODgvcnlsVHBxaDE2OVoyclFVQUFIQ2xDSzhCQUFDQWVzcGtNaWsxTlZVWkdSazZjK2FNWFdPNmRldW03dDI3MStnKzl1M2JKd2NIQnprN08ydm56cDNYSkx3T0RnNjIrWHo2OUdtOTg4NDdTa2xKMGQvLy9uZWRQWHRXc2JHeCt0ZS8vcVhpNG1MZGQ5OTkrdXRmLzJwelVXT1psU3RYU3BJeU16TTFlZkprdmZqaWk5WlR6ZHUyYlZOY1hKeTFqN3U3dTNidjNsM2wzb0tDZ25UdnZmZnF4aHR2Vkg1K3ZoWXZYcXlKRXljcUpDVEUyaWMvUDEvbnpwMlRsNWZYWmQ4MUx5OVBNMmJNMEk4Ly9xaUlpQWlOSFR2MnNtTWs2WmxubnBHSGg0ZFdyVnFsTVdQR2FNaVFJWHI0NFlmbDZlbHAxL2hMeGNURVZIdk1uNUdUazNOVjF3TUFBRFdEOEJvQUFBQ29oNHhHbzVLU2tsUmFXcXJBd0VDMWJ0MWFMaTR1bHgzM3g1RDN6eW9vS05EKy9mc1ZIaDZ1aGcwYmF2UG16WHIwMFVmdFBrRmMwd29LQ3ZUNTU1OXJ6Wm8xY25SMDFLeFpzOVNsU3hmRnhjVkprcFl2WDY3UFAvOWNuMzc2cVQ3KytHTkZSRVJvNk5DaGF0bXlwWFdPc3U5by8vNzlrcVMvL09VdmF0eTRzU1JaTHp5ODlIdHMxS2lSd3NQREs5MVRlSGk0dGIzc2xIcCtmcjVObnpmZmZGTVpHUm1LalkyVm01dGJsZThZRXhPakgzLzhVWU1IRDlhWU1XT3E5VjAvL3ZqamF0MjZ0ZWJQbjYrUFAvNVlZV0ZoNVM2c3RNZlZySnRkVkZSMDJlOEVBQURVVFlUWEFBQUFRRDFUV0Zpb3p6NzdUR0ZoWWVyYnQrODFEZmFTazVObE5wdlZzMmRQK2ZuNWFlZk9uVXBOVFZYWHJsMnY2ajRPSHo2c2JkdTJhZlBtelRLWlRPclNwWXRlZU9FRmEraGN4dFBUVXc4Ly9MQWlJeU8xY2VOR2ZmVFJSOXF5Wll1NmR1MnFSeDU1UkRmZGRKT2tpNmZhUC96d1E3VnQyN2JjSEgvVXZYdDNtOVBzeGNYRmxmYjE4L09USkdWbloxdWZKU1FrS0RVMVZhTkhqN2JybitYTEw3K3NQWHYyeU1QRFEzZmZmZmRsKzE4cUlpSkNFeWRPMU1xVksvWGRkOS9wemp2dnJOYjRNbVBHakxtaWNWY2lKaWJtaWs2SEF3Q0FhNC93R2dBQUFLaG5UcDgrcmJDd01BMGFOT2lhN3NOaXNTZ2hJVUhPenM2S2lJaVF1N3U3ZkgxOUZSY1hkMVhENjIrLy9WWVRKMDZVSkxWcTFVcWpSbzFTdDI3ZGJQb01HRERBNXBtcnE2c2lJeU4xMzMzM0tTRWhRUjkrK0tIR2poMnJPWFBtcUVPSERucjk5ZGVWazVPajU1OS8zcTQ5ckZxMVNxNnVyaklZRFByc3M4L2s3ZTFkWWIvR2pSdkx5Y2xKcDA2ZGtpUWRQSGhRLy9yWHYzVGJiYmZwb1ljZXNtc3RYMTlmM1hQUFBUcDU4cVNpb3FLc3ozZnQycVcwdERUOTdXOS9xL0EwOXNxVks5V2dRUU5Ka28rUHp4VUgxd0FBQVBZaXZBWUFBQURxb2I1OSsxN3JMU2dsSlVYSGp4L1gzWGZmYlExckJ3MGFwRldyVm1uSGpoMVhMUnk5N2JiYk5IcjBhSVdGaGVtMjIyNnJzTS9LbFN1MVo4OGVyVnUzenVhNXE2dXJoZzhmcm52dXVVZng4ZkhxMEtHRDB0TFN0Ry9mUHQxMTExM3EwYU9IVGYvR2pSdXJmZnYyNWViZnRtMmJOWkQyOXZiV1UwODlWZUUrSEJ3Y2RNTU5OK2kvLy8ydmpoOC9ydW5UcDZ0Smt5YWFOR2xTdFV1dEJBVUZhZGl3WWRiUGFXbHA4dkh4MFlNUFBsaGgvK1hMbDl0VldnWUFBS0NtRUY0REFBQUE5WXlMaThzMXJ3RnNNcG0wZlBseU9UbzY2ckhISHJNK2o0eU0xQ2VmZktJbFM1YW9VNmRPVjZYY2c4bGtrcCtmbjNKemM3Vmx5NVlLKzZTbHBjbk56YTNTZHVsaUdGeGNYS3hiYnJsRjgrYk5VOXUyYmN2MTZkR2poM3IwNktHUkkwZHE4T0RCR2pKa2lDUXBOalpXcGFXbGNuUjB2R3dJM2E1ZE8yM2Z2bDJ2dlBLS0hCd2NOR2ZPbkVwUGFsZkgwYU5ISzYxcFhseGNMSXZGWWoxNURRQUFjRFVRWGdNQUFBRDFqSlBUdGYvUGdFV0xGaWtuSjBmRGhnMVRZR0NnOWJtSGg0ZEdqUnFseFlzWGErN2N1Wm81YzJhdFg5NlluNSt2Tjk5ODA2NitsK3QzODgwM3k5M2RYYmZjY291U2s1TXI3WGZxMUNrZFBIaFFqUm8xcXJBOUlDQkE3ZHExcTdBdEpDUkVHelpza0l1TGk5NTg4MDAxYTlaTWtuVHUzRGtaREFaNWVIalk5UzZYeXNySzBzbVRKM1hISFhkVTJINysvSGxKdXVZLzlBQUFBUFhMdGYrM1ZnQUFBQUJYbFlPRHd6VmRQejQrWGx1M2JsVlFVSkJHamh4WnJuM3c0TUZLVGs3VzNyMTd0V1RKa2xxLzNLOVpzMlpLU2txcXRIMzE2dFY2Ly8zMzFheFpNems2T21ySmtpVjJoYml6WjgrdXN2MnJyNzdTVjE5OVZXRmI3OTY5S3d5djkrL2ZyK1hMbDB1UzJyWnRxNVl0VzFyYjl1M2JwM256NW1uMjdObFZ2azlGMXE5ZkwwbnEyYk5uaGUwRkJRV1NKSGQzOTJyTkN3QUE4R2NRWGdNQUFBQzRhalpzMktCbHk1Ykp6YzFOMDZkUGw2dXJhN2srQm9OQmt5ZFAxblBQUGFmMTY5ZXJxS2hJNDhhTnEvVEUrTWNmZjF4cit6MTA2SkRpNHVKMHh4MTM2SWtubnREenp6K3ZLVk9tYU9iTW1aY05jcXNLa1B2MTY2ZEhIbmxFVHp6eGhOMTdTVWhJMEx2dnZpc2ZIeCsxYmR0V2UvZnUxYUZEaDNUenpUZExrbjc1NVJjVkZSVlZ1NFJJZW5xNlB2MzBVOTF5eXkwS0N3dXJzRTkrZnI0a1hkR3BiZ0FBZ0N0RmVBMEFBQUNnMXBXV2xtcmx5cFZhdTNhdFhGeGNOR1BHRExWbzBhTFMvdjcrL3BvMWE1WW1USmlnVFpzMjZjaVJJM3JsbFZkc1RocVhXYlpzV2Ezc2VmUG16VnEwYUpFQ0F3UDF3Z3N2eU52YlcxT25UdFdNR1RQMC9QUFA2NldYWHJJR3g3VXBMeTlQQ3hjdTFPN2R1eFVjSEt3NWMrYW9zTEJRVVZGUm1qMTd0dDU2NnkwRkJBVG95SkVqY25KeVVsQlFrTTE0aThWUzZkeUhEeC9XbENsVDVPam9xTEZqeDFiYTcrdXZ2NWFrY25NREFBRFVKc0pyQUFBQUFMWHEyTEZqV3JCZ2dkTFMwdVRwNmFscDA2YXBRNGNPbHgzWHBrMGJ6WnMzVDlIUjBUSWFqWXFLaXRMWXNXTTFjT0JBbTM3VkxaSFJyMSsvU3RzS0N3djFuLy84UjU5ODhvbCsrdWtuZGVqUVFaTW1UYktlWnU3U3BZdmVmUE5Oelo0OVd5Kzg4SUk2ZCs2c2UrKzlWMy81eTErc2x4bFdWZXY2VXNlUEg3OXMzKzdkdSt1RER6N1E3dDI3ZGVlZGQrckZGMSswbm40ZVBIaXcxcTlmcjJlZWVVYTllL2ZXN3QyNzFicDFhems1T1NrN08xc2VIaDV5YzNQVC92MzdKVW5PenM3V2VjK2ZQNisxYTlkcXpabzFjblIwVkhSMHRQVUhBNXMyYmRLdnYvNHFUMDlQdWJpNDZOU3BVMXEvZnIyYU4yOWU2Y2xzQUFDQTJrQjREUUFBQUtCV21Vd21aV1JrS0N3c1RKTW1UVkx6NXMzdEhoc1dGcWFsUzVjcUppWkcyZG5aNnRPbmo3WE4wZEh4aXVwM096ZzR5TkhSMGZyNThPSERTazVPMXVIRGg1V2VuaTZ6MmF6ZzRHQk5tREJCRVJFUjVTNk1iTmV1blZhc1dLR1BQLzVZQ1FrSit1YWJiK1RvNktnYmI3eFJBd2NPMU1LRkMrM2FSMVUxcjh0ODhNRUhldnJwcHhVZUhtN3o3cEwwMUZOUEtTTWpRei84OElNMmJOZ2dTZXJjdWJNa2FlSENoZGJUMG1YS1RvbWZPblZLWThhTTBlKy8vNjZXTFZ0cXdvUUphdDI2dGJWZlZsYVc0dUxpYk1hR2hJUm80c1NKMTd4ZU9nQUFxRjhNbHFyK0Roa0FBQUNBNjBwTVRJeTh2YjMxMUZOUFhkVjFqVWFqUWtKQy9sVDRhVEtaYXVYQ3dOemNYUDN0YjM5VFlHQ2dicjMxVnZYbzBjUHVjaURGeGNYYXMyZVA5dXpaSTZQUnFMbHo1OHJQejYvRzkxaVpvcUlpclZtelJxbXBxUW9NRE5STEw3MGtkM2QzSlNZbTZ1dXZ2NWJGWXBHenM3TnV1KzAyOWUvZjN6cnUwMDgvbFp1Ym0vcjE2MmNUNUVzWHk0d1VGQlRvL1BuektpMHRsWnViVzdYcmFOY2xNVEV4Q2dvSzB2RGh3Ni8xVmdBQXdQL1A4TWZUQVpYMUk3d0dBQUFBNm85ckZWN1hkUmFMcGR3SmExd2ZDSzhCQUtoNzdBMnYrVHRmQUFBQUFPbzlnbXNBQUlDNmgvQWFBQUFBQUFBQUFGRG5FRjREQUFBQUFBQUFBT29jd21zQUFBQUFBQUFBUUoxRGVBMEFBQUFBQUFBQXFITUlyd0VBQUFBQUFBQUFkUTdoTlFBQUFBQUFOYXk0dUZnbWs2bktQa2FqVVJNbVRGQjJkbmFOcnAyYW1xcC8vL3ZmdW5EaFFwWDlEaHc0b0tsVHAxYllscGlZcUtpb0tKMDVjNlpHOXBTZW5xNnZ2dnBLRm91bFJ1WURBTlFQaE5jQUFBQUFBTlN3T1hQbWFOeTRjZnIxMTE4cjdlUGs1S1FmZnZoQnI3MzJtc3htYzQydC9jMDMzK2lERHo2NGJIanQ1ZVdsUFh2MnlHZzAyanczbTgxYXMyYU5mSHg4NU9QalV5TjdpbzJOMWF4WnMyUXdHR3BrUGdCQS9lQjByVGNBQUFBQUFFQnRPbi8rL0ZWZmMvanc0Wm95WllyR2pCbWptVE5ucWxXclZzclB6N2ZwNCs3dXJ2dnZ2MS8vK2M5LzlOTlBQOG5QejYvY1BFMmFOSkhCWU5EbzBhTjE0c1NKU3RkTFNrcXkvcjdzZExPam8yT1Zld3dKQ1ZIcjFxMjFaY3NXaFlhR1dwOS8rT0dIeXN6TVZHWm1wdnIxNjFmcGVHOXZiNjFidDY3S05jcWNQWHRXM3Q3ZWR2VUZBS0FNNFRVQUFBQUE0THBXVUZCdzFkZHMyN2F0M25yckxZMGZQMTZ2dmZhYW9xS2lOSHYyN0VyN2p4czNyc0xuR3pkdWxJdUxpNFlQSDY2elo4L2F0ZmFGQ3hka01CZ3FQZVg4NjYrL3FxU2tSSkxVcVZNbitmdjdXNFB4MDZkUGEvWHExZXJkdTdkR2pCaFI1VHFYQzhjdjlkdHZ2NmxKa3laMjl3Y0FRQ0s4QmdBQUFBQmM1d29MQy9YVFR6OHBMQ3pzcXE0YkhCeXNCUXNXNlB6NTgvTHo4OVA4K2ZPdGJidDM3MVpLU29xR0R4K3VWcTFhVlRxSHM3T3pKS2wvLy81VnJyVi8vMzc5K09PUGtxVERodzlMa3VMaTRzcjF1K2VlZXpScDBxUktUM0dQR2pWS0JvTkJMVnUyMUpRcFUvVCsrKy9idEtla3BHakZpaFZhdFdxVkhCenNxMFJxTXBsMCt2UnB0V3ZYenE3K0FBQ1VJYndHQUFBQUFGelgvUHo4dEhYclZqVnMyUENxbmY3Tno4OVh3NFlOMWF4Wk0rdXpXMis5VlpMMDMvLytWNG1KaVdyU3BJbjY5T21qaGcwYlNyb1lzaWNrSkdqSWtDRnljWEdwMW5xcHFhbUtqNCszZVJZYkcxdXVYN2R1M2JSeTVVcEowdU9QUDY0K2ZmcG85T2pSTm4zYXRtMnJ6TXhNblRwMXF0ejR3c0pDWldWbFZldml4YU5IajBxU01qSXk3QjREQUlCRWVBMEFBQUFBdU02MWF0VktQLy84cytMaTR0UzVjMmUxYXRWSy92NysxUTZJN2JWKy9YcXRYTGxTWThlT1ZVUkVoRTNieVpNbjllcXJyNnA1OCthYU0yZU96WVdJNmVucCt2ZS8vNjJqUjQ5cTBxUkoxVnJ6NmFlZjF0TlBQeTFKbWo5L3ZuYnUzS24xNjlkYjJ4TVRFN1Znd1FMclNXN3A0c1dNZnl6OXNYNzllaTFldk5qNnViS2Exd01HREpCa1cydTdNbWxwYVpLa3JLd3NIVDkrWEMxYXRMRHpyUUFBOVIzaE5RQUFBQURndXViazVLUkhIbmxFZS9mdTFaNDllNVNhbW1yMzJHN2R1cWw3OSs3VldxOTc5Kzdhc21XTDVzNmRxME9IRHVuNTU1K1hrNU9URGgwNnBPblRwNnRObXphYU1tV0szTnpjVkZKU291TGlZaFVYRjZ0WnMyYnEyN2V2a3BLU0ZCSVNvdUhEaDB1NmVHTDUrKysvdit5NmtaR1JraTZHMHBlRzFKS3NOYTZkblA0WEE1ak5acDA3ZDg1YVFzVEx5MHNSRVJIcTFLbVRVbEpTdEdyVkt1c3A3VEk3ZHV4UWJHeXNsaTlmYm5mTjYzMzc5c25Cd1VIT3pzN2F1WE1uNFRVQXdHNkUxd0FBQUFDQTY1NkRnNE82ZGV1bURoMDY2T2pSb3pwejVveGRwUytDZzRPcnZaYS92NzhXTEZpZ2VmUG1hZVBHamJyenpqdmw0K09qRjE5OFVSYUxSWWNPSGRLd1ljTlVYRnhjNlI1V3JseXBObTNhcUVPSER2cisrKy8xemp2dlhIYmRzdkM2b0tCQURSbzBzR2t6bTgyU1ZPN2tkVUpDZ2hJU0VpUkp3NFlOVTFSVWxEdzlQZVhyNnl0SjVVNm5sNFhmd2NIQmRvWFhCUVVGMnI5L3Y4TER3OVd3WVVOdDNyeFpqejc2YUtXWFNRSUFjQ25DYXdBQUFBQkF2ZUhtNW5aVkxnNTBkWFhWbENsVDlNTVBQK2ptbTIrV3hXSlJ2Mzc5NU9ycUtnOFBEN203dTZ0Qmd3WnljM096K1gyREJnMVVXbHFxYWRPbWFjMmFOZXJRb1lNaUl5T3R3ZlNLRlN1MGJ0MDZ4Y1hGcVZHalJoV3VuWitmTHk4dkw1dG5aU2V2THcydlMwcEs5T3l6enlveU1sSWpSNDYwT1pWZDVySEhIdnRUMzBOeWNyTE1ack42OXV3cFB6OC83ZHk1VTZtcHFlcmF0ZXVmbWhjQVVEL1lkelV3QUFBQUFBQ29Gb1BCb0p0dnZ0bjYrNWRmZmxtWm1abHExYXFWSG43NFlUM3d3QVA2OHNzdlpUQVkxS1ZMRnhVVUZPaXR0OTVTczJiTnRHVEpFczJkTzlkbVBvdkZvcFNVRlBYczJiUFM0RnE2V0ZjN01ERFE1bG5aeWV0TFQxS1hsSlJZQSt1U2twSUthNEJ2M0xqUjV0ZTRjZVBzZm4rTHhhS0VoQVE1T3pzcklpSkMzYnQzbDYrdnIrTGk0dXllQXdCUXZ4RmVBd0FBQUFCUUMzNysrV2N0WHJ4WW1abVprcVRTMGxKOTg4MDN5czdPdHZiNTVwdHY5T3V2djBxU3pwNDlLNlBSS0xQWnJNYU5HNWNyclhIdzRFRmxaV1hwL3Z2dlYwbEppWll2WDY3azVHU2JQcWRPbmRLNWMrZlVzbVZMbStkRlJVV1MvaGRlRnhVVjZjS0ZDL0x3OEpCVWNaMXM2ZUlsaTVmK09uUG1qTjN2bjVLU291UEhqNnRQbno3eTl2YVdrNU9UQmcwYXBMUzBOTzNZc2NQdWVRQUE5UmRsUXdBQUFBQUFxQVhmZi8rOTFxOWZyeTVkdWlnd01GQW1rMG1TeXRXanR0ZkdqUnZWdG0xYmhZZUhTN29ZZk8vYXRVdTlldldTZzhQRnMybjc5dTJUSk4xeXl5MDJZd3NMQytYbzZHaXRVNTJmbnk5Sjh2YjJsblF4eks3bzVQWG8wYU92YUs4bWs4bDZxZU9scFVjaUl5UDF5U2VmYU1tU0plclVxWk04UFQydmFINEFRUDNBeVdzQUFBQUFBR3JCRHovOElFZEhSMnZwa0x5OFBFbi9DNHlySXk4dlR6dDI3TkNERHo1b2ZUWjA2RkNkT25WSzI3WnRzejdidm4yN3ZMeTh5b1hYSnBOSnJxNnUxczlscDhHYk5tMHFTU291THE0d3ZFNUtTckw1OWVLTEw5cTEzMFdMRmlrbkowZVJrWkUySlV3OFBEdzBhdFFvNWVYbGFlN2N1WFpkbWdrQXFMODRlUTBBQUFBQVFDMzQ3cnZ2RkJvYUtuZDNkMG5TMGFOSEpmMHZNTDZjNU9Sa05XclVTTGZlZXF2ZWUrODlOVy9lWEhmY2NZZTF2VmV2WGxxNmRLaysrdWdqOWUzYlZ6Lzk5Sk1PSGp5b3dZTUhsN3Q4OGZ6NTh6WW52ak15TXVUczdLekF3RUNaeldhWnpXYTV1cnBxMEtCQk9uLyt2TFZmdjM3OUt0emJnQUVESkYwTXQvOG9QajVlVzdkdVZWQlFrRWFPSEZtdWZmRGd3VXBPVHRiZXZYdTFaTWtTalJrenhxN3ZBd0JRL3hCZUF3QUFBQUJRdzM3NTVSZmw1T1RvcnJ2dXNqN2J2WHUzbkp5Y2RPT05OOW8xeDk2OWUzWGt5QkU5L1BERDJySmxpMXExYXFYbzZHamw1K2ZyOU9uVHlzL1BWMUZSa2M2ZE82ZmR1M2NyUGo1ZWpvNk9HalpzV0xtNVRDYVROVVNYcFAzNzl5czBORlJPVGs3Ni9mZmZKVjBzWi9MT08rOVlUMFBuNStkcjE2NWRHamh3b0NRcE56ZFgyN2R2cjNEK01oczJiTkN5WmN2azV1YW02ZE9uMjV6MkxtTXdHRFI1OG1ROTk5eHpXcjkrdllxS2lqUnUzTGh5Z1RzQUFQekpBQUFBQUFCQURVdE5UWlVrdFcvZlhwS1VucDZ1TDcvOFVqMTY5TEM3NW5WK2ZyNzgvUHdVR2hvcUh4OGZhNzNxMXExYnk4L1BUMzUrZnBLa3p6NzdUR3ZXckZGNmVyb2VmUERCY2llN0xSYUxUcHc0WWUyZm01dXJmZnYyYWNTSUVaSmt2WVRSemMxTlFVRkJraVNqMGFnMzNuaER1Ym01aW95TVZFQkFnUGJ1M2F2RXhFU1pUQ2FOSHovZUpwZ3VMUzNWeXBVcnRYYnRXcm00dUdqR2pCbHEwYUpGcGUvbTcrK3ZXYk5tYWNLRUNkcTBhWk9PSERtaVYxNTVwZHhGa3dDQStvM3dHZ0FBQUFDQUdyWm56eDRaREFhRmg0ZnI0TUdEbWpGamhseGNYUFRFRTA5VU9xYnNaUFNCQXdjVUZCU2t3NGNQcTErL2Znb09EbFo4Zkh5bDQxeGNYUFRHRzIrb1pjdVcxa0Q2czg4K1UxcGFtdHpkM1hYMDZGRmxaV1ZaVDRISHhzWkt1bGkrWlBQbXpkcTllN2NrS1Nnb1NLV2xwWXFQajFkc2JLeTh2THcwWjg0Y0JRUUVTTHBZWTd2c2RQWkxMNzJrbVRObnl0ZlhWOGVPSGRPQ0JRdVVscFltVDA5UFRaczJUUjA2ZExqc2Q5U21UUnZObXpkUDBkSFJNaHFOaW9xSzB0aXhZNjBudlFFQUlMd0dBQUFBQUtBR0ZSY1hLejA5WFNFaElUS1pUSm80Y2FJTUJvT2lvNk1WSEJ4YzZiaU9IVHZLMzk5ZmMrYk1rU1M1dXJxcWI5KytWYTVWV0Zpb1pjdVdxV0hEaHBveFk0Yk5hZWh0MjdiSllySElZRENvUzVjdWV1aWhoMVJhV2lxajBhZ2hRNGFvcEtSRTgrZlBsOEZnMEtCQmd4UVFFS0RKa3ljck5UVlZuVHQzMXZqeDQ5V29VU09iOVFZT0hLaldyVnRyMnJScGlvNk8xcUpGaTJReW1aU1JrYUd3c0RCTm1qUkp6WnMzdC91N0Nnc0wwOUtsU3hVVEU2UHM3R3oxNmRQSDdyRUFnT3Vmd2NMVnZnQUFBRUM5RVJNVEkyOXZiejMxMUZQWGVpdkFWUkVURTZOdTNicXBlL2Z1VjNYZGdvSUMvZnp6ejdycHBwdTBkZXRXaFlhR1ZsbEdvMHhSVVpHT0hUc21pOFdpWnMyYXlkdmIrN0pqakVhalhGeGNLcHpmYkRiTHdjRkJEZzRPMW1kNWVYbnk5dmFXazVPVHpHYXpIQjBkWlRBWUpFa25UcHpRRHovOG9QNzkrMXVmVlNRbkowY25UNTVVeDQ0ZHJYc0lDUW14V2FlNi9saVhHd0J3L1RKVTlZZk1KVGg1RFFBQUFBQkFEZlB3OE5CTk45MGtTWmM5UFgwcFYxZFh0V25UcGxwcmhZYUdWdHBXMFNXSWw1Nm0vbU43Y0hCd2xhZkR5L2o3Kzh2ZjM5K3VQZGlMNEJvQThFZFgvaU5SQUFBQUFBQUFBQUJxQ2VFMUFBQUFBQUFBQUtET0lid0dBQUFBQUFBQUFOUTVoTmNBQUFBQUFBQUFnRHFIOEJvQUFBQUFBQURBLzhmZW5ZZEZXZS8vSDM4Tnd5b0lzcW1BdUM4cGFyaUxwa1ZtNmxkUHBTMldtYWM2ZGl5WHlzeGZhbW1acHpMTjFsUGFxY3pNSlhOQlMzTkJLODBVVTNKSkVmY05VUFpGR05ubjk0Y1hVOFNBSU1xQVBoL1h4ZVhNL2ZuYzkvMmU4WnlBMTN4OGY0QnFoL0FhQUFBQUFBQUFBRkR0RUY0REFBQUFBQUFBQUtvZHdtc0FBQUFBQUFBQVFMVkRlQTBBQUFBQUFBQUFxSFlJcndFQUFBQUFBQUFBMVE3aE5RQUFBQUFBQUFDZzJpRzhCZ0FBQUFBQUFBQlVPNFRYQUFBQUFBQUFBSUJxaC9BYUFBQUFBQUFBQUZEdEVGNERBQUFBQUFBQUFLb2R3bXNBQUFBQUFBQUFRTFZEZUEwQUFBQUFBQUFBcUhZSXJ3RUFBQUFBQUFBQTFRN2hOUUFBQUFBQUFBQ2cyaUc4QmdBQUFBQUFBQUJVTzRUWEFBQUFBQUFBQUlCcWgvQWFBQUFBQUFBQUFGRHRFRjREQUFBQUFBQUFBS29kd21zQUFBQUFBQUFBUUxWRGVBMEFBQUFBQUFBQXFIWUlyd0VBQUFBQUFBQUExUTdoTlFBQUFBQUFBQUNnMmlHOEJnQUFBQUFBQUFCVU80VFhBQUFBQUFBQUFJQnFoL0FhQUFBQUFBQUFBRkR0RUY0REFBQUFBQUFBQUtvZHdtc0FBQUFBQUFBQVFMVkRlQTBBQUFBQUFBQUFxSGJzYlYwQUFBQUFhcmI4L0h5ZE9YTkdpWW1KdW5UcGtnb0tDbXhkVXJWa05Ccmw0dUlpWDE5Zk5XclVTUGIyL0NnT0FBQUFsSVdmbUFFQUFIRFZVbEpTRkJVVkpXOXZiN1Z1M1ZwdWJtNHlHbzIyTHF0YUtpZ29VR1ptcHVMaTRoUVJFYUUyYmRySXk4dkwxbVVCTndXejJWemw5OHpNek5UeTVjc3JmWjBISG5oQXRXdlhsaVI5L3ZubldyWnMyVlZmS3p3OHZOTDFBQUJRbFFpdkFRQUFjRlZTVWxKMDZOQWh0VzNiVnA2ZW5yWXVwOW96R28zeThQQ1FoNGVIVWxOVGRmRGdRUVVGQlJGZ0E5ZVpnNE9EMHRQVHEveStXVmxaV3JKa1NhV3YwNjlmUDB0NFhlUzU1NTZyMERWKy9mVlg3ZG16cDlLMUFBQlExUWl2QVFBQVVHSDUrZm1LaW9vaXVMNUtucDZlYXR1MnJRNGRPcVR1M2J2VFFnUzRqdno5L1pXUWtGRGw5NjFYcjE2Wks1MW56cHlwTFZ1MlhOVnE2RUdEQmxWby9vVUxGd2l2QVFBMUVoczJBZ0FBb01MT25Ea2piMjl2Z3V0SzhQVDBsTGUzdDg2Y09XUHJVb0FiMnEyMzNxcms1R1FkUFhyVUp2Y1BEdy9Yb1VPSEtuVE8vUG56dFcvZnZ1dFVFUUFBTlFmaE5RQUFBQ29zTVRGUi92Nyt0aTZqeHZQMzkxZFNVcEt0eXdCdWFDMWF0RkNyVnEyMGVmUG1LbCtCblplWHAyWExsbW42OU9ubC92LzZwazJidEhUcFVuMzU1WmMyNmRVTkFFQjF3cjlQQkFBQVFJVmR1blJKYm01dXRpNmp4bk56YzVQSlpMSjFHY0FOcjArZlBscTVjcVVXTDE2c3pwMDdxMm5UcHZMMTlaV2pvK04xdmErRGc0T21UcDJxTVdQRzZELy8rWS9tekpsVDVxYTJaOCtlMVVjZmZTUXZMeTlObXpaTkJvUEI2cnkrZmZ0ZXI1SUJBS2hXQ0s4QkFBQlFZUVVGQldVR01DZ2ZvOUdvZ29JQ1c1Y0IzUEJjWEZ3MGJOZ3c3ZHExU3hFUkVmcnR0OS9LZlc1SVNJaDY5T2h4MWZkdTFLaVJubjc2YVgzd3dRZGFzR0NCL3ZXdmYxbWRsNUtTb2lsVHBzaHNOdXYxMTErWHQ3ZDNxZGNzYmNQR1E0Y09hZlBtelJveFlrU3h0azVzMkFnQXFLa0lyd0VBQUFBQU56dzdPenVGaElRb09EaFlwMDZkVW5wNmVybmFjZ1FHQmxiNjNvTUdEZEwyN2R1MWJOa3lkZXZXVFczYnRpMDJucG1acVVtVEppa2hJVUd2dmZhYVdyVnFkY1hyV2VQcjY2dk5temNyT0RoWTdkcTFzeHkvNDQ0N2xKV1ZWZW5YQVFCQVZTTzhCZ0FBQUFEY05GeGNYTlNtVFpzcXYrLzQ4ZVAxMGtzdnljNnU1TlpUMmRuWmNuSnkwZ3N2dkZDcFZkNUZleEZjdUhDaFdIanQ1dVpHcXljQVFJMUVlQTBBQUFBQXdIVldyMTQ5elo4LzMycDQ3ZVBqb3c4Ly9MRFVIdGQvbDV1YmEvVzRqNCtQN08zdGRlclVxVkxuMk5uWnlkNmVLQUFBVURQd0hRc0FBQUFBZ0d1c3ZKc3FsbWRlZUhoNHNlY0RCdzRzYy83eTVjdTFmUGx5cTJOOSt2VFJwRW1UeWxVYkFBQzJSbmdOQUFBQUFNQTE5dGhqajVVNXZuMzdkcDA2ZGVxSzg2eVpPSEZpcVdPLy9QS0xJaUlpTkhic1dMbTR1SlFZOS9QenEvRDlBQUN3RmNKckFBQUFBQUN1c1JFalJwUTVIaGNYcDFPblRsMXhualYzMzMxM3FXTmVYbDZLaUlpUW01dWIrdlRwVTJ3c0l5TkQ3dTd1RmI0ZkFBQzJVckxaRmdBQUFBQUFxSkU2ZE9nZ0x5OHZmZmZkZHlYR0hudnNNWDMrK2VjMnFBb0FnS3REZUEwQUFBQUFRQTJXbEpSa2VXdzBHdldQZi94RFVWRlIrdlhYWHkzSDQrUGpaVEtaeXIwcEpBQUExUUhoTlFBQUFBQUFOVXhtWnFaKytPRUhqUmt6UnUrKysyNnhzU0ZEaHNqYjIxdnZ2LysrNHVQakpVa0hEaHlRSk4xeXl5MVZYaXNBQUZlTDhCb0FBQUFBZ0JvZ0l5TkRrdlRxcTYvcW9ZY2UwbnZ2dlNlVHlhU2VQWHNXbTFlclZpMU5talJKRnk5ZTFJUUpFL1RUVHo5cDJiSmxjbkJ3VUhCd3NDMUtCd0RncXJCaEl3QUFBQUFBMVp6WmJOYnZ2Lzh1U1RwMDZKQUdEUnFrdSs2NlN5MWJ0clE2UHpnNFdLKzk5cHBtenB5cE45OThVNUkwZE9oUXVicTZWbG5OQUFCVUZ1RTFBQUFBQUFCVnpOdmJXNEdCZ2VXZWJ6QVk5T3l6enlvckswdTlldldTdmYyVmY1M3YzcjI3dnZycUsrM2N1Vk8xYXRWU3IxNjlLbE15QUFCVmp2QWFBQUFBQUlBcTlpdThHdDRBQUNBQVNVUkJWTlJUVCttcHA1NnEwRGxkdTNhdDhIMDhQRHpVdjMvL0NwOEhBRUIxUU05ckFBQUFBQUFBQUVDMVEzZ05BQUFBQUFBQUFLaDJDSzhCQUFBQUFBQUFBTlVPNFRVQUFBQUFBQUFBb05vaHZBWUFBQUFBQUFBQVZEdUUxd0FBQUxncC9QNzc3NHFJaUtqd2VSOTg4SUUrK09BRFNWSmFXcHFpbzZPdmRXa0FBQUFBckNDOEJnQUF3RTFoNXN5Wm1qcDFhb1hQVzc5K3ZkYXVYYXY4L0h4Tm5EaFJ6ei8vdkJZdlhpeXoyWHdkcWdRQUFBQlF4TjdXQlFBQUFPRG1OSHo0OEhMTjY5Ky92elpzMktCTGx5NlYrOW9yVjY2ODJySktzTGUzVjBGQmdlenQ3ZlhNTTgvb2pUZmUwSUlGQ3hRVkZhWEpreWZMemMzdG10MExBQUFBd0o4SXJ3RUFBR0FUOGZIeDVacVhrWkdoOVBSMFpXZG5YK2VLckxPM3QxZE9UbzdNWnJNNmR1eW9qejc2U0pNblQ5Yng0OGVWbXBwS2VBMEFBQUJjSjRUWEFBQUFzSW52dnZ1dXpQR0ZDeGRxeFlvVjh2RHcwTnR2djYzbm5udE9vYUdobWpKbGl0WDV4NDRkMCtqUm8rWGg0WEZONjNSMGRGUldWcFpsOWJXL3Y3OCsvUEJEWGJ4NFVRMGFOTGltOXdJQUFBRHdKOEpyQUFBQTJJU0xpMHVaNDBsSlNaS2toZzBieXRQVFU1S1VrSkJRNnZ5WW1CaEprcisvZjRYcTZOdTNiN25tRFJnd3dPcnhRWU1HNmJubm5xdlFQUUVBQUFCY0dlRTFBQUFBYkNJeE1WR2ZmUEtKaGc0ZHFsdHV1YVhFZUZ4Y25LVEw0YlczdDdjTUJrT1pyVWFLd3V2QXdNQUsxMkpuWjZlQWdJQVN4ODFtczJKaVltUTBHa3NOeFl1Q2RRQUFBQURYRnVFMUFBQUFiR0xQbmozYXZuMjd6cDQ5cTNuejVzbkJ3Y0V5VmxoWXFETm56c2pSMFZFQkFRR3l0N2VYdDdlM2twT1RsWitmTDN2N2tqL0duanQzVHBMVXJGa3p5N0hSbzBmcjJMRmp4ZVlWcmJUdTBLR0RaczJhSlVueThQRFEvUG56UzF6VGJEYXJYNzkrY25OenN6b09BQUFBNFBxeHMzVUJBQUFBdURrTkdEQkF3Y0hCT252MnJCWXNXRkJzN096WnM4ckp5VkdMRmkwc1FYV0RCZzFrTnB0MTh1UkpxOWVMaW9xU0pMVm8wY0p5ckg3OStnb01ERlJnWUtEczdDNy82RnYwdkc3ZHVsZXMwV0F3eU5uWldTYVQ2V3BlSWdBQUFJQktZT1UxQUFBQWJPYUZGMTdRVTA4OXBlWExsK3UyMjI1VDY5YXRKVWwvL1BHSEpGbWVTMUx6NXMyMWI5OCtSVVZGcVdYTGxzV3VjK0hDQmNYSHg4dmUzbDZ0V3JXeUhKODJiWnJsOFVNUFBhVFUxTlFLcjZDdVZhdVdrcE9UVlZCUUlLUFJXT0hYV0I3dnYvLytkYmx1YVhKeWNxcjBmZ0FBQU1EVklMd0dBQUM0UVJVV0ZxcWdvRUQ1K2ZrcUtDZ284Yml3c0ZCbXM3bENYMFhuWEN0K2ZuNTY0b2tuTkcvZVBNMlpNMGZ6NXMyVHZiMjk5dTNiSjBtNjlkWmJMWE9MZ3V6RGh3L3J2dnZ1SzNhZEF3Y09TSktDZ29MazZPaDR6ZXFUcE5xMWF5czVPVm1abVpueThQQ1FKS1drcE9pamp6N1MvZmZmcjdadDIxYjZIZ1VGQlpXK1JrWGs1K2RYNmYwQUFBQ0FxMEY0RFFBQVVJMll6V2JsNWVVcEx5OVB1Ym01eXMzTnRUeisrN0dpSVBydmZ4WTl2cFloODk5ZHkwMEtCdzhlckMxYnR1allzV05hdkhpeGhnMGJwc2pJU0RrNE9LaERodzZXZWJmZWVxc01Cb1AyN3QycndzSkNTeHNRU2RxMmJac2txVnUzYmhXNmQxRm9uSnFhYXVtRlhjUmdNR2pUcGsycVhidTJKQ2s5UGQwU1hxOWV2VnJidDIvWGtTTkh0SERoUXFzOXVDdGl3b1FKbFRxL0l1Yk1tU00vUDc4cXV4OEFBQUJ3dFFpdkFRQUFyaU96MmF6czdPeFN2NndGMUdXeHM3T1RvNk9qSEIwZFpXOXZMNlBSS0Njbkp4bU5Sc3RYMGZHeUhodU5SdG5aMmNsZ01KVDc2Ni96dDJ6WmNzM2VJenM3TzQwZlAxNWp4NDdWTjk5OEl3Y0hCMlZsWmFsejU4NXljbkt5elBQdzhGQ3JWcTBVSFIydHZYdjNxbE9uVHBJdXI0TGV2WHUzREFhRGV2ZnVYYUY3RjRYWDl2YjJ4UUxkdUxnNEdRd0dTWDhHOWVucDZaSXV0OXhZdDI2ZHBNdXRTQ29iWEFNQUFBQ3dqcCswQVFBQXJvTFpiTmFsUzVlVWxaVmxDYUl2WGJwVUlwd3VyYmV3ZzRPRG5KMmQ1ZWpvS0JjWEYzbDRlTWpCd2NFU1RKZjIrSHIxWExhMUZpMWE2TjU3NzFWWVdKaSsvUEpMU2RLZGQ5NVpZdDd0dDkrdTZPaG8vZmpqajVid2V0T21UU29zTEZUNzl1MVZyMTY5Q3QyM3FIMkduNTlmc1Y3WVE0Y09WVlpXbGlUSjI5dGJrcFNVbENSSjJyaHhvekl5TXVUdDdhMEJBd1pVOEpVQ0FBQUFLQy9DYXdBQUFDc0tDZ29zNGJUSlpDcng1NlZMbDBxMDVUQWFqWEoyZHBhenM3UGMzTnprNCtOamVmN1hyNktWMGlqdThjY2YxL2J0MjVXWW1DZ1hGeGYxNnRXcnhKeStmZnRxL3Z6NSt2bm5uL1g0NDQvTDFkVlZLMWFza0hTNS9VaEZGUVhVZjEzaExWM3VGMTYwb3JwdTNicVNaT2w3dlhEaFFrblNQLy81enhMbkFRQUFBTGgyQ0s4QkFNQk5LeWNuUnhjdlhyUjgvVFdjenM3T0xqYlh6czVPTGk0dWNuVjFWZDI2ZGVYcTZxcGF0V3JKMWRWVkxpNHVjbloycG4xRUpkV3FWVXNkT25UUXBrMmJaREFZbEoyZExXZG41Mkp6UER3OGROZGRkMm45K3ZWYXNHQ0JQRDA5bFo2ZXJrYU5HcWxuejU0VnZtZFJlTzNtNWxicytGL0Q2NkoySXJHeHNmcjY2NitWbnA2dXhvMGJxMSsvZmxmek1nRUFBQUNVRTc5aEFRQ0FHMXBoWWFFeU16T0xoZFJGWDdtNXVaWjVScVBSRWtiWHFWUEg4cmpvVDJkblowc1BaRndmWjgrZXRmVFNOcGxNK3Z6enovWGlpeStXbURkOCtIRDkrT09QQ2c4UHR3VE1UejMxVkxuL2ZyS3pzN1YzNzE1bFpHUlkrbG4vZlFQS25Kd2N1YnU3UzVJQ0F3TWxTYi8vL3JzU0VoSmtNQmowL1BQUEY5c3dFZ0FBQU1DMVIzZ05BQUJ1Q1BuNStjckl5RkJhV2xxeGdEb3JLNnRZZXc4WEZ4ZTV1N3VyWWNPR3FsMjd0dVhMeGNXRmNOcUd6R2F6UHZyb0l4VVVGS2gzNzk2S2lJalFwazJiTkdqUUlOMXl5eTNGNXRhdFcxZkRody9YRjE5OG9ieThQSVdHaHFwYnQyNmxYcnV3c0ZESGpoMnpmRmd4ZVBCZzVlZm5xMXUzYnVyYXRhc2tGZXVWYlRhYmxadWJLd2NIQjBsU1FFQ0FIQjBkRlJjWEowa2FOR2lRZ29LQ3J1bnJCd0FBQUZBUzRUVUFBS2h4VENhVDB0TFNsSjZlYnZuejRzV0xsbkY3ZTN2VnJsMWJYbDVlYXRTb2tTV2dkbk56bzdWSE5iVnExU3J0MjdkUG5wNmVldUdGRjdScTFTb3RYTGhRSDMvOHNUNzg4TU5pSHl6azVPUW9NakxTOHZ6MDZkTzZlUEdpYXRldVhlSzYwNlpOMC83OSsyVXltU3pIbkp5YzFLTkhEOTE5OTkzYXRtMmJKS2xodzRhVzhhSVBQSXBhbGhpTlJyVm8wVUtIRGgxU2d3WU5OR3JVS0VtWFEvRUxGeTdJMzkvLzJyNFpBQUFBQUNRUlhnTUFnR3Fzb0tCQTZlbnB4VUxxdExRMDVlWGxTWklNQm9QYzNOeFVwMDRkTldyVVNIWHExSkdIaDRkcTFhcGw0OHBSRWRIUjBmcmlpeThrU1dQSGpwV3JxNnVHRGgycXpaczNLem82V3BzM2IxYmZ2bjBsWGY3ZzR2WFhYOWUrZmZ2azRlR2gyclZyNjlTcFUzcnBwWmYwNXB0dnFrNmRPc1d1ZmViTUdabE1Kdm42K3VxMjIyNVRqeDQ5MUxadFc5bmIyNnVnb0VDelo4K1dKRFZ1M0ZnNU9UbXlzN1BUbWpWckpQM1o2L3FQUC83UWtTTkhKRW1ob2FHV1VEczVPVm4vL09jL0ZSd2NiTGtPQUFBQWdHdUg4Qm9BQUZRTFpyTlo2ZW5wU2tsSnNYeGxaR1JZV240NE9EZ1VDNm5yMUtramQzZDNHWTFHRzFlT3lraE1UTlNycjc2cXZMdzg5ZS9mWDcxNzk1WWtPVG82NnBsbm50SFVxVlAxL2ZmZnEyL2Z2cnB3NFlLbVRwMnEwNmRQeTgzTlRXKy8vYlk4UFQzMTRvc3Y2dGl4WXhvN2RxeGVmLzExTlczYTFITDlFU05HS0NBZ1FLMWF0U3JSRm1iYnRtMUtUMDlYa3laTmRPTEVDWTBlUGJyWStPMjMzNjY0dURpOTl0cHJ5cy9QbHlUOTlOTlBldXl4eDJRd0dKU2NuQ3hKeXNqSXVKNXZFUUFBQUhEVElyd0dBQUEyWVRLWmlnWFZLU2twS2lnb2tDUTVPenZMeTh0TGdZR0JyS2ErZ2FXbnAydktsQ2xLU1VsUml4WXROSGJzMkdMajNidDMxOE1QUDZ6Qmd3ZHI0OGFObWp0M3JyS3lzbFMzYmwzTm1ESERFbEsvODg0N21qQmhnbUppWWpSbXpCajk4NS8vMUlNUFBpaWowYWcrZmZwWXZYZCtmcjRXTFZvazZjOGUxdlhyMTVmWmJKYVBqNC82OXUycmR1M2FhZUxFaWNySXlGQ2ZQbjEwK3ZScG5UaHhRdXZXcmRPZ1FZTjAvdng1U1grdTBBWUFBQUJ3YlJGZUF3Q0E2eTQvUDc5WVNKMmNuS3pzN0d4Smwvc0plM3A2cW5uejV2THk4cEtYbHhkQjlVMGdQVDFkRXlkTzFPblRwK1h0N2EzcDA2Zkx5Y21weEx3K2ZmcG8xcXhabGg3WGJkdTIxYlJwMCtUcDZXbVo0K1hscFRsejV1ajExMS9Yb1VPSDlNVVhYMmpEaGcwYVBYcTBaVVBHdi92bW0yOTA5dXhaK2ZyNnFuLy8vbkowZE5UWFgzOXRHVDk1OHFUR2pSdW5wS1FrZGU3Y1dTKysrS0wyN05tanFWT25hdDY4ZVhKM2Q5ZjI3ZHNsWFc0NUFnQUFBT0RhSTd3R0FBRFhYSDUrdnBLU2twU1ltS2pFeEVTbHBLUlkybis0dTd2THo4L1BFbFI3ZUhpVWFPZUFHMTlCUVlFY0hCems0ZUdoV2JObXlkZlh0OFNjNWN1WDY3UFBQcFBaYkpiUmFOVHc0Y00xYk5ndzJkblpsWmhiRkdCLytlV1grdmJiYjVXVWxGU2kvM1dSUC83NHc3THFlc3lZTVhKMGRDdzJmdUxFQ2Izd3dnc3ltVXpxM0xtelhuMzFWZG5iMjZ0NzkrNjY3Nzc3dEhyMWFzMllNY015djF1M2JwVjVLd0FBQUFDVWd2QWFBQUJVV2w1ZVhyR3dPalUxVldheldYWjJkdkwyOWxicjFxM2w2K3NyVDA5UE9UZzQyTHBjVkFOZVhsNmFQWHUya3BLUzFMQmhRNnR6ZXZYcXBjV0xGNnRwMDZZYU4yNmNtalJwVXVZMWpVYWpSbzRjcVE0ZE9pZ3ZMMDh0VzdhME9zL0p5VW51N3U3cTBxV0xldmJzV1dLOFNaTW1DZ2tKa1l1TGk4YU9IVnVzci9ybzBhTVZFQkNnc0xBd3BhU2s2TjU3NzFYcjFxMHI4TW9CQUFBQWxKZkJYTFFNQ2dBQW9Kenk4dklzUVhWaVlxTFMwdElzcTJPOXZiM2w2K3NyWDE5ZmVYbDVzYUhpRFdyejVzMjY2NjY3cnZ0OTR1UGpWYTlldld0KzNiaTRPSGw3ZTF0dFZTSmQza0MwcXY1RlFGVzlsMFhtekptakJnMGFhT2pRb1ZWMlR3QUFBT0N2RE9YOFladVYxd0FBNElyTVpyTlNVMU4xNGNJRlhiaHd3ZElHeEdnMHlzZkhSMEZCUVphdzJscExCK0JxWFkvZ1dwTDgvZjNMSEtlVkRRQUFBR0I3aE5jQUFNQ3E3T3hzeGNmSFd3THIzTnhjR1F3R2VYdDdLeWdvU0hYcjFwV25weWRoTlFBQUFBRGd1aUM4QmdBQWtxVEN3a0lsSnlkYnd1cTB0RFJKVXExYXRkU2dRUVBWcjE5ZmRldldwV2MxQUFDb2tNTENRdjMwMDA5eWNYRlJqeDQ5S25UdWhnMGJ0R2pSSXN0R3U2WHAxNitmaGc0ZHFpZWZmTEl5cFFJQXFobkNhd0FBYm1LNXVibUtpNHRUWEZ5YzR1UGpsWitmTDZQUktGOWZYd1VIQjZ0Ky9mcXFYYnUycmNzRUFBRFhRV1JrcE9YRDZvcnk5L2N2OTRhMWVYbDVtajkvdmdvTEM5VzVjMmM1T2pxVyt6NG1rMG54OGZGWG5GZFlXS2pDd3NKeVh4Y0FVRE1RWGdNQWNKTXhtVXlLalkxVmJHeXNrcEtTWkRhYlZidDJiVFZ0MmxUMTY5ZVhqNDhQbXl3Q0FIQVRXTEpraVE0Y09IQlY1dzRZTUtCWWVMMWx5NVl5NTdkdDIxWS8vdmlqNXM2ZHE3WnQyNVk2ejlYVlZkMjdkeS96V21scGFVcExTMVBqeG8wclZETUFvT1lodkFZQTRDYVFucDZ1dUxnNHhjYkdLalUxVlpMazVlV2x0bTNiS2lBZ2dOWFZBQURjaEY1Ly9YWGw1K2RYK0x3SEhuaWd4TEdaTTJlVzY5eTFhOWRxN2RxMXBZNDNidHo0aXVGMVdGaVlsaXhab3ZEdzhITGRFd0JRY3hGZUF3QndBektielVwSlNiR3NzTTdNekpUQllGRGR1blhWb1VNSEJRUUV5TVhGeGRabEFnQUFHM0oxZGIxbTE5cXdZVU94NXp0MzdwVEpaRktmUG4yc3pvK1BqOWUrZmZ0MDk5MTN5MkF3V0k3LzlmSFZTa3BLVWtSRWhDSWlJalI2OUdqNSsvdFgrcG9BQU5zZ3ZBWUE0QWFTbXBxcXMyZlA2dXpaczhyT3pwYlJhRlQ5K3ZYVnBrMGIrZm41VmFqSEpBQUFRSG45dGVXWTJXeFdXRmlZb3FLaUZCQVFvS0Nnb0JMejU4NmRxNGlJQ1BuNSthbERodzdGeHN4bXMvTHk4aVJKQlFVRmtpN3YweUhKNnM4eVpyTlowdVVlM3BHUmtUcCsvTGhsYk55NGNaVjhaUUFBV3lLOEJnQ2docnQ0OGFJbHNNN016SlRSYUZSQVFJQUNBd05WcjE0OStsY0RBSUFxWlRBWTlQTExMMnZVcUZGNjQ0MDNOSGZ1WEhsNGVGakd0MjNicG9pSUNOMS8vLzBsZ210SmlvNk8xclBQUGx2czJNQ0JBeVdwV0t1UTdkdTNLeUlpUXIvOTlwc2s2Y0tGQ3dvSkNkR0lFU01VR3h1clR6LzlsQS91QWFDR0k3d0dBS0FHdW5UcGtzNmRPNmV6Wjg4cU5UVlZCb05COWV2WFYxQlFrUHo5L1dWdno3ZDRBQUJxb21QSGptbi8vdjJLaTR1enJENHVTMGhJaUhyMDZGRUZsVldNbDVlWG5uLytlUjA4ZUZET3pzNlc0MmxwYWZyd3d3OFZIQnlzcDU1Nnl1cTVBUUVCbWpKbGlpUnA5KzdkQ2c4UDE1UXBVNVNXbHFiVnExZHI1ODZka3FUcDA2Zkx6ODlQb2FHaFdyVnFsUVlPSEtpUkkwZEtrbGF0V2lYSitrcHRBRUROd1crMkFBRFVFTG01dVlxSmlkSFpzMmVWbUpnb1NmTDE5VlduVHAzVW9FRURmamtEQUtBR3UzVHBrclpzMmFJalI0N0kyOXRielpzM2w0ZUh4eFY3UUFjR0JsNzFQZDk5OTEydFg3Lytxcy8vdTQ4KytramZmZmRkaWVNclZxd29jV3pmdm4zcTM3OS9pZU5mZmZXVi9QMzlGUm9hS3VseVM3VHc4SENGaG9ZcU1qSlNreWRQdHV6YjhiLy8vVTlObWpTUjlHZFlYYVNvemNoZmczTUFRTTFEZUEwQVFEVm1OcHVWa0pDZ1U2ZE9LVFkyVm9XRmhhcFRwNDdhdDIrdndNQkExYXBWeTlZbEFnQ0FTaW9zTE5US2xTdVZrWkdoZi96akgyclpzbVdWM3YrWlo1NnAwUHk1YytlV09UNXg0c1NycnFWT25UcWxqZ1VGQmVuYmI3OVZXRmlZbGl4WllnbXVyVEdaVExLM3Q2ZDlHZ0RVY0lUWEFBQlVReWFUU2FkUG45YXBVNmRrTXBuazdPeXNsaTFicW5IanhxcGR1N2F0eXdNQUFOZFFSRVNFRWhNVDllaWpqNnB1M2JwVmZ2OGhRNFpVYVA3Um8wZlZ1blhyVXNmdnZ2dnV5cFprbGJPemM3bFhVcWVrcE1qVjFmVzYxQUVBcURxRTF3QUFWQk9GaFlXS2k0dlRxVk9uZE9IQ0JSa01Cdm43KzZ0ang0NnFYNy8rRmYvWk1BQUFxSGt1WGJxa1hidDJxVXVYTGpZSnJxL0dwRW1UckI0dkxDeTA2VXJuN094c3paczNUMGFqVVZ1M2JsV3JWcTFzVmdzQTROb2d2QVlBd01ZeU1qSjA2dFFwblRselJqazVPYXBkdTdiYXQyK3ZSbzBhMGFjUkFJQWIzS2xUcDFSWVdGaG1DNHlhSWljbng2WjdjRGc3TzJ2ZHVuWEt6TXlVcjYrdm5uenlTWnZWQWdDNE5naXZBUUN3Z2NMQ1FzWEV4T2o0OGVOS1RrNlcwV2hVWUdDZ21qUnBJaDhmSDF1WEIxeVIwV2hVUVVFQnZVUXJpZmNRUUhwNnVxVExtekRYTksrODhvcjY5dTJyMjIrL1hkTGwxK0xtNW5iZDdwZVJrYUdMRnkrV09TY3NMTXp5K01DQkE1b3laWXJlZlBQTjYxWVRBT0Q2SXJ3R0FLQUtaV2RuNjhTSkV6cDU4cVN5czdOVnAwNGRkZXJVU1lHQmdYSndjTEIxZVVDNXViaTRLRE16VXg0ZUhyWXVwVWJMek14azQxWGdKbWMybXlYSnBpdVdyMFpXVnBaMjdkb2xCd2NIUzNoOS92ejVhOTc2cENpc2Z2NzU1M1g0OEdIZGUrKzljbkZ4S2RlNTU4K2YxKzdkdTY5cFBRQ0Fxa1Y0RFFCQUZVaE9UdGJ4NDhjVkV4TWpzOW1zZ0lBQXRXalJnbFhXcUxGOGZYMFZGeGRIZUYxSmNYRngvSGNBZ00yWnplWUs3NjF4N3R3NVNWS2pSbzBrWFY1MUhSTVRvM3Z2dmJmUzlady9mMTdyMTYvWDFxMWJGUmNYSjBrNmMrYU1CZ3dZb1A3OSsydnIxcTBsemdrUER5OXhMQ1ltcHRLMUFBQnNpL0FhQUlEcnBMQ3dVT2ZPbmRPeFk4ZVVtcG9xSnljbnRXclZTczJhTlN2M2lpR2d1bXJVcUpFaUlpS1VtcG9xVDA5UFc1ZFRJNldtcGlvNU9Wa2hJU0cyTGdYQVRjcmQzVjJTZE96WU1iVnMyYkpDNSs3WXNVT1NkTXN0dDBpNkhCNmJ6V1oxNzk2OTBuV2RPWE5HUzVjdWxjRmdVS2RPbmRTL2YzLzE2TkhEc2pxOTZONkppWWxsdGxzNWNPQUEzNk1Bb0lZanZBWUE0Qm9yYWcxeTRzUUo1ZVRreU5QVFUxMjZkRkZnWUNDOWJYSERzTGUzVjVzMmJYVHc0RUcxYmR1V2NLQ0NVbE5UZGZEZ1FRVUZCZkhmQlFBMjA2MWJOeTFidGt4VHBreFJqeDQ5eXJWUnRObHNWbHhjbkhidjNpMFBEdzkxNk5CQnFhbXBXcnAwcVJvM2JxeU9IVHRXdXE2T0hUdnFpU2VlVU4rK2ZhMkcwMFZCKzhzdnY2eWVQWHZLM3I1NHRGRlFVS0NvcUNoRlJVWHBubnZ1cVhROUFBRGJJYndHQU9BYXljek0xSkVqUjNUNjlHbVp6V1kxYU5CQUxWcTBrTGUzdDYxTEE2NExMeTh2QlFVRjZkQ2hRL0wyOXBhL3Y3L2MzTndJWTB0UlVGQ2d6TXhNeGNYRktUazVXVUZCUWZMeThySjFXUUJ1WXUzYXRkTnp6ejJuWmN1V2FjT0dEWmIrMjFmaTVPU2t0bTNiYXRTb1VYSnljdEtaTTJkMDZkSWxqUnMzcnNMdFI2eHhkSFRVc0dIRFNoM3YycldySG4zMFVhMWR1MWFMRmkyeU9zZlYxVlYzMzMyM1JvNGNXZWw2QUFDMll6Q1g5N3NUQUFDd0tqVTFWZEhSMFlxSmlaRzl2YjJhTm0ycUZpMWFzQWtiYmhyNStmazZjK2FNa3BLU1pES1pWRkJRWU91U3FpV2owYWhhdFdySng4ZEhqUm8xS3JGU3NLck1tVE5IRFJvMDBOQ2hRMjF5ZndERjdkaXhRenQzN3RTRUNSTnNYVXFsbkR0M1RvR0JnYll1QXdCUVF4aksrV2tuSzY4QkFMaEs4Zkh4T25Ma2lPTGo0eTBya0pvMWEyYnB4d2pjTE96dDdkV3NXVE0xYTliTTFxVUFBR3lFNEJvQWNEMFFYZ01BVUFGbXMxbXhzYkdLam81V2FtcXFYRjFkMWJGalJ6VnUzSmhXQ1FBQUFBQUFYRU9FMXdBQWxFTmhZYUhPbkRtajZPaG9aV1ptcWs2ZE91cmV2YnNhTkdod1RYbzdBZ0FBQUFDQTRnaXZBUUFvZzlsczF0bXpaeFVWRmFYTXpFejUrdnFxWThlT3FsZXZucTFMQXdBQUFBRGdoa1o0RFFDQUZXYXpXZWZPbmRPaFE0ZVVtWmtwSHg4ZmRlN2NXYjYrdnJZdURRQUFBQUNBbXdMaE5RQUFmMkUybXhVVEU2TkRodzdwNHNXTDh2YjJacVUxQUFBQUFBQTJRSGdOQUlEKzNJangwS0ZEeXNqSWtLZW5wM3IxNnFYNjlldmJ1alFBQUFBQUFHNUtkcll1QUFBQVc3dHc0WUkyYjk2c25UdDN5czdPVGoxNzl0UmRkOTFGY0EwQVZlamRkOS9WNU1tVEszemVoZzBiTkh6NDhDdk82OWV2bitiUG4xK3VheTVac2tTSERoMnlPcGFRa0tDbFM1Y3FMaTZ1UW5WS1VrcEtpaElTRWl6UGMzSnl0SExsU3YzeHh4L2x2a1p1YnE3VjR6Lzk5Rk9wNzE5cDUxU2xpSWdJOWUzYlZ5ZE9uQ2pYL1B6OGZCVVdGbDducWdBQVFIWEh5bXNBd0UwckxTMU4rL2Z2VjBKQ2d0emQzZFdqUncvNSsvdkxZRERZdWpRQXVPa2NQSGhRNTg2ZHEvQjVKcE5KOGZIeFY1eFhXRmhZcmpEMDZOR2ordkxMTDNYLy9mY3JLQ2lveFBpMmJkczBmLzU4M1hMTExmTDM5NjlRcmYvOTczKzFlL2R1ZmYzMTE2cFRwNDRrYWVuU3BXclVxSkhtekpsenhmTUxDZ3IwMGtzdnlkblpXUk1uVHBTWGw1ZGxMQzR1VG52MjdDazIzMncyYS9IaXhkcXdZWVBlZSsrOUV2czJGQlFVS0NFaFFlZk9uZFB4NDhkMTlPaFJIVDE2Vkk4OTlwZ0dEQmhRb2RkMnJjMmNPVk1wS1NtYU5HbVM2dGF0SzBsWDliOFBkM2QzZVhoNFhPdnlBQUJBRlNHOEJnRGNkRXdta3c0ZVBLZ3paODdJMmRsWm5UcDFVcE1tVFFpdEFkdzBzck96YlYzQ2RaV1dscWEwdERRMWJ0eTR3dWR1M0xoUkJvTkI5OTU3cjlYeGJkdTJ5ZHZiVzhIQndSVzY3clp0Mi9UTEw3L29ubnZ1c1FUWFRrNU9ldkRCQi9YNTU1OXIrL2J0dXUyMjI4cThodEZvMU1NUFA2eFpzMmJwMy8vK3R5Wk5tcVRPblR0Ym5Xc3ltVFI3OW14dDM3NWRRNFlNS1JaMC8vREREMXEyYkpuaTQrTlZVRkFnU1hKMWRWV1RKazNVczJkUCtmbjVTYnI4Z1VKWmZIeDhydHUvVXJycnJydjA5dHR2NjVsbm50SExMNytzamgwNzZza25uNnp3ZFI1NDRBR05HalhxT2xRSUFBQ3FBdUUxQU9DbWtaZVhwK2pvYUIwN2Rrd0dnMEZCUVVGcTJiS2w3TzM1ZGdqZzVwS1ZsV1hyRXE2cnNMQXdMVm15Uk9IaDRlVStaLzM2OVpLa0gzLzhVWDUrZnRxM2I1LzI3ZHNuU1dyY3VMRmF0MjZ0YytmTzZmRGh3MnJWcXBWV3JGaFI0aHIxNnRWVDc5NjlTeHhQU0VqUWUrKzlwM3IxNnVsZi8vcFhzYkhCZ3dkcjNicDErdUNERHhRVUZDUlBUODh5Nit6V3Jadm16WnVuVjE5OVZkT21UZE9YWDM1WllsTmhzOW1zaVJNbktpWW1ScSs4OG9wdXYvMzJZdVBObXpkWDkrN2RGUkFRSUVkSFI4MlpNMGZQUGZlY1FrTkRpODBiUDM1OG1iVU1IanhZbzBlUHRqeWZQSGx5aWRYZmYvZjAwMCtYT1Y3MGQ5YTllM2Q5L1BISG1qWnRtaFl0V3FSYmI3MVZrdlRNTTg5b3lKQWh4Yzc1OTcvL0xYdDdlMzM4OGNkOEVBMEF3QTJHMzlZQkFEZTh3c0pDblR4NVVsRlJVY3JOelZXVEprMFVGQlFrWjJkblc1Y0dBRFp4NmRJbEhUMTZWQzFidHJSMUtUYVJsSlNraUlnSVJVUkVhUFRvMGZMMzk5ZTc3NzVyR2MvTXpDejJmUERnd1dyZHVyWFdyVnNuU1RweTVJaU9IRGxTNHJwZHUzWXRFVjduNU9Ub3RkZGVrOGxrMG93Wk0xU3JWcTFpNDQ2T2pwbzRjYUltVEppZ2FkT202WjEzM3BHVGsxT1o5ZnY2K3VxOTk5N1Q0Y09IU3dUWGttUXdHUFRzczgrcWR1M2FWbHVidEd6WjB2SjNmNlhlM1hmY2NVZUpzRmlTbm4zMjJSTEhoZzRkcXJ2dXVzdnFkWTRmUDY0VksxYm95U2VmdExRQnVSSi9mMzk5K09HSE1ocU5NaHFOVnVjY1BIaFFwMDZkMHV6WnN3bXVBUUM0QVJGZUF3QnVhSEZ4Y2RxL2Y3OHlNelBsNStlbjl1M2J5OTNkM2RabEFZQk5lWHQ3YS9QbXphcFRwMDY1ZzhUcXhHdzJLeTh2VDVJc2JTK0tOaVYwZEhTME9sK1NJaU1qRlJrWnFlUEhqMXZHeG8wYlozazhhTkFnUGY3NDQ4WE9mZUNCQnlSZERyUi8rT0VIOWVyVlN5Ky8vSEtKZTl4Nzc3MXljSEFvZGl3L1AxK3Z2LzY2amgwN3BsR2pScWx0MjdaV1gwKzdkdTAwY3VSSWZmYlpaNW84ZWJKbXpKZ2hWMWZYWW5QNjlldFhycDdkZmZ2MkxYWE16czVPR3pkdXZPSTEvc3JUMDFPdFc3Y3UxOXpnNEdDWnpXYk5uVHRYM3Q3ZUdqcDBxR1hNMWRWVksxYXNVTmV1WGRXc1dUUEw4UlVyVmlncUtrb3Z2dmlpSmRpL2NPR0NUcDA2cFpDUWtCSmhmNUcvdjg2SkV5ZVdtTE5vMFNLcjRUNEFBS2c1Q0s4QkFEZWt6TXhNN2QyN1Z4Y3VYSkNucDZmdXVPT09FaHRWQWNETnFtblRwanA3OXF3V0wxNnN6cDA3cTJuVHB2TDE5YlVhL0ZaSDBkSFJKVmIrRGh3NFVKS0t0UXJadm4yN0lpSWk5TnR2djBtNkhJcUdoSVJveElnUmlvMk4xYWVmZmxyc05UczRPSlM2dWQrMzMzNnI3T3hzRFJzMnpPb3E0SUtDZ21KdHFISnpjelZqeGd6OTl0dHZHalJva0NVRUw4MUREejJrbEpRVXJWeTVVbVBHak5FcnI3eWk1czJiVzhZLy8veHpxK2V0WDc5ZUsxYXNVSU1HRFhUdTNEbTkvUExMYXRDZ1FabXJ0Ly81ejMrV1dISDk1cHR2NnMwMzM3UThyMGpMbGI4eUdBeEtTMHRUV0ZpWXZMeTh5Z3pUOSszYnA4OC8vMXdCQVFIRmd2bEZpeFlwUER4Y0V5ZE9MSFVsdHlTTkdERkNkOXh4UjRuakJ3OGVMTFp5SGdBQTFGeUUxd0NBRzBwK2ZyNE9IejZzbzBlUHl0N2VuczBZZHpaZEVRQUFJQUJKUkVGVUFjQUtlM3Q3RFJzMlRMdDI3U29XN3BaSFNFaUlldlRvY1ZYM0xTdklMTStjS1ZPbUtEUTBWQUVCQVpveVpZb2thZmZ1M1FvUEQ5ZVVLVk9VbHBhbTFhdFhhK2ZPblpLazZkT255OC9QVDZHaG9WcTFhcFVHRGh5b2tTTkhTcEpXclZvbHlmcEs3Yi9MeTh2VGpoMDdGQm9hV2l4US9xdUNnZ0xMeXV1VWxCUk5uejVkVVZGUjZ0T25qOVVXRzlZOC9mVFRjblYxMWNLRkN6VjI3RmpkZi8vOWV1U1JSK1RtNXFiQXdNQmljMU5UVXpWMzdsejkvUFBQR2pkdW5ESXlNclJnd1FKOSt1bW55czNOMWNDQkEzWGZmZmNWMjZpeHlNeVpNNVdmbnk5Sit2TExML1hMTDc5bzFLaFI2dGF0VzducXZKSUpFeWJvekpremV1Kzk5OVNnUVFPcks3ZlBuRG1qNmRPbnk4UERRMisrK2FiYzNOd3NZMlBIamxWc2JLeG16WnFsZ29JQzlldlh6K3A5UEQwOVM3d3YwdVVQS1NwcjJiSmxpb21KcWZSMUFBQkE1UkJlQXdCdUdERXhNZHEzYjUreXM3UFZ0R2xUdFczYnRzYXNJZ1NBcW1ablo2ZVFrQkFGQndmcjFLbFRTazlQdDdUWEtJdTFzTEM4Qmd3WVVPcll0bTNibEpXVlZlYWNvdjdON3U3dWxzMEZVMU5URlI0ZXJ0RFFVRVZHUm1yeTVNbHljWEdSSlAzdmYvOVRreVpOSlAwWlZoY3Bhak5TbnYwUEhCd2M5TmxubituOCtmT2FObTJhUm8wYXBZQ0FBTXU0Mld5VzJXeTJoTmR6NXN4UlZGU1U3cm5uSG8wZE83WkNINkErOXRoamF0Njh1ZDU1NXgwdFg3NWNMVnUyTExiaFlsWldscjcvL25zdFhicFVScU5SLy9uUGY5UzFhMWN0WHJ4WWt2VFpaNS9wKysrL1YxaFltSll2WDY0K2Zmcm9nUWNlVU9QR2pTM1g4UFB6azNRNWxOKzdkNitreTYxa0t2TjMrMWRPVGs1NjlkVlhOWDc4ZUdWa1pGaWRFeDRlTHFQUnFMZmZmcnRFYXc5bloyZTk4Y1liZXZIRkZ6Vm56aHg1ZVhtcFM1Y3VrbFRzdlV4TlRkVzVjK2RLWERzcEthblNyNkcwRHltdUIwSnlBQUJLUjNnTkFLanhNakl5dEhmdlhpVWtKTWpIeDBlMzNYYWI2dFNwWSt1eUFLQkdjSEZ4VVpzMmJhcmtYaSs4OEVLcFl3Y1BIbFJXVmxhWmM2NGtLQ2hJMzM3N3JjTEN3clJreVJKTGNHMk55V1NTdmIxOXNSWWdHUmtaT24zNnROWDVMaTR1Y25OejA4R0RCelZ0MmpSOTlORkhsbjdNUmF1WWk4THJGMTk4VVJFUkVYSjFkZFhkZDk5ZG9kZlFwMDhmVFpvMFNmUG56OWYrL2ZzdEcwQWVPWEpFVzdaczBjYU5HMlV5bWRTMWExZU5IejllUGo0K3hjNTNjM1BUSTQ4OG9pRkRobWpkdW5WYXRteVpObTNhcEc3ZHVtbllzR0hGVmtILytPT1B5c3pNbENSdDNicFZzYkd4R2o1OGVJWHFMYkpwMDZZU3h4NTk5RkdscDZkcjA2Wk5PbkhpaENScDU4NmRPbkhpaEJvMmJLakJnd2ZyNk5Hak9ucjBxT1VjWjJkbjllN2RXN1ZxMWRKYmI3MmxlZlBtcVgzNzlwYjMrSyt0V1JZdVhLaUZDeGRlVmIxWDBxbFRKM1hxMU9tNlhQdnZkdXpZWWZuWEFnQUFvRGpDYXdCQWpaV1hsNmVvcUNnZE8zWk1UazVPNnRxMXF4bzFhbVRyc2dBQU51THM3Rnl1bGRUUzVkWWVmOThVY2N1V0xkcXlaVXVwNTlTdFcxZi83Ly85UDAyZE9sV3paOC9XcTYrK0t1blA4THJvWC90NGVucHF3SUFCaW9tSjBiLy8vVy9MK2R1M2I5Zmh3NGMxY3VSSXE2dXg1OCtmYjZuZnc4UERFbHhIUmtacTBxUkpraTczSzMvODhjY1ZFaEpTN056Ky9mc1hPK2JrNUtRaFE0Wm80TUNCV3IxNnRiNzU1aHM5Kyt5emV1dXR0OVM1YzJlWnpXWjkrKzIzYXQ2OHVZNGZQNjZFaEFUOSt1dXZ5czdPdHJSV3FZalpzMmVYYTk1WFgzMVY1cmlQajQvbGRYdDRlT2lsbDE2U0pFdkkvdGRlM3M4OTk1d0dEUnBVNGhxN2QrKzJ0SlVCQUFBMUcrRTFBS0JHaW91TDArKy8vNjdzN0d5MWFORkNiZHEwc2F4NEF3REFtdXpzYk0yYk4wOUdvMUZidDI1VnExYXRpbzMzN3QxYmd3Y1BMblpzL1BqeHhaNTM3OTVkOTl4emo3Nzc3anV0WHIxYTk5MTNuL0x5OGlTcHhQZWhCZzBhNk1FSEg3UThQM3o0c0R3OFBQVFFRdzlacmUrenp6NnoydTZxVTZkT2V2TEpKOVd5WmN0U1Z3UFBuejlmRVJFUldybHlaYkhqVGs1T0dqcDBxQVlNR0tBVksxWW9PRGhZMHVXMkhXZlBudFdFQ1JNMFo4NGNQZmpnZ3pwNDhLQ1dMVnNtT3pzN1BmbmtrMWJ2VTVxeU5uamN1SEdqM24vL2ZlWG41OHZEdzBPelo4OHVjMVY4a1gzNzlxbDU4K1p5YzNOVGFtcXFKQlg3bDFYWHMyMElBQUNvSGdpdkFRQTFTazVPanZidTNhdHo1ODdKeTh0THZYcjFrb2VIaDYzTEFnRFVBTTdPemxxM2JwMHlNelBsNit0YklxRDE5dlpXMjdadHIzaWRrU05IYXRldVhkcTRjYVB1dWVjZVMvL3NLKzJ6Y09yVXFWTDdTdWZtNXNwc05sdGRPVzR5bWVUdDdhM2s1R1NyN1Rta3k4RzRpNHRMcWVQUzVUQTlOemRYZVhsNVdyQmdnWUtDZ3RTK2ZYdkwrTml4WTVXY25LeTR1TGh5OVQrL2tzTENRaTFZc0VBclZxelF3SUVEdFdiTkduWG8wRUV2dlBDQ3BrNmRxbzRkTzVaNS9xZWZmaW9QRHcvTm5EbFRjWEZ4a2k2dmZwZWtldlhxYWZueTVWYmJoamc2T3FwZXZYcXlzN09yOUdzQUFBQzJSWGdOQUtneFRwOCtyZjM3OTZ1d3NGREJ3Y0ZxM3J4NWhUYkJBZ0RjMkRJeU1uVHg0c1V5NTRTRmhWa2VIemh3UUZPbVRORVRUenhSb2Z1NHVMam9qVGZlVVAzNjlXVm5aNmVjbkJ4SnhWdGEvRjE4Zkx4aVltSjAyMjIzV1IzUHpzNjJYUHZ2MHRMU3l0Mlc0MHJ6MnJadHE1VXJWeW94TVZHVEowOHVObVl3R0RSNThtUVpqY1pLZjM5TlRFelVXMis5cFdQSGp1bjExMTlYZm42KzFxeFpvNGNmZmxnQkFRR2FQSG15aGcwYnBrY2ZmYlJZSCtzaVdWbFpPbkhpaE9YdjV1VEpreklhalpaTk94Y3VYS2hEaHc2cFhidDJPbnIwcU1hTUdhT1BQLzVZRFJvMDBONjllOVd6Wjg5SzFROEFBS29Id21zQVFMV1hsWldseU1oSXhjZkhxMzc5K3VyWXNXT0pQcVVBZ0p0VFVWajkvUFBQNi9EaHc3cjMzbnV0QnNEV25EOS9YcnQzN3k3VzJxTzgvcnJIUWxId1hGWjR2V2JOR2tsU3IxNjlySTVuWldWSmttVVR5TC95OS9jdnN5M0hva1dMOU5WWFg4bmYzMTlHbzFFZmYveHhtZTlCVkZTVVFrTkQxYTVkTzh1SzVpSmx2WWJ5TUp2TldydDJyZWJQbnk4WEZ4ZTkrKzY3YXRHaWhTSWlJaXh6SG4vOGNmbjYrdXEvLy8ydnRtM2JwcWVmZmxwZHVuUXBkcDAvL3ZoRFpyTlpIVHAwa0NUdDNidFhUWnMydGF4dVg3MTZ0ZWJPbmF2Ly92ZS94WUwyNzcvL1hsOTg4WVhlZXV1dEt0dHdFUUFBWEQrRTF3Q0Fhc3RzTnV2WXNXTTZlUENnakVZakd6SUNBQ1JkRHAzWHIxK3ZyVnUzV3NMWE0yZk9hTUNBQWVyZnY3KzJidDFhNGh4cjRXOU1USXdrVmZwN1M5Rm1ncVZ0RmhrZEhhMndzREMxYTlkT0xWdTJ0RG9uTFMxTmtpcjg0ZXpCZ3dlMWVQRmkzWGJiYlhyaWlTYzBac3dZdmZMS0s1b3hZNGJWSUZ5U2hnOGZycUNnb0hKZFB6VTFWWWNQSHk1M0xaOSsrcW1pbzZQVnJWczNUWnc0c2RUV1hnTUhEbFNyVnEwMGE5WXNUWmt5UlVGQlFYcnd3UWNWRWhJaU96czcvZjc3NzZwVnE1WmF0bXlwbEpRVTdkKy9YNDg4OG9pa3k2dTZ2L3JxSy9YcTFVdXRXclhTMGFOSExkZDk0SUVIRkJFUm9UZmVlRVB6NXMyenRCa0JBQUExRStFMUFLQmF5c2pJME83ZHU1V1NrcUtHRFJzcU9EaTQwcXZCQUFDMmNmSGlSWDM5OWRkbHppbmFrTytUVHo2NTR2VTZkdXlvcFV1WHltQXdxRk9uVHVyZnY3OTY5T2hoV1pXN1k4Y09TWmREVGw5ZjMxS3ZjK0RBQVhsNmVzckx5MHZTNVpZaWYyMHJVbDdIamgyVEpMbTd1NWNZTzNMa2lGNTU1UlVaalVZOSsreXpwVjVqOSs3ZGtpNzNwUzZ2alJzMzZxT1BQcEtmbjUvR2p4OHZkM2QzVFowNlZkT25UOWVZTVdNMFljSUVxejI4SzlKUzQrZWZmOWJQUC85YzVwejA5SFM5L2ZiYjJyMTd0OXpjM1BUQ0N5OW93SUFCVjd4MjgrYk45Y2tubjJqMTZ0VmF2SGl4WG52dE5UVm8wRUR6NXMzVDd0MjcxYTVkTzluWjJXbjU4dVV5bTgzcTA2ZVA4dlB6OVovLy9FZk96czU2N3JublNselRhRFRxNVpkZjFsTlBQYVdaTTJmcW5YZmVvZmMxQUFBMUdPRTFBS0JhTVp2Tk9uNzh1QTRjT0NBbkp5ZmRkdHR0OHZQenMzVlpBSUJLTUpsTTVRNkZ5ek52NU1pUmV1S0pKOVMzYjErcjRYVFI2dWFYWDM1WlBYdjJMTkZUdWFDZ1FGRlJVWXFLaXRJOTk5eGpPUjRVRktUdTNic1htL3ZGRjE4VWU3NTgrWElsSmliS3o4OVB0V3ZYVm1KaW9wWXRXeVo3ZTN1MWF0WEtNaTg3TzF2ZmZ2dXRsaTVkS3FQUnFHblRwcWx4NDhhU3BBMGJOdWpDaFF0eWMzT1RvNk9qNHVMaXRHYk5HZ1VFQkpTNk1ydklwVXVYdEdQSERxMWF0VXBIang1VmNIQ3dwa3laWWduT3UzYnRxdG16Wit2Tk45L1UrUEhqMWJselovM2YvLzJmdW5UcFV1cks4TExjZWVlZGV1aWhoMG9jZi9ycHB5MlBQVHc4NU9ucHFYNzkrbW5reUpHcVU2ZE91YTl2YjIrdkJ4NTRRQU1HRE5CMzMzMG5YMTlmcGFTa0tDWW1SZ01IRHRUeDQ4ZTFldlZxOWVqUlE0R0JnVnEwYUpHT0hEbWl0OTkrVzg3T3pqS2J6WXFOalpYMDU0YVpQajQrR2p0MnJONSsrMjN0M2J1WDlpRUFBTlJnaE5jQWdHckRaREpwOSs3ZFNraElVTU9HRGRXaFF3ZkxMNklBZ0pxclhyMTZaZlpzdmhyRGhnMHJkYXhyMTY1NjlORkh0WGJ0V2kxYXRNanFIRmRYVjkxOTk5MGFPWEtrNVZqTGxpMzE4TU1QRjV2MzkvQTZKeWVuUk1EdTVPU2tzV1BIeXRQVFU1SVVGeGVuc1dQSDZ1TEZpMnJjdUxGZWV1a2xOVy9lM0RJL1BqNWVpeGN2TG5hTlpzMmFhZEtrU1ZaWENSODVja1EvL2ZTVGpodzVvdWpvYU9YbjV5c3dNRkF2dmZTUyt2VHBVMkp6eFRadDJ1anp6ei9YOHVYTHRYcjFhdTNaczBkR28xRk5talRSb0VHRE5IRGd3TkxldWhJOFBEelVyRm16Szg2Yk9IRml1YTlwamF1cnE2VXR5TDU5KytUcDZhbmc0R0RGeHNiSzFkVlZ6enp6akNScHlKQWhhdG15cFc2OTlWYTk5dHByK3ZYWFh5VmQzb2l5WWNPR2x1djE2ZE5IRFJzMlZJc1dMU3BWRndBQXNDMkQyV3cyMjdvSUFBQk9uejZ0ZmZ2MnlXQXdxR1BIamdvTURMUjFTUUJ3UTVvelo0NUNRa0xVbzBjUFc1ZFNyZXpldlZ2MTY5Y3Y4ZjBuTGk1T3JxNnVsdDdOSnBOSkNRa0p5c25KVVg1K3Z1enQ3UlVZR0ZpaXYzUllXSmhjWEZ6VXQyOWZHWTNHWW1ObXMxbFpXVm5LenM1V1FVR0JYRnhjckxZY0taS2NuS3lSSTBmS3o4OVB0OTU2cTNyMjdHbTFIWWcxdWJtNWlvaUlVRVJFaEk0ZE82YVpNMmZLMjl2Yk1wNlNrcUxaczJmcmtVY2VVZnYyN1l1ZG01NmVMaWNuSjZzcnRzc2FzeVkxTlZWUlVWRUtEZzR1VjEvdm9sOVREUWFETWpJeXJMNC82ZW5weXNqSWtLT2pvK3JXclZzaXhLOHBkdXpZb1owN2QyckNoQW0yTGdVQWdDcGpLT2MzYnNKckFJQk41ZVRrS0RJeVVyR3hzYXBmdjc0NmQrNHNGeGNYVzVjRkFEY3N3dXVheVd3MjE5aHdGbVVqdkFZQTNJektHMTdUTmdRQVlETnhjWEhhczJlUDh2UHoxYWxUSnpWdDJ0VFdKUUVBVUMwUlhBTUFnSnNSNFRVQW9Nb1ZGQlJvMzc1OU9ubnlwTHk5dmRXMWExZTV1Ym5adWl3QUFBQUFBRkNORUY0REFLcFVSa2FHSWlJaWxKR1JvYUNnSUxWdTNaclZaQUFBQUFBQW9BVENhd0JBbFRsOStyUisvLzEzT1RvNjZvNDc3cENQajQrdFN3SUFBQUFBQU5VVTRUVUE0THJMejg5WFpHU2t6cDQ5S3o4L1AzWHQybFdPam82Mkxnc0FBQUFBQUZSamhOY0FnT3NxTFMxTk8zZnVsTWxrVW5Cd3NGcTBhR0hya2dBQUFBQUFRQTFnWitzQ0FBQTNydVBIajJ2TGxpMHltODI2ODg0N0NhNEJBQUNxbVV1WExtbjkrdlV5bVV5bHpqbHg0b1RXcjE4dnM5bGNoWlZkdG1IREJnMGZQdnlLOC9yMTY2ZjU4K2RYUVVVQWdLckV5bXNBd0RXWG41K3ZQWHYyNk55NWN3b01ERlNuVHAzazRPQmc2N0lBQUFDcUxiUFpiSk5OckgvNDRRZk5temRQOWV2WFY0Y09IYXpPMmJsenA3NzY2aXYxNjlldnpCb0xDd3VWbnA2dTFOUlVKU1VsS1NFaFFiVnExZEtkZDk2cGJkdTJYYkdXM3IxN2x6aG1NcGtVSHg5L3hYTUxDd3RWV0ZoNHhYa0FnSnFGOEJvQWNFMWxabVpxeDQ0ZHlzaklVSWNPSGRTOGVYTmJsd1FBQUZCdEZlMERrcDZlcmpwMTZsVHB2ZlB5OHJSaXhRcDE2dFNwMU9ENnIwb0xyc1BEdy9YeHh4L0xaREtWV0oxOXl5MjM2TTQ3NzlTTUdUT3VlUDN3OFBCeTFaMldscWEwdERRMWJ0eTRYUE1CQURVWDRUVUE0Sm81Zi82OGR1M2FKYVBScUR2dXVFTStQajYyTGdrQUFLQmE4L2YzbHlRbEpDUlVlWGk5ZHUxYUpTY242NDAzM2loMnZLQ2d3T3B6YXl1YmpVYWoyclJwb3lGRGhzamQzVjNSMGRIYXNtV0xQdnZzTS9uNCtNak56YzB5ZDhpUUlYcnNzY2RLWE9QcnI3L1dxbFdyeWwxM1dGaVlsaXhaVXU2d0d3QlFjeEZlQXdBcXpXdzI2L0Rod3pwMDZKQzh2YjBWRWhJaUZ4Y1hXNWNGQUFCUTdmbjUrY25YMTFlN2R1MVNzMmJOWkRRYXErUytXVmxaV3J4NHNmcjM3NittVFp2cS9Qbnp5czdPVmw1ZW5zYU1HV1AxblA3OSs1YzR0bTdkT2dVRUJHakVpQkdTcEZXclZtbkxsaTFXVjBVN09EZ1VDN1AvZXZ4YVNrcEtVa1JFaENJaUlqUjY5R2pMQndRQWdKcUg4Qm9BVUNsNWVYbmF0V3VYenA4L3IyYk5taWs0T0ZoMmR1d0hEQUFBVUI0R2cwRURCZ3pRb2tXTDlOTlBQeWswTkxSS0F1d0ZDeFlvUHo5ZlR6NzVwQ1RwazA4KzBZRURCelJ0MmpSSjBvc3Z2cWgyN2RwSmtwWXRXNmFmZnZwSjgrYk5zNXkvZnYxNmZmUE5OOWVsTnJQWnJMeThQRWwvcnZyT3pjMlY5R2VibGIvUGw2VEl5RWhGUmticStQSGpsckZ4NDhaZGx4b0JBRldEOEJvQWNOWFMwOU8xWThjT21Vd21kZW5TaGI2REFBQUFWOEhYMTFkOSt2VFJsaTFiRkJjWHAyN2R1cWxldlhyeThQQzRMcHM0L3ZISEgxcXpabzNHalJzbkR3OFBSVVpHS2lJaVFxTkdqVkx0MnJVbFNWNWVYcFlWeTNaMmRuSnpjeXUyZ3RuZDNkM3llTStlUFVwTVRKUWtIVDU4V05MbGNMdklnQUVESkYxZTlKQ1ptVm1pbnFLZ3VraDBkTFNlZmZiWllzY0dEaHdvcVhoZjdPM2J0eXNpSWtLLy9mYWJKT25DaFFzS0NRblJpQkVqRkJzYnEwOC8vZFJxMkEwQXFEa0lyd0VBVnlVdUxrNjdkdTJTbzZPalFrTkQ1ZVhsWmV1U0FBQUFhcXoyN2R2THo4OVA2OWV2MTlxMWE4dDlYa2hJaUhyMDZGR2hlLzN5eXk4eW04MzYrT09QOWVHSEgwcVNtalp0cXNHREIrdkVpUk1sNWljbUpzclgxN2ZVNjYxY3VWSjc5dXdwZHV6ZGQ5KzFQQzRLcjFldFdsV3UzdFlCQVFHYU1tV0tKR24zN3QwS0R3L1hsQ2xUbEphV3B0V3JWMnZuenAyU3BPblRwOHZQejAraG9hRmF0V3FWQmc0Y3FKRWpSMXJ1SlZsZnFRMEFxRGtJcndFQUZYYjA2Rkh0Mzc5ZjN0N2U2dG16cDV5Y25HeGRFZ0FBUUkzbjYrdXJ4eDU3VE9mUG4xZGNYSnlsVlVaWkFnTURLM3lmKysrL1gxMjZkSkdIaDRkV3JWcWxIMy84VWVQSGp5KzFYY25Ka3lmVnZIbnpVcS8zMWx0dldSNC8vdmpqaW8yTnRicVpZdS9ldmRXM2I5OFN4OFBEdzdWdDJ6YkxjM2QzZDRXR2hrcVNVbE5URlI0ZXJ0RFFVRVZHUm1yeTVNbVd2VlgrOTcvL3FVbVRKcEpVSWhRdmV1K2NuWjFMclJzQVVQMFJYZ01BeXEyd3NGQjc5KzdWeVpNbjFiQmhRM1h1M0xuS05oVUNBQUM0R1JnTUJ2bjcrMS9YVFFicjFhdW5ldlhxNmRTcFU5cTZkYXZ1di85KzNYTExMVmJubmo5L1hvbUppVXBNVE5UR2pSdlZyMSsvVXE5NzZOQWh4Y2JHU3JxOGFhS1RrNU9sRFlsMGVYUEs3dDI3bHpqdjRNR0Q1YW83S0NoSTMzNzdyY0xDd3JSa3lSSkxjRzJOeVdTU3ZiMDlQNnNDUUExSGVBMEFLSmU4dkR6dDNMbFQ4Zkh4Q2dvS1VwczJiV3hkRWdBQUFLNVNmbjYrWnMyYXBmcjE2K3Z4eHg4dmRkNldMVnRrTkJyVnBrMGJ2Zi8rKy9MMTlWWEhqaDJ0emcwTEM1UEJZSkRaYk5ia3laUGw3T3lzV2JObVdWWktWNWF6czNPNVYxS25wS1RJMWRYMW10d1hBR0E3ZHJZdUFBQlEvV1ZtWm1yTGxpMUtURXhVOSs3ZENhNEJBQUJxdUhuejV1bmt5Wk1hUDM2OHpwOC9yNTkvL2xuTGx5OHZOc2RrTW1uTm1qWHEwYU9IcGsrZkxtOXZiODJZTVVNeE1URWxyaGNYRjZkZmZ2bkZFbXhQbXpaTjhmSHhldU9OTjFSWVdGZ2xyeWs3TzF2ejVzM1RaNTk5cHExYnQ3S1pPQURjQUZoNURRQW9VMUpTa243OTlWZloyZG5wamp2dWtMZTN0NjFMQWdBQVFDVkVSMGRyelpvMXNyT3owOFNKRXkzaGN2UG16WFhycmJkYTVzMmJOMC9wNmVrYVBueTRhdGV1clZkZmZWWFBQdnVzcGs2ZHF0NjllLzkvOXU0OHJ1b3kvLy8vODhnbWk0QXJnU2lraG81a2VuTmZoeG8rYm1XYXRsdFdZamxObW8yVm81YTVoUHJ4NDVLWldwbEtqbWxtYXVwb3VXOW81cEtXdVNEaWlDaUJTSUNpSUNDSDkrOFB2NXlmeUFFT2loMkJ4LzB2ZUwrdjYzcS9qaERCazR2WFZXRE5MNzc0UXZmZGQ1OWF0MjZ0UTRjT3FWNjllcG84ZWJLbVRadW1xMWV2U3BLV0wxK3U1Y3VYMzdYWFZiVnFWWDMvL2ZlNmV2V3FhdGV1cmJDd3NMdjJMQURBbjRQd0dnQlFwUFBueit2QWdRT3FWcTJhT25mdUxEYzNOM3VYQkFBQWdEdDAzMzMzcVg3OStnb01ERlJBUUlBQ0FnSlV2MzU5MWExYlYyZlBucFVrclZ5NVVvY1BIOVl6enp5akJnMGFTSkllZU9BQkRSbzBTUFBtemRQZXZYc3Q2LzM0NDQvNjhjY2Y5YzkvL2xQWjJkbVc2NDBhTmRMbm4zOHVrOGtrU1dyZnZyMGVmdmpoUXZYczNMbFQrL2J0SzdIdTlQUjBYYmx5cGRneHExZXZ0cno5MjIrLzZiMzMzdFBreVpOTFhCc0FjRzhpdkFZQVdCVVRFNk5mZi8xVlBqNCs2dGl4b3h3ZCtWOEdBQUJBUmVEdDdhMkZDeGNXT3lZdExVMXQyclRSd0lFREMxeC84c2tuRlJnWXFOallXSDN4eFJlU3BLMWJ0NnBldlhycTBhT0gxcTVkVzJCOGZuQXRTUUVCQVFvTkRTMzByTmpZMkNMRDYveXcrcC8vL0tlaW9xTFVwMDhmbTN0b0p5WW02dURCZ3phTkJRRGNtMGdpQUFDRkhEMTZWQ2RQbmxUOSt2WFZwazBiVmFuQ0VRa0FBQUFWVldabXBxS2pveFVkSFczcFdmM3l5eStyVFpzMmhUWXdtRXdtdFc3ZFdyR3hzWlpyWGJ0MmxZZUhoeHdjSE1xa25zVEVSRzNZc0VHN2R1MVNRa0tDSkNrdUxrNDllL1pVang0OXRHdlhya0p6dG16WlV1aWF0ZDdjQUlEeWhmQWFBR0NSbDVlblE0Y082ZXpac3dvS0N0SkREejFVWUxjTUFBQUF5cit6WjgvcXQ5OStVM1IwdEU2ZE9xVzR1RGdaaGlFUER3OUxlTzNzN0N4bloyZWIxdXZZc1dPWjFoY1hGNmRseTViSlpES3BWYXRXNnRHamh6cDI3R2lwSjc5bFNYSnlzbXJYcmwza09yLzk5cHVxVjY5ZXByVUJBUDVjaE5jQUFFbFNibTZ1OXUzYnA4VEVSRDMwMEVOcTNMaXh2VXNDQUFEQVhiQjE2MVl0WDc1Y1hsNWVldkRCQjlXdFd6YzFhZEpFUVVGQmlvdUxzem9uTnpkWERnNE9NcGxNeXN2TDArblRweVdweEwvUTI3QmhnK1h0Mk5qWUF1L2ZmRDEvcklPRGd4NSsrR0VOSERoUVhidDJ0UnBPQndVRlNaTGVmLzk5ZGVyVXFkRHVjTFBackJNblR1akVpUlBxM2J0M3NmVUJBTzV0aE5jQUFHVm5aMnZQbmoxS1MwdFQyN1p0RlJBUVlPK1NBQUFBY0pmMDZkTkgvL00vLzZPQWdBQ2IvOHB1Nzk2OUNnOFBsN096cy9MeThwU2JtNnNHRFJxVWVDN0tSeDk5WkhuN3dJRURPbkRnUUxGam5aeWMxSzFiTi9YdjM3L0ljVzNidHRVTEw3eWc5ZXZYYThtU0pWYkh1THU3cTF1M2JucjExVmRMZUdVQWdIc1o0VFVBVkhLWm1abUtqSXhVWm1hbU9uZnVyUHZ1dTgvZUpRRUFBT0F1cWwyN2RwSHROcHlkblZXdlhyMUNoeUkyYWRKRTNicDFzN3p2NWVXbFBuMzZGSnJ2Nit1cmR1M2FXZDYzMW91NkxMenl5aXQ2NVpWWDdzcmFBSUI3aDhrd0RNUGVSUUFBN0NNakkwTzdkdTNTOWV2WDFhVkxGOVdvVWNQZUpRRUE3cklaTTJhb1E0Y09aZDZqRmdBQUFMQ1Z5Y1kvL1dIbk5RQlVVbGV1WE5HdVhidVVsNWVua0pBUWVYdDcyN3NrQUFBQUFBQUFDOEpyQUtpRUxsKytyRjI3ZHNsa011bmhoeCtXcDZlbnZVc0NBQUFBQUFBb2dQQWFBQ3FadExRMFJVWkd5dEhSVVNFaElmTHc4TEIzU1FBQUFBQUFBSVVRWGdOQUpaS1NrcUxkdTNmTHhjVkZJU0VoY25OenMzZEpBQUFBQUFBQVZoRmVBMEFsa1p5Y3JEMTc5c2pWMVZVaElTR0ZUcEFIQUFBQUFBQzRseEJlQTBBbDhNY2ZmMmozN3QzeThQQlFTRWlJWEZ4YzdGMFNBQUFBQUFCQXNhcll1d0FBd04yVjN5ckUzZDJkNEJvQUFBQUFBSlFiaE5jQVVJR2xwcVpxOSs3ZGxsWWhCTmNBQUFBQUFLQzhJTHdHZ0FvcUxTMU5rWkdSbHNNWnExYXRhdStTQUFBQUFBQUFiRVo0RFFBVjBPWExseFVaR1NsbloyY09ad1FBQUFBQUFPVVM0VFVBVkREcDZlbmF0V3VYSEIwZEZSSVNJamMzTjN1WEJBQUFBQUFBVUdxRTF3QlFnV1JrWkdqWHJsMnFVcVdLUWtKQzVPN3VidStTQUFBQUFBQUFiZ3ZoTlFCVUVObloyWXFNakZSZVhwNysrdGUveXNQRHc5NGxBUUFBQUFBQTNEYkNhd0NvQU14bXMvYnMyYU5yMTY2cGMrZk84dlQwdEhkSkFBQUFBQUFBZDRUd0dnREtPY013dEcvZlBxV2xwYWw5Ky9hcVdiT212VXNDQUFBQUFBQzRZNFRYQUZET0hUNThXQWtKQ1dyWnNxWDgvUHpzWFE0QUFBQUFBRUNaSUx3R2dITHN4SWtUT25QbWpKbzJiYW9HRFJyWXV4d0FBQUFBQUlBeVEzZ05BT1ZVYkd5c2poOC9ydnZ2djEvQndjSDJMZ2NBQUFBQUFLQk1FVjREUURtVW1KaW9RNGNPeWRmWFY2MWF0YkozT1FBQUFBQUFBR1dPOEJvQXlwblUxRlQ5OU5OUHFsNjl1dHEzYnkrVHlXVHZrZ0FBQUFBQUFNb2M0VFVBbENOWHIxN1ZuajE3NU9ycXFzNmRPOHZSMGRIZUpRRUFBQUFBQU53VmhOY0FVRTVrWldVcE1qSlNKcE5KZi8zclgrWGk0bUx2a2dBQUFBQUFBTzRhd21zQUtBZHljM08xWjg4ZVpXZG5xM1Buem5KM2Q3ZDNTUUFBQUFBQUFIY1Y0VFVBM09QeTh2TDAwMDgvNmRLbFMrcllzYU9xVjY5dTc1SUFBQUFBQUFEdU9zSnJBTGpISFQ1OFdCY3VYRkNiTm0zazQrTmo3M0lBQUFBQUFBRCtGSVRYQUhBUE8zUG1qR0pqWXhVY0hLeUFnQUI3bHdNQUFBQUFBUENuSWJ3R2dIdFVTa3FLZnZubEYvbjUrZWt2Zi9tTHZjc0JBQUFBQUFENFV4RmVBOEE5S0NzclN6Lzk5SlBjM056VXRtMWJtVXdtZTVjRUFBQUFBQUR3cHlLOEJvQjdUUDRCamRldlgxZW5UcDNrNU9Sazc1SUFBQUFBQUFEK2RJVFhBSENQT1hMa2lQNzQ0dysxYWROR25wNmU5aTRIQUFBQUFBREFMZ2l2QWVBZUVoY1hwOU9uVDZ0eDQ4Ynk5L2UzZHprQUFBQUFBQUIyUTNnTkFQZUl0TFEwSFRwMFNENCtQbXJXckptOXl3RUFBQUFBQUxBcndtc0F1QWRrWjJkcjc5NjljbkZ4VWZ2MjdUbWdFUUFBQUFBQVZIcUUxd0JnWjRaaGFQLysvY3JPemxiSGpoM2w3T3hzNzVJQUFBQXFyWnljSEt2WGQrellvZEdqUjVkcVRuRk9uanlwSDMvOFVZWmhsSHJ1clRJeU1yUjQ4V0pGUlVXVmFwNWhHTnF3WWNOdDFXK0wxTlJVWGJ4NDBmSitkbmEyVnExYXBhTkhqOTZWNTltRFlSZ2FOV3FVeG8wYlYrU1kxYXRYNis5Ly83c3VYNzc4SjFZR0FCV0RvNzBMQUlESzd1alJvMHBLU2xMYnRtMVZ2WHAxZTVjREFBQlFMaHcvZmx3blRweTRveldlZnZycEF1OXd3bG11QUFBZ0FFbEVRVlNieldhTkhEbFNWYXRXMVlnUkkxU2pSZzNMdllTRUJQMzg4ODhGeGh1R29hVkxsMnJqeG8yYU9YT21hdGV1YmZPekZ5MWFwQ05Iam1qRGhnMTM5QnFrRytIMWloVXJ0R3ZYTHMyYk4wK09qcmI5cUgvaXhBbk5uRGxUMjdkdlYzaDR1S3BXcmFxa3BDUWRPWExFNW1kMzY5YXR5SHR6NXN6UndZTUg5ZFZYWDhuYjIxdVN0R3paTWdVRUJHakdqQmxGenN2TXpGUktTb3BOenpjTVErZlBuN2Q2cjFHalJ2THg4WkVrWGIxNlZTdFdyTEJwemVJODlkUlRxbGF0bXVYOUxWdTI2TkNoUS9yZ2d3K3Nqcy9PenRZMzMzeWoxcTFieTh2TDY0NmZEd0NWRGVFMUFOaFJmSHk4b3FPajFhaFJJd1VFQk5pN0hBQUFnSExqd0lFRCt2cnJyKzlvalZ2RGF3Y0hCejMzM0hPYU9uV3FCZzhlckZHalJxbDE2OVpXNTJabVptcmF0R25hczJlUCt2WHJWeURvdGtWNmVybzhQVDF2dS9hYjFhbFRSeSsrK0tJV0xGaWdiNzc1UmkrKytLSk44NEtEZ3pWNjlHaE5tVEpGWThhTTBhUkpreFFkSGExcDA2YlovT3lpd3V2SXlFanQzcjFidlh2M3RnVFhMaTR1ZXZycHA3Vmd3UUx0MmJOSG5UdDN0anAzLy83OW1qeDVzazNQRHdzTDA4cVZLd3RkVDA5UDExdHZ2YVZldlhwSnVoSHczK25uaXlSMTc5N2RFbDVmdm54WlgzenhoU1FwUER5ODBOamc0R0MxYTlkT3FhbXAycng1c3padjNseG96QU1QUEtCUFAvMzBqdXNDZ0lxSzhCb0E3Q1E5UFYwSER4NVVyVnExMUx4NWMzdVhBd0FBVUM1dDJiS2wxSE1XTDE2c3I3NzZ5dXE5ZHUzYTZmUFBQOWU0Y2VNMGR1eFlmZm5sbDViZHUva013OUNJRVNNVUh4K3ZNV1BHS0NRa3BOUTEvUEhISDZwVHAwNnA1eFdsWDc5K09uUG1qRnExYWxXcWVZODg4b2l1WDcrdVBYdjJLQ3NyU3gwN2RyUWFCdDlxNmRLbFdyMTZ0ZFY3Rnk5ZTFNeVpNK1hqNDZOQmd3WVZ1TmUzYjE5OS8vMzNtalZybG9LRGc2Mys1ZUVqanp5aVJ4NTVSTktOM2ZBOWV2VFF2Ly85YjVuTlpvV0ZoUlg2bUQvLy9QT0YxdWphdFd1QjkzMThmSXI5WEpreVpZcTJiZHRtOCtlVDJXeld4SWtUNWVucHFlblRwK3ZreVpOeWRYVlZnd1lOTEdNU0V4TTFZY0lFUGZYVVV3b05EVlZrWkdTaHVtZ1pDQURGSTd3R0FEdTRmdjI2ZnZ6eFJ6azZPcXBEaHc2cVVvVWpDQUFBQU80VnRXdlgxc3laTXhVVkZWVW91Sllrazhta1ljT0dxVnExYXZMejh5djErcG1abVVwTFMxUFRwazF0bnBNZjRwWmsrL2J0UmQ2N09aajk4c3N2OWZYWFgydkxsaTNxMXExYmdSM1V0clMzS0NwMHpjN08xdmp4NDVXWm1hbnc4SEM1dWJrVm1qZGl4QWk5ODg0N0dqdDJyS1pQbnk0WEY1Y1NuMWRXdG16WklqOC9Qd1VIQjlzOEp5SWlRaTFidGxTTEZpMGszZmhZL04vLy9aOU9uejZ0MmJObnk5L2ZYNTk4OG9rU0VoSTBkKzVjMWF4WlU1SzBidDA2ZVhsNTZhV1hYdEt2di82cVpjdVdxVmF0V3VyZHUvZGRlVzBBVUJFUlhnT0FIZnp5eXkvS3lNalFJNDg4b3FwVnE5cTdIQUFBZ0hKdC9mcjFObzh0S3JUczNyMjc4dkx5U3B4LzY4N1ptMVdwVWtXYk5tMHFjWTNZMkZoSjB1blRwMHNjZS9QYWd3Y1B0bmw4dnIxNzkrcllzV00yaGV6VzJscmNyR1hMbHFwVnExYVI5M056Yy9YaGh4OHFKaVpHZi8vNzMvWGdndzlhSGRlc1dUTzkrdXFybWo5L3ZrYVBIcTN3OEhDNXU3c1hHSlBmeDlwc05rdTZzWXM1LyszOGU3Nit2amIzOTVadWJDQlp2bnk1MHRQVDllbW5ueGI3V3ZKdDNyeFp5NVl0MDVFalIvVHh4eC9MWkRJcEppWkdCdzRjMEpRcFUrVHY3eTlKR2pWcWxQNys5NzlyeFlvVmV2MzExN1ZxMVNydDM3OWZNMmZPbEt1cnF6cDA2S0J1M2JwcDZkS2w2dDY5KzU4YTJBTkFlVVo0RFFCL3N2UG56eXN1TGs3QndjR1dYUmtBQUFDNGZiTm16Yko1N0QvKzhRK3IxeGNzV0dEMStvWU5HN1J5NVVyNSsvdnIvUG56ZXYvOTkrWHY3MzlINFdOVVZKUWtLU2twU1hGeGNUYWRmV0l5bVFyMTZDN0poZzBiZFB6NGNmbjUrUlY3UUdLK2tucGRUNTQ4dWNqQU55Y25SK0hoNFRwdzRJQjY5ZXFscDU1NnF0aTFubm5tR2FXbXBtclZxbFVhTW1TSXhvd1pvMGFOR2xudWg0V0ZGUmcvYXRTb1F2Y2lJaUpVcjE2OVlwOXpNeWNuSjMzd3dRY2FNbVNJSms2Y3FCa3pac2pCd2FISThlZk9uZFBzMmJOVm8wWU5qUjA3VmlhVFNaTFVwRWtUZmZIRkY4ck96aTV3V09SYmI3Mmx3TUJBblQ5L1h2SHg4VXBJU0ZCT1RvNWx6T09QUDY2UWtCQmR2SGhSa3VUcDZja2hqZ0JRQXNKckFQZ1RYYnQyVFljT0hWTE5talgxbDcvOHhkN2xBQUFBbEttWW1CZ2RPWEpFQ1FrSnVuNzl1azF6T25Ub29JNGRPOTdSYzB2Yjkzcng0c1dGcnQwYWdxYWxwZW16eno3VHpwMDc5ZWFiYnlvOVBWMkxGaTNTdkhuemxKT1RvOGNlZTB4UFBQRkVxUTlxbEtURGh3K3JTcFVxY25KeTB1N2R1Ky9Ld2QyclY2L1daNTk5Smo4L1AwMmZQdDJtWGNhU0NoeHltQzhwS2FuWVF5QlRVMU0xWWNJRW5UaHhRcUdob1JvMmJKaE56M3I5OWRmbDd1NnV4WXNYYStqUW9Ycnl5U2YxL1BQUHk4UERROUtOY05yWDExYzllL1lzMVBQNjVoM3d5Y25KTmoxUGtnSUNBdlQ2NjY5cjFxeFpXclJvVWFHZTNEZS9wdmZlZTArR1llakREejhzdE9ta1RwMDZ4ZTdDejNkckNIK3ovdjM3YStEQWdUYlhEZ0NWRWVFMUFQeEpETVBRZ1FNSFpCaUcyclp0YTltNUFRQUFVTjVkdTNaTjI3WnRVM1IwdEdyV3JLbEdqUnJKeTh2THB1OTNTck56dGppR1laVFk5cU80WGJiNU1qSXl0RzdkT2kxYnRrd09EZzZhT0hHaTJyWnRxNlZMbDBxUzVzK2ZyM1hyMW1uMTZ0VmFzV0tGUWtORDlkUlRUeWt3TU5DbU9qTXlNdlRMTDc4b09EaFkzdDdlMnJScGsxNTQ0WVV5Kzk3UU1Bek5temRQcTFhdFVzT0dEVFZwMHFTNy90ZCtNMmJNMElrVEo5UzdkMjhOSFRxMFZLOWx3SUFCYXRTb2thWlBuNjRWSzFZb0tDaW93QUdZS1NrcGtpUVBEdzlkdm56WjZocjkrL2N2VmIyOWV2WFNuajE3dEh6NWNyVnIxNjVRZTVPclY2OXExS2hSdW5qeG9zYVBINi9HalJ0YlhhZTRYNXJjM0ZNY0FIRDdDSzhCNEU5eTZ0UXBYYng0VWExYnQ3YnNKZ0VBQUNqdjh2THl0R3JWS3FXbnArdnh4eDlYVUZDUVhlcll1M2V2eG84ZlgreVk0b0xFNk9ob2JkdTJUWnMyYlZKbVpxYmF0bTJyNGNPSEY5cXg3T0hob2VlZmYxNzkrdlhUOTk5L3IrWExsMnZ6NXMxcTE2NmQrdmZ2WCtKZjErM1lzVU81dWJucTBxV0xhdGFzcWQyN2QrdkFnUU5xMTY2ZHphKzFLSm1abVpvOGViTDI3OSt2Tm0zYTZJTVBQcENycTJ1cDFvaUxpOVBCZ3djTFhFdExTeXQyenJ2dnZxdDkrL2JKM2QyOXdNR1B0Z2dORGRXb1VhTVVFUkdoSTBlTzZLOS8vV3VCK3ovOTlKTzh2YjFWclZvMVMzaWRuWjFkYUowbm4zeFNIVHAwS0ZCVGNZWVBINjZSSTBkYVBUZzlLeXRMTGk0dWV2dnR0NjMrVlVCT1RrNkoveVlaR1JtU2J1eGFMNG0xUTBFQkFEY1FYZ1BBbitEU3BVczZkdXlZNnRhdHEvdnZ2OS9lNVFBQUFKU1pmZnYyS1RrNVdTKzg4SUxxMUtsajczSVVGaFltYjIvdkF0Y09IejZzblR0M0Zqbm4wS0ZEbHA3S0RSbzAwQ3V2dkZJZ0NKV2tIajE2RkxqbTR1S2lmdjM2NmJISEh0T2FOV3YwelRmZmFOaXdZZnJmLy8xZnRXN2QydXB6RE1QUW1qVnI1T1RrcE5EUVVMbTV1YWw2OWVwYXVuVHBIWWZYWjgrZVZYaDR1TTZkTzZmSEhudE1iNzc1cGswN3pXKzFaczBhclZtenBsUnpxbGV2cnA0OWV5bytQcjdBb1pKNzl1eFJWRlNVWG4zMVZhdTdzU01pSWl5SGwzdDVlUlVLcmhNVEU3VjQ4V0oxNmRKRkpwTkp0V3JWa3J1N2U2RzJKcExrNysrdjVzMmJXOTVmc21TSnFsV3JWbVROUGo0K2lvaUlzQnBlMTZwVlM1OTg4a21STzhpUEhUdW1rU05IRnJuMnpZcHJ0NUtQM2RrQVVEVENhd0M0eTh4bXMvYnYzeTluWjJlMWF0WEszdVVBQUFDVW1XdlhybGwyK2Q0THdiVWtoWVNFeU0vUHI4QzFhOWV1RlJ0ZXQyclZTbUZoWVFvS0NpcnkrN1dJaUFqdDI3ZFBxMWF0S25EZHhjVkZ6ejc3ckhyMjdLbVZLMWVxUllzV1JUNW41ODZkaW91TFU3ZHUzZVRwNlNucHhpRitpeGN2Vm1Sa1pLSHcxbFkvL1BDRFB2MzBVeG1Hb2JmZmZsczllL2E4clhVa2FkQ2dRUW9ORFMxdzdZOC8vckNwajdXL3YzK0JReVdqb3FMazVlV2xaNTU1eHVyNCtmUG55OW5adWNqMTFxMWJwOXpjWEQzMzNIT1NKRmRYVnkxWnNrUnBhV25GOXBLV0N1OW10cVUvdGEzak5tL2VyTysvLzk2bTlmSkZSMGZyekpremQvU3hBWURLaVBBYUFPNnlvMGVQS2owOVhWMjZkTG1qVStrQkFBRHVOYkd4c2NyTHl5djNmMW1XbVptcG1qVnJLaVVsUlpzM2I3WTZKaW9xU3E2dXJrWGVsMjZFdHprNU9YSjBMUHlqZG1abXB1YlBueThIQjRjQ3UzSDc5ZXVuNzc3N1RuUG56bFhMbGkxTDFWN3U4dVhMK3VTVFR4UVpHU2svUHorTkd6ZE9EUm8wc0htK05SNGVIcXBkdTNhQmF5WDFFaTlLYkd4c2tUM05jM0p5WkJpR1plZTFOWU1IRDVhenMzT0JJTnJEdzhQbWZ5UERNQ3k3cHdjTUdGRHMyRDE3OWlnMk5yYkVjWkprTXBtS0RkMnQyYjkvdjVZdlg2NCtmZnFVYWg0QVZIYUUxd0J3RjEyNGNFRXhNVEY2NElFSGROOTk5OW03SEFBQWdES1YzNFA0MXJEVG5vNGZQNjRMRnk0VXVCWWZIMS9zbkV1WExtbmF0R2syclYvU3VBY2ZmRkJ1Ym02RnJzK2VQVnZKeWNsNit1bW41ZXZyYTdudTd1NnVWMTU1UlhQbXpOR1VLVk1VSGg1dTA0R0hPM2Z1MUp3NWMzVDU4bVYxNzk1ZGI3enhodFhubHRiVnExZVZuSnhjNEZwcWFtcXAxMGxLU2xKOGZMdzZkKzVzOVg1V1ZwWWtGZHVUdTZUZDFTVjU3YlhYOU5wcnI2bGR1M1o2NmFXWGloMmJrSkNnMk5qWUVzZmxlL0xKSjVXZW5sN3FtbTdkMlUzTEVBQW9IdUUxQU53bDJkblpPbmp3b0R3OVBkV3NXVE43bHdNQUFGRG1ETU9RcEZMdlFyMmJwazZkV3VvNWZuNSt4WWFJUzVZczBiLy8vVy81K2ZuSndjRkJjK2ZPTGRWQmlDdFhydFRXclZ2bDcrK3ZsMTkrdWREOTNyMTdhOGVPSGRxL2Y3L216cDJyb1VPSFdsM0hNQXh0Mzc1ZE8zZnUxTDU5KzFTclZpMU5talJKYmR1MnRibVdraXhjdUZBTEZ5Njg0M1hXcmwwclNlclNwWXZWKy9rSEdoWVh1RSthTktsQTBIK3prb0x0bkp3Y3hjWEZLU0Vod1paeVMyMzI3Tmt5bTgyVzkwK2RPcVhMbHkrclRaczJWc2V2WExsU1AvendneUlpSXU1S1BRQlFVUkZlQThCZGN1alFJZVhrNUtoTGx5NjNkVmdPQUFBQVNtL2F0R2xsMm4vNzJMRmpXcnAwcVRwMzdxeUJBd2RxeUpBaEdqTm1qTUxEdzIzYTZieCsvWHA5OGNVWGNuVjExZmp4NDYyMmtUT1pUSHIvL2ZmMXhodHZhTzNhdGNyT3p0WmJiNzFWb1AzSXRXdlhOSEhpUkIwNGNFRFNqZEQzNDQ4L0x0VGIrVTcxN2R0WDdkdTN0M3F2VWFOR05xMXg4dVJKclY2OVdzMmFOVk5RVUpEVk1aY3VYWkowWStkNVVYeDlmWXRzTzFLU2xKUVVTYnBydmRodjdhdis4Y2NmNjhTSkU2cFZxNWJWM3VYNWgwZmU3dXNCZ01xSzhCb0E3b0xZMkZqOS92dnZldWloaHdxZGRnOEFBSUN5MTdKbFMwVkVSTWpYMTlkcXorbmJzV25USnMyZVBWdSt2cjRhUG55NFBEMDk5Y0VISDJqQ2hBa2FNbVNJM25ubkhUMzQ0SU5XNTVyTlprVkVST2piYjcrVnM3T3pKa3lZb0lDQWdDS2ZWYnQyYlUyY09GRWpSNDdVeG8wYjlkLy8vbGYvK3RlL0ZCZ1lxQ3RYcm1qVXFGRTZkZXFVd3NMQ2xKT1RveVZMbHVqZGQ5OVZXRmlZUWtKQ1ZLVktsVHQrdlFNR0RGRDc5dTJMREp4dlZsUWY3T2pvYUkwWk0wWU9EZzdGSHZKNDhPQkJTVGY2aEJjbE16TlRWNjllTGJFV0J3Y0hYYmx5cGNDMXVMZzRTVkxkdW5WTG5GOFd4bzBicHhFalJtalNwRW02ZnYxNm9VTXZBUUMzaC9BYUFNclkxYXRYOWNzdnY2aE9uVG8yZmVNUEFBQ0FPK2ZxNmxya3J0WkxseTdKTUF4NWVIaklaRExwdi8vOWI1RUI5N1ZyMTdSMzcxNTk5OTEzT25YcWxGcTBhS0gzM250UG5wNmVrcVMyYmR0cTJyUnBtang1c29ZUEg2N1dyVnZyMFVjZlZaczJiU3lIRDU0OWUxWWZmZlNSb3FLaTVPSGhvWEhqeHFsRml4WWx2b2JHalJ0cjZ0U3BHanQyckdKaVlqUjQ4R0FOR3paTTd1N3VPblhxbEFZTkdxVG5ubnRPMG8wZHZIUG56dFhreVpQMXlTZWY2S0dISGxMZHVuWGw3ZTB0UjBmSEFuMnp6V2F6ekdhenJsKy9yaXBWcXFoLy8vNVduMTlVdjJmRE1IVGx5aFc1dXJySzBkRlJhV2xwT25Ub1VJSFdLVmxaV2ZyMjIyKzFiTmt5T1RnNGFPellzUW9NREpRa2JkeTRVUmN1WEpDSGg0ZWNuWjJWa0pDZ3RXdlhxbTdkdXNWK3YxeFUrNVJiMWE5ZlgydldySkdUazVPcVZxMnEzTnhjclYrL1hsNWVYbi9hVG1kUFQwOU5uVHBWLy9yWHYrVHU3cTVMbHk3SjBkRlJycTZ1dW5idG1vNGVQVm9tUGNrQm9MSWh2QWFBTW1RWWhnNGVQS2dxVmFxb1RaczJOaDIyQXdBQWdMdHI2OWF0bWpkdlhvRnJOL2VKam82TzFvNGRPeFFkSGEyVEowOHFOemRYOWVyVjA4aVJJeFVhR2xyb2U3cW1UWnRxd1lJRldyRmloZGFzV2FPZmYvNVpEZzRPdXYvKys5V3JWeS9kZi8vOU9uMzZ0SUtDZ3ZUZWUrK1ZhdmR2VUZDUVB2MzBVODJZTVVNWEwxN1VJNDg4SWpjM042V25wNnRQbno2V2NYLzcyOS9Vdm4xN2JkMjZWWHYzN3RXSkV5ZTBkKy9lRXRmdjNyMjd6YlhreTh2TFUvLysvWldkblYzZ2V1L2V2U1hkT094dzZOQ2h1bkxsaWdJREF6Vnk1TWdDTFVhU2twSzBkT25TQW5NYk5teW9VYU5HRmJ0amZPYk1tWVhhYytSNzl0bG5MVzhQR1RKRTA2Wk5LL0F4cmwyN3R0NTk5OTAvdFgyZmw1ZVhQdnZzTTFXcFVrV0xGaTBxOUpwNzl1ejVwOVVDQUJVRjRUVUFsS0hZMkZqOThjY2ZhdDI2TlRzckFBQUE3cUxnNEdEMTdkdlhwckdkTzNlV3M3T3pjbkp5WkRhYjVlM3RyWkNRRU12OVdyVnFhZE9tVGZMMTlkVVRUenloVHAwNkZka09KRi9WcWxVMVlNQUFQZnZzczlxM2I1LzI3ZHVubUpnWXRXL2ZYalZyMXRTc1diUFVzR0hEMjJyblVhTkdEVTJhTkVtWm1abVc3eWx2RHE3enVibTVxWGZ2M3BZUU9TOHZUOWV2WDVmWmJGWmVYcDd5OHZKa0dJYk1ack1NdzdEc1BwZWswTkJRbS85SzBNSEJRZi80eHorVWxwWW13ekRrNE9DZ2hnMGJXbjRCNE9mbnB3RURCc2pWMVZWZHUzWXRGQmkvOU5KTGV2TEpKNVdWbFNXejJTeFhWMWZMVHZhaXRHdlhUajQrUHFwUm80YlYreDA3ZHJUcy9HN2V2TG1XTEZsaTAyc3BTczJhTmN0a2wzYit4N3R6NTg0eW1Vd3lERU1tazBsMTY5YlZ3dzgvZk1mckEwQmxZekx5ajRjR0FOeVJyS3dzYmR5NFVkN2UzbnhqQ2dDNFo4MllNVU1kT25SUXg0NGQ3VjBLS29DOWUvZnFwNTkrMGp2dnZHUHZVdTVZZnNnSUFBRHVQcE9OLzlPOTh4TWRBQUNTcENOSGpzaHNOcXRWcTFiMkxnVUFBQUNsUkhBTkFNQzloL0FhQU1yQWhRc1hkTzdjT1RWcDBrVFZxbFd6ZHprQUFBQUFBQURsSHVFMUFOd2hzOW1zdzRjUHExcTFhdnJMWC81aTczSUFBQUFBQUFBcUJNSnJBTGhESjA2Y1VFWkdobHExYW5WYkIvSUFBQUFBQUFDZ01GSVdBTGdEbHk5ZlZuUjB0QUlEQTFXN2RtMTdsd01BQUFBQUFGQmhFRjREd0cweURFT0hEaDJTczdPem1qZHZidTl5QUFBQUFBQUFLaFRDYXdDNFRXZk9uRkZLU29xYU4yOHVaMmRuZTVjREFBQUFBQUJRb1JCZUE4QnR1SGJ0bW80ZVBTb2ZIeDhGQkFUWXV4d0FBQUFBQUlBS2gvQWFBRzdEcjcvK3FyeThQTFZzMmRMZXBRQUFBQUFBQUZSSWhOY0FVRXFKaVltS2o0OVgwNlpONWVIaFllOXlBQUFBQUFBQUtpVENhd0FvQmJQWnJNT0hEOHZMeTB0QlFVSDJMZ2NBQUFBQUFLRENJcndHZ0ZJNGRlcVVNak16MWJKbFMxV3B3cGRRQUFBQUFBQ0F1NFhrQlFCc2xKV1ZwWk1uVDhyZjMxKzFhdFd5ZHprQUFBQUFBQUFWR3VFMUFOam8yTEZqeXN2TFU3Tm16ZXhkQ2dBQUFBQUFRSVZIZUEwQU5yaDgrYkppWTJQVnFGRWpEbWtFQUFBQUFBRDRFeEJlQTRBTmpodzVJbWRuWnpWdDJ0VGVwUUFBQUFBQUFGUUtoTmNBVUlMRXhFUWxKU1VwT0RoWVRrNU85aTRIQUFBQUFBQ2dVaUM4Qm9CaUdJYWgzMzc3VGRXcVZWT0RCZzNzWFE0QUFBQUFBRUNsUVhnTkFNVTRjK2FNMHRQVDlkQkRENmxLRmI1a0FnQUFBQUFBL0ZsSVlnQ2dDTmV2WDlmeDQ4ZFZwMDRkK2ZuNTJic2NBQUFBQUFDQVNvWHdHZ0NLY1BMa1NXVm5aNnQ1OCtiMkxnVUFBQUFBQUtEU0lid0dBQ3N5TWpKMDZ0UXBCUVlHeXR2YjI5N2xBQUFBQUFBQVZEcUUxd0JneGRHalIyVXltZlRnZ3cvYXV4UUFBQUFBQUlCS2lmQWFBRzZSa3BLaTgrZlBxM0hqeG5KMWRiVjNPUUFBQUFBQUFKVVM0VFVBM09MWXNXT3FXcldxR2pkdWJPOVNBQUFBQUFBQUtpM0Nhd0M0eVI5Ly9LR0xGeStxU1pNbWNuUjB0SGM1QUFBQUFBQUFsUmJoTlFEYzVQang0NnBhdGFvYU5HaGc3MUlBQUFBQUFBQXFOY0pyQVBoL2J0NTE3ZURnWU85eUFBQUFBQUFBS2pYQ2F3RDRmOWgxRFFBQUFBQUFjTzhndkFZQXNlc2FBQUFBQUFEZ1hrTjREUUJpMXpVQUFBQUFBTUM5aHZBYVFLV1h2K3U2Y2VQRzdMb0dBQUFBQUFDNFJ4QmVBNmowOG5kZE4yelkwTjZsQUFBQUFBQUE0UDhodkFaUXFiSHJHZ0FBQUhkVFRrNk8xZXM3ZHV6UTZOR2pTelhuZG1Wblp5czFOYlZVYzA2ZVBLa2ZmL3hSaG1IYzhmTXpNakswZVBGaVJVVkZsV3FlWVJqYXNHRkRtZjk3NUV0TlRkWEZpeGN0NzJkbloydlZxbFU2ZXZUb1hYbGVhVVJHUm1yKy9QbkZqcGszYjU2V0wxOWVKaCtqTzNYMDZGSHQyN2Z2bnFnRlFNWGlhTzhDQU1DZTJIVU5BQUFBNmNiM2hTZE9uTGlqTlo1Kyt1a0M3NXZOWm8wY09WSlZxMWJWaUJFalZLTkdEY3U5aElRRS9menp6d1hHRzRhaHBVdVhhdVBHalpvNWM2WnExNjR0U2NyTnpWVmlZcUpOTmZqNys4dGtNaFc0dG5IalJzMlpNMGRidG15eCtiVXNXclJJUjQ0YzBZWU5HMnllVTVTTWpBeXRXTEZDdTNidDByeDU4K1RvYUZzVWNlTEVDYzJjT1ZQYnQyOVhlSGk0cWxhdHFxU2tKQjA1Y3NUbVozZnIxcTNJZTNQbXpOSEJnd2YxMVZkZnlkdmJXNUswYk5reUJRUUVhTWFNR1VYT3k4ek1WRXBLaWszUE53eEQ1OCtmdDNxdlVhTkc4dkh4c1hvdkt5dEwzMzc3clV3bWsxNTk5ZFZDOTVjdFc2YVZLMWZxMFVjZkxmVHhscVN1WGJ0YVhUY2lJa0oxNjliVkR6LzhZRlA5M2JwMWs3T3pjNG5qNXN5Wm96Tm56bWpEaGcwMmYzd0J3Qlo4UlFGUWFlWHZ1bTdldkRtN3JnRUFBTXFab3NLNTB1clpzNmZlZnZ0dEhUaHdRRjkvL2ZVZHJYVnJlTzNnNEtEbm5udE9VNmRPMWVEQmd6VnExQ2kxYnQzYTZ0ek16RXhObXpaTmUvYnNVYjkrL1FvRTNSY3ZYbFJZV0poTk5mem5QLy9SdG0zYk5HdldyRktGMWJkS1QwK1hwNmZuYmMrL1daMDZkZlRpaXk5cXdZSUYrdWFiYi9UaWl5L2FOQzg0T0ZpalI0L1dsQ2xUTkdiTUdFMmFORW5SMGRHYU5tMmF6Yzh1S3J5T2pJelU3dDI3MWJ0M2IwdHc3ZUxpb3FlZmZsb0xGaXpRbmoxNzFMbHpaNnR6OSsvZnI4bVRKOXYwL0xDd01LMWN1YkxROWZUMGRMMzExbHZxMWF0WGtYV2ZPblZLMjdadEsvVDVjUFhxVmExYnQwNDlldlRRUC8vNXp5S2ZQV1hLRlBuNitscmVmL25sbHlYZCtHWElyRm16YktxL1M1Y3VOb1hYN0xnR2NMY1FYZ09vdE5oMURRQUFVSDcxNzkrLzJQdUdZV2pWcWxYS3ljbFIxNjVkTGJ1WWJ4VVVGRlRnL2RzSmZCY3ZYcXl2dnZySzZyMTI3ZHJwODg4LzE3aHg0elIyN0ZoOStlV1hoWGJiR29haEVTTkdLRDQrWG1QR2pGRklTRWlCKzM1K2ZwYTZ1bmJ0cWpmZWVFTjkrL2FWSksxZHU3YlV1NnB0OGNjZmY2aE9uVHBsdGw2L2Z2MTA1c3dadFdyVnFsVHpIbm5rRVYyL2ZsMTc5dXhSVmxhV09uYnNhRFVNdnRYU3BVdTFldlZxcS9jdVhyeW9tVE5ueXNmSFI0TUdEU3B3cjIvZnZ2cisrKzgxYTlZc0JRY0hxM3IxNmxacmV1U1JSeVRkMkYzZm8wY1AvZnZmLzViWmJGWllXRmloajhYenp6OWZhSTFiZi9tU2tKQmdDWmR2OWV5enoxcTl2bkhqUm0zY3VMSEF0Wmt6WityQkJ4K1VkT09YQm41K2ZsYm5TdExnd1lNTC9jTGxkdVdIMTlaMmdRUEFuU0M4QmxBcDVmZTNZOWMxQUFCQStUUnc0TUJpNzY5ZnYxNDVPVGw2NElFSE5HTEVDTHVHYXJWcjE5Yk1tVE1WRlJWbHRVMkV5V1RTc0dIRFZLMWF0V0xEeGo5cmQydG1acWJTMHRMVXRHbFRtK2ZraDdnbDJiNTllNUgzYmc1OXYvenlTMzM5OWRmYXNtV0x1blhyVm1BSHRaZVhWNG5QS1dxM2NIWjJ0c2FQSDYvTXpFeUZoNGZMemMydDBMd1JJMGJvblhmZTBkaXhZelY5K25TNXVMaVUrTHc3VmFkT0hVVkVSRmk5ZC9ic1dYMzQ0WWQ2NnFtbjlPaWpqNWE0amoyWXpXWko0bWNyQUdXTzhCcEFwWFRxMUNrNU9UbnAvdnZ2dDNjcEFBQUFLR1BKeWNsYXVIQ2hKUlF1YlhDOWZ2MTZtOGNHQndkYnZkNjllM2ZsNWVXVk9MKzQ5aWRWcWxUUnBrMmJDbDIvMndGaGJHeXNKT24wNmRNMno2bFNwWW9HRHg1YzZtZnQzYnRYeDQ0ZEt6YTB6N2Q1OCtaaTc3ZHMyVksxYXRVcThuNXVicTQrL1BCRHhjVEU2TzkvLzd0bGgvS3RtalZycGxkZmZWWHo1OC9YNk5HakZSNGVMbmQzOXdKajh2dFk1NGUyaVltSmxyZno3L242K3RyYy85blIwVkgxNnRXemVtLzM3dDJTcFAvNW4vOHBjb3k5NWVYbHNlc2F3RjFCZUEyZzBzbk16RlI4Zkx3ZWVPQUJPVGs1MmJzY0FBQUFsQ0hETURSMTZsUmR2WHBWVHp6eGhKbzBhVkxxTld6dEJ5eEovL2pIUDZ4ZVg3QmdnZFhyR3paczBNcVZLK1h2NzYvejU4L3IvZmZmbDcrL2Y3RzdlMjhOdUdmUG5xM1pzMmRiSGZQd3d3K3JlZlBtTnRkdlRWUlVsQ1FwS1NsSmNYRnhDZ2dJS0hHT3lXUXFkUXVLRFJzMjZQang0L0x6OHl2MmdNUjhKZlc2bmp4NWNwSGhkVTVPanNMRHczWGd3QUgxNnRWTFR6MzFWTEZyUGZQTU0wcE5UZFdxVmFzMFpNZ1FqUmt6Um8wYU5iTGN2N1VIK2FoUm93cmRpNGlJS0ZYWVhGSWY5OWRmZjczWSsvUG56MWRnWUdDUk5kN3E4dVhMUlI0bUtkMW9WNVAvaXhKYmU4eVhOQzQ0T0ZnZmYveXhUV3NCZ0VSNERhQVN5dDlCOHNBREQ5aTVFZ0FBZ0lvbEppWkdSNDRjVVVKQ2dxNWZ2MjdUbkE0ZE9xaGp4NDVsVnNPaVJZdjA2NisveXRYVnRjakRFVXRTMnY3Uml4Y3ZMblR0MXRBeUxTMU5uMzMybVhidTNLazMzM3hUNmVucFdyUm9rZWJObTZlY25Cdzk5dGhqZXVLSkp3b2N6SmN2djUxRVltS2kzbi8vZmIzOTl0dVdYY1BidG0zVDBxVkxMV1BjM056MDAwOC9sYXIrV3gwK2ZGaFZxbFNSazVPVGR1L2ViVk40WFZxclY2L1daNTk5Smo4L1AwMmZQcjNZSGRNM3MzYklZVkpTVXJHSFFLYW1wbXJDaEFrNmNlS0VRa05ETld6WU1KdWU5ZnJycjh2ZDNWMkxGeS9XMEtGRDllU1RUK3I1NTUrWGg0ZUhwQnNmRjE5ZlgvWHMyYk5Reit1YlE5ems1R1Nibm1ldGJjaXhZOGYwMFVjZjZabG5uaW14TGN2Tmh6TksvLytCalMrLy9MTGw3VHAxNmxqK0ltRDU4dVZhdm54NWtldDkvZlhYbGw3eEpmV1lYNzU4dWZMeTh2VGNjODhWdXdQYld0c2NBQ2dPNFRXQVNpVTNOMWRuenB5UnY3OS9vZjUyQUFBQXVEM1hybDNUdG0zYkZCMGRyWm8xYStHcklFOEFBQ0FBU1VSQlZLcFJvMGJ5OHZLeXFZMUFXYlpCMkxGamg1WXRXeVp2YjI4WmhxRXhZOFpveTVZdE9udjJyQklTRWtvVmtodUdVV0xiRDF2YWQyUmtaR2pkdW5WYXRteVpIQndjTkhIaVJMVnQyMVpMbHk2VmRHTzM3THAxNjdSNjlXcXRXTEZDb2FHaGV1cXBwd3Jzb00zL04vcmxsMThrU1czYXRMR0V2ZmtIQ3Q3ODcxaWpSbzBpMjVuWVV1OHZ2L3lpNE9CZ2VYdDdhOU9tVFhyaGhSZktyQ1dFWVJpYU4yK2VWcTFhcFlZTkcyclNwRW1xV2JObW1heGRsQmt6WnVqRWlSUHEzYnUzaGc0ZFdxclhNbURBQURWcTFFalRwMC9YaWhVckZCUVVWT0JBelpTVUZFbVNoNGVITGwrK2JIV05rb0xmZk5iK1cxaTNicDBrS1RRMHRGVC9yZHo2QzVpYkQyL015Y21SSkwzODhzdDYvUEhIQzgzOThjY2ZOWFBtekFMWGl1c3huNTZlcnErLy9scVNGQklTb29ZTkc5cGNKd0NVaFBBYVFLVVNHeHVyNjlldkZ6cFZIZ0FBQUxkdjFhcFZTazlQMStPUFAyNjM3N01PSFRxa3FWT255c25KU1I5KytLR21UWnRtQ1JObno1NnQzMzc3VFowNmRkS1FJVU1zdTBtTHMzZnZYbzBmUDc3WU1jWHQwSTZPanRhMmJkdTBhZE1tWldabXFtM2J0aG8rZkhpaEhjWWVIaDU2L3ZubjFhOWZQMzMvL2ZkYXZueTVObS9lckhidDJxbC8vLzc2eTEvK0l1bEc2N3R2dnZsR1RabzBLWEdYY3NlT0hRc0U5ZmxocFMxMjdOaWgzTnhjZGVuU1JUVnIxdFR1M2J0MTRNQUJ0V3ZYenVZMWlwS1ptYW5Ka3lkci8vNzlhdE9talQ3NDRBTzV1cnFXYW8yNHVEZ2RQSGl3d0xXMHRMUmk1N3o3N3J2YXQyK2YzTjNkQ3h6OGFJdlEwRkNOR2pWS0VSRVJPbkxraVA3NjE3OFd1UC9UVHovSjI5dGIxYXBWczN5K1pXZG5GMXJueVNlZlZJY09IUXJVbE04d0RNWEh4MXQ5L3M2ZE8xV2pSZzA1T1RrVjIrTGpadlhxMWROSEgzMmtWMTU1eGVwTy9ud3VMaTVXRDc4czdjY2tKaWJHOHZiaHc0Y0pyd0dVS2NKckFKV0dZUmlLaVlsUnJWcTFpdjBtRGdBQUFLV1RuSnlzRjE1NFFYWHExTEhMOHc4ZE9xU3hZOGZLTUF5TkhqM2FFdmptR3p0MnJENzk5Rk50Mzc1ZGh3OGYxaXV2dktLK2ZmdmF0QU0zTEN4TTN0N2VCYTRkUG54WU8zZnVMTGFlL0I3SURSbzAwQ3V2dkZJZ3VKU2tIajE2RkxqbTR1S2lmdjM2NmJISEh0T2FOV3YwelRmZmFOaXdZZnJmLy8xZnRXalJRcE1tVFZKeWNyS0dEQmxTWXMzU2pWWW1MaTR1TXBsTStzOS8vaU5QVDg4UzV4aUdvVFZyMXNqSnlVbWhvYUZ5YzNOVDllclZ0WFRwMGpzT3I4K2VQYXZ3OEhDZE8zZE9qejMybU41ODg4M2JPbmh5elpvMVdyTm1UYW5tVks5ZVhUMTc5bFI4Zkh5QlF5WDM3Tm1qcUtnb3ZmcnFxMVkvRnlJaUlsUzFhbFZKa3BlWFY2SGdPakV4VVlzWEwxYVhMbDFrTXBsVXExWXR1YnU3RjJwcklrbisvdjRGZXBFdldiSkUxYXBWa3lSbFpXV1YySis2cFBzMzI3SmxpelpzMktDbm4zN2E4bk5QWW1LaUpNbmIyN3ZZL3VxM1kvLysvWktrd01CQWJkNjh1ZFM5endHZ09JVFhBQ3FOMzMvL1hSa1pHWGQ4Z0EwQUFBQnV5TTNObFhTampZVzlndXZ0MjdkcjJyUnBNZ3hENzcvL3ZqcDM3bHhvakplWGwwYVBIcTJRa0JCOS9QSEhsdDdUNzc3N3J1clhyMS9zK2lFaElaWjJDL211WGJ0V2JIamRxbFVyaFlXRktTZ29TSzFhdGJJNkppSWlRdnYyN2RPcVZhc0tYSGR4Y2RHenp6NnJuajE3YXVYS2xXclJvb1dpb3FKMCtQQmgvZTF2ZjFPblRwMEtqSzlWcTVZZWV1aWhRdXR2MjdaTkNRa0praVJQVDArOTl0cHJ4YjVPNmNZdTM3aTRPSFhyMXMwU2RqLysrT05hdkhpeElpTWpDNFczdHZyaGh4LzA2YWVmeWpBTXZmMzIyK3JacytkdHJTTkpnd1lOVW1ob2FJRnJmL3p4aDAxOXJQMzkvUXNFcTFGUlVmTHk4dEl6enp4amRmejgrZlBsN094YzVIcnIxcTFUYm02dW5udnVPVWszZGl3dldiSkVhV2xwSlliTk4vZCtkblYxTGJTTC85ZGZmOVhJa1NQVnRtMWJoWWVIbC9qYVN2TCsrKzlMa2dZUEhxdytmZnBJdXZGTHAxT25UaFVhZStIQ0Jadlh2WGJ0bXJadTNhcWdvQ0QxNmROSDA2Wk4wODgvLzN6Yi9lWUI0RmFFMXdBcWpWT25Uc25kM2IzUUR4OEFBQUM0UGZudEd1Ni8vLzQvL2RtR1lXamh3b1Zhdm55NTNOemM5TjU3NzVXNE83aGp4NDRLRGc3V1J4OTlwTDE3OStyMTExL1hnQUVETE9Galdjbk16RlRObWpXVmtwS2l6WnMzV3gwVEZSVWxWMWZYSXU5TE44TFduSndjTld2V1RGT25UbFdUSmswS2plblVxWk02ZGVxa2wxOStXYjE3OTlhVFR6NHA2Y2JCbFdheldRNE9EamJ0TU0vTXpOVDgrZlBsNE9CUTRQRERmdjM2NmJ2dnZ0UGN1WFBWc21WTHkyR0Z0cmg4K2JJKytlUVRSVVpHeXMvUFQrUEdqVk9EQmcxc25tK05oNGRIb2JZdkpmVW1MMHBzYkd5UmZhUnpjbkprR0labDU3VTFnd2NQbHJPemM0RWcyc1BEdytaL0k4TXdySDVzRWhNVExiM0FodzhmTHJQWlhPSmFKcE5KVmFwVUtmSitSRVNFNWJYbXQ1Rlp2WHExVnE5ZWJWT3RSZm51dSs5MDVjb1Z2Zjc2NjNyNDRZZTFjT0ZDelpzM1R5MWF0SkNqSTVFVGdEdkhWeElBbFVKS1NvcFNVbExVb2tXTE1qdHNCZ0FBb0xMTDcrMXJTdy9wc3BTVWxLUXBVNmJvMkxGanFsT25qc0xEdzIwT1JiMjh2RFJod2dTdFg3OWVuMy8rdVg3Ly9mZGl2ejg4ZnZ4NG9aMm9SZlVuem5mcDBpVk5temJOcG5wS0d2Zmdndy9LemMxTnpabzEwNDRkTzRvY2w1Q1FvS05IanhiWkhzL0h4MGRObXpZdGN2N3MyYk9Wbkp5c3A1OStXcjYrdnBicjd1N3VldVdWVnpSbnpoeE5tVEpGNGVIaE5uMC92WFBuVHMyWk0wZVhMMTlXOSs3ZDljWWJiNVRKZ2VsWHIxNVZjbkp5Z1d1cHFhbWxYaWNwS1VueDhmRldkK3BMTjFwNVNNWDNmeTVOS3c5clhudnROYjMyMm1zRmZ1bVNuSnlzRVNOR3lHdzI2OUtsUzNyMjJXZHRXc3ZIeDBkTGxpd3AxZk9mZmZaWmRlL2V2ZEQxL2Z2M2E5NjhlU1hPUDN2MnJKWXVYYXFBZ0FEOTdXOS9rNk9qb3dZTUdLQlpzMmJwczg4KzA1dHZ2bG1xZWdEQUdzSnJBSlZDVEV5TW5KeWM3TElyQ0FBQW9LSXlERU9TaW0ydGNEZWtwNmNyT2pwYVhicDAwZkRod3kyOWcwdWpWNjllYXQ2OGVZbkIrOVNwVTB1OXRwK2ZYN0dIT1M1WnNrVC8vdmUvNWVmbkp3Y0hCODJkTzllbVEvSW1UNTVjN1AwZmYveFJQLzc0bzlWN0R6LzhjSkhoOWNxVks3VjE2MWI1Ky92cjVaZGZMblMvZCsvZTJyRmpoL2J2MzYrNWMrZHE2TkNoVnRjeERFUGJ0Mi9YenAwN3RXL2ZQdFdxVlV1VEprMVMyN1p0UzNobHRsdTRjS0VXTGx4NHgrdXNYYnRXa3RTbFN4ZXI5ek15TWlTcDJNQjkwcVJKQllMK201VVViT2ZrNUNndUxzN1Mya1dTVHA4K3JROCsrRUJYcmx6Ui8vM2YvNmw2OWVxRjVyMzg4c3NLRFEzVlN5KzlWT0Q2N2ZRUDkvTHlzcnJ6M04vZlgzMzc5aTEyemRUVVZJMFpNMFo1ZVhrYVBueTRaWmYxWTQ4OXB1M2J0K3MvLy9tUGF0U29vUmRlZUtIVWRRSEF6UWl2QVZSNEdSa1ppbytQVjFCUUVIKzZCZ0FBVUFFODhNQUQrdnp6ejB2c1YxMlNvbHBHM0d6YXRHbGwycy83MkxGaldycDBxVHAzN3F5QkF3ZHF5SkFoR2pObWpNTER3MHZjbVZ4Y0lONjFhMWYxNzk5ZkF3Y09MRlU5NjlldjF4ZGZmQ0ZYVjFlTkh6L2U2bUYrSnBOSjc3Ly92dDU0NHcydFhidFcyZG5aZXV1dHR3cDhiMzN0MmpWTm5EaFJCdzRja0hRajlQMzQ0NDhMdE5Rb0MzMzc5bFg3OXUydDNtdlVxSkZOYTV3OGVWS3JWNjlXczJiTkZCUVVaSFhNcFV1WEpOM1llVjRVWDE5Zm16NkhyRWxKU1pFa3krZldwazJiTkdmT0hCbUdvWWtUSnlvNE9Makl1YmZiQ2pFbkowZnA2ZWtsSHQ1cE1wbUtEYTRURWhJMFpzd1lKU1VsNlkwMzNpaFFxOGxrMGdjZmZLQ2hRNGRxMGFKRlNrNU8xai8rOFk4eVB5UVNRT1ZCaWdPZ3dqdDkrclFrMjcrWkJRQUF3TDN2VG9QcmtyUnMyVklSRVJIeTlmVXRzdzBRbXpadDB1elpzK1hyNjZ2aHc0ZkwwOU5USDN6d2dTWk1tS0FoUTRib25YZmUwWU1QUGxnbXp5cUoyV3hXUkVTRXZ2MzJXems3TzJ2Q2hBa0tDQWdvY256dDJyVTFjZUpFalJ3NVVoczNidFIvLy90Zi9ldGYvMUpnWUtDdVhMbWlVYU5HNmRTcFV3b0xDMU5PVG82V0xGbWlkOTk5VjJGaFlRb0pDU20ySDdPdEJnd1lvUGJ0MnhjWk9OK3NxRDdZMGRIUkdqTm1qQndjSElvOTVQSGd3WU9TYnV4Q0xrcG1acWF1WHIxYVlpME9EZzY2Y3VWS2dXdHhjWEdTcExwMTYycjc5dTJhUG4yNnFsZXZydkR3Y0RWdTNMakVOVzF4N3R3NW5UeDVVcEkwYnR3NEpTWW1xbXZYcmtYdW5MZEZaR1NrWnMyYXBmVDBkQTBjT0ZCOSsvWXROS1o2OWVxYVBuMjYvdld2ZituNzc3L1hyNy8rcWxkZmZiWElGaTBBVUJ6Q2F3QVZtdGxzVm14c3JPcldyVnNtUGZZQUFBQlFPYmk2dWhhNXEvYlNwVXN5REVNZUhoNHltVXo2NzMvL1cyVEFmZTNhTmUzZHUxZmZmZmVkVHAwNnBSWXRXdWk5OTk2ejdINXQyN2F0cGsyYnBzbVRKMnY0OE9GcTNicTFIbjMwVWJWcDA4WnlXR0J4dmE1dkZoY1hWK0xZamgwN0tqRXhVUjk5OUpHaW9xTGs0ZUdoY2VQR3FVV0xGaVd1MzdoeFkwMmRPbFZqeDQ1VlRFeU1CZzhlckdIRGhzbmQzVjJuVHAzU29FR0RMSWRmMXF0WFQzUG56dFhreVpQMXlTZWY2S0dISGxMZHVuWGw3ZTB0UjBmSEFuMnp6V2F6ekdhenJsKy9yaXBWcXFoLy8vNVduMzlycTR4OGhtSG95cFVyY25WMWxhT2pvOUxTMG5UbzBLRUNyVml5c3JMMDdiZmZhdG15WlhKd2NORFlzV01WR0Jnb1NkcTRjYU11WExnZ0R3OFBPVHM3S3lFaFFXdlhybFhkdW5XTERjcHREWUhyMTYrdk5Xdld5TW5KU1ZXclZsVnVicTdXcjE5dmFkdFJ0MjVkSFRod1FJTUdEVkx0MnJWMS92ejVZdGZMeU1nb2NvelpiTmFNR1RNa1NlUEhqNWZKWkZKQVFJQWFOMjZzSjU1NFFzMmJON2VNallxSzB2cjE2NHQ5VnBzMmJlVGo0Nk80dURoRlJFUm83OTY5Y25KeTBvZ1JJOVN0VzdjaTUvbjYrbXJ1M0xtYU9uV3E5dS9mcndrVEppZ3dNRkE5ZXZTd0hDb0tBTFlndkFaUW9jWEh4K3Y2OWV0cTJMQ2h2VXNCQUFCQUJiRjE2OVpDQjlyZDNOYzVPanBhTzNic1VIUjB0RTZlUEtuYzNGelZxMWRQSTBlT1ZHaG9hS0VERDVzMmJhb0ZDeFpveFlvVldyTm1qWDcrK1djNU9Eam8vdnZ2VjY5ZXZmVHh4eC9iVkZkeFBhL3pmZjMxMThyTXpOVHAwNmNWRkJTazk5NTdUM1hyMXJYeGxVdEJRVUg2OU5OUE5XUEdERjI4ZUZHUFBQS0kzTnpjbEo2ZXJqNTkrbGpHL2UxdmYxUDc5dTIxZGV0VzdkMjdWeWRPbk5EZXZYdExYTi9hQVlJbHljdkxVLy8rL1MwSGlPYnIzYnUzcEJ0dExvWU9IYW9yVjY0b01EQlFJMGVPTFBCWG1VbEpTVnE2ZEdtQnVRMGJOdFNvVWFPSzNURStjK2JNSXR0MzNIelE0cEFoUXpSdDJyUUNuek8xYTlmV3UrKytLd2NIQnprNE9HalVxRkdXZXlYMXk5NjJiWnUyYmR0VzVQMSsvZnFwWmN1V2F0YXNtWm8yYlZwb0UwOU9UbzRrYWZmdTNkcTllM2V4enhvL2Zyd2NIUjAxWk1nUVpXZG42NEVISHJEc3VDK0pwNmVuSms2Y3FNaklTRVZFUk9qczJiT1dnekFCd0ZZbUkvK0VEUUNvZ0hidTNLbk16RXoxN05uVHBsUFJBUUNvNkdiTW1LRU9IVHFvWThlTzlpNEZGY0R5NWNzVkh4K3ZkOTU1eDk2bEZCSVdGcWJ6NTg4WDJ5ZjZaZ2NPSE5EUFAvK3NOOTU0bzhTeEZ5NWMwSUVEQjVTVGt5T3oyU3h2YjIrRmhJUllka3FucEtUbzFWZGZsYSt2cjVvM2I2NU9uVHJaM0E0a0p5ZEgrL2J0MDc1OSt4UVRFNk1wVTZhb1pzMmFOczB0alppWUdEVnMyUENPMm5sa1ptYVc2cThiOC9MeWRQMzZkWm5OWnVYbDVTa3ZMMCtHWWNoc05zc3dETXR1OXFwVnErcmN1WE02Zi82OE9uWHFaTlBhMzMvL3ZkTFMwbVFZaGh3Y0hOU3dZVU8xYmR2VzhqUEE2dFdyNWVycXFxNWR1eGJxNTJ3WWhqSXlNcFNWbFNXejJTeFhWOWNTKzBLUEdUTkdiNzMxVnBFSGZvNGJOMDV2dnZtbWF0V3FaVlA5OTdwdDI3WXBLeXRMano3NjZHMzlYR1VZaHFLaW9vbzhOQlJBNVdPeThZc0o0VFdBQ3V2S2xTdmF1SEdqbWpWcnBpWk5tdGk3SEFBQTdnbUUxeWhMOTNKNGJXK0dZYkI1QWdDQUl0Z2FYdC81aVFrQWNJODZjK2FNVENhVFRYL1NCZ0FBQUpRbGdtc0FBTzRjNFRXQUNpa3ZMMDl4Y1hIeTgvT3ovUGttQUFBQUFBQUF5Zy9DYXdBVjB1Ky8vNjdzN0d3MWFOREEzcVVBQUFBQUFBRGdOaEJlQTZpUXpwdzVJemMzTi9uNCtOaTdGQUFBQUFBQUFOd0d3bXNBRmM3VnExZDE4ZUpGTldqUWdGNkRBQUFBQUFBQTVSVGhOWUFLSnpZMmxvTWFBUUFBQUFBQXlqbkNhd0FWU2w1ZW5zNmVQU3RmWDErNXVycmF1eHdBQUFBQUFBRGNKc0pyQUJWS1ltS2lzckt5T0tnUkFBQUFBQUNnbkNPOEJsQ2h4TWJHeXRYVlZmZmRkNSs5U3dFQUFBQUFBTUFkSUx3R1VHSGs1T1Rvd29VTHFsKy9QZ2MxQWdBQUFBQUFsSE9FMXdBcWpQajRlQm1Hb2ZyMTY5dTdGQUFBQUFBQUFOd2h3bXNBRmNhNWMrZms2ZWtwYjI5dmU1Y0NBQUFBQUFDQU8wUjREYUJDeU16TVZISnlNcnV1QVFBQUFBQUFLZ2pDYXdBVnd2bno1eVdKOEJvQUFBQUFBS0NDSUx3R1VDR2NPM2RPTld2V2xMdTd1NzFMQVFBQUFBQUFRQmtndkFaUTdxV25wK3ZTcFV2c3VnWUFBQUFBQUtoQUNLOEJsSHZuenAyVHlXU1N2NysvdlVzQkFBQUFBQUJBR1NHOEJsRHVuVHQzVGo0K1BxcGF0YXE5U3dFQUFBQUFBRUFaSWJ3R1VLNmxwcVlxSXlPRGxpRUFBQUFBQUFBVkRPRTFnSEx0M0xsemNuQndVTjI2ZGUxZENnQUFBQUFBQU1vUTRUV0Fjc3N3RE1YSHg4dlgxMWVPam83MkxnY0FBQUFBQUFCbGlQQWFRTG1WbHBhbWE5ZXVzZXNhQUFBQUFBQ2dBaUs4QmxCdS9mNzc3NnBTcFlwOGZYM3RYUW9BQUFBQUFBREtHT0UxZ0hJcklTRkJ0V3ZYbHBPVGs3MUxBUUFBQUFBQVFCa2p2QVpRTGwyNWNrWHA2ZW0wREFFQUFBQUFBS2lnQ0s4QmxFc0pDUW1TSkQ4L1B6dFhBZ0FBQUFBQWdMdUI4QnBBdWZUNzc3K3JSbzBhY25WMXRYY3BBQUFBQUFBQXVBc0lyd0dVTzFsWldVcEpTV0hYTlFBQUFBQUFRQVZHZUEyZzNFbE1USlFrK2wwREFBQUFBQUJVWUlUWEFNcWQzMy8vWFI0ZUh2TDA5TFIzS1FBQUFBQUFBTGhMQ0s4QmxDdTV1YmxLU2txaVpRZ0FBQUFBQUVBRlIzZ05vRnhKU2twU1hsNGVMVU1BQUFBQUFBQXFPTUpyQU9YS2hRc1g1T1RrcEpvMWE5cTdGQUFBQUFBQUFOeEZoTmNBeXBXa3BDVFZxVk5ISnBQSjNxVUFBSUF5OU5GSEgybjA2TkdsbnJkeDQwYTkrT0tMSlk3cjNyMjdJaUlpU3JWMmFtcXFMbDY4YUhrL096dGJxMWF0MHRHalIwdGRKNENLNC9UcDAvcmtrMDhLZkgwb0xjTXd0SG56WnYzd3d3OTNWTXU5K25WcStmTGxXcmh3NFovNnpKaVlHSjA1YzBabXM3blVjMWV0V3FWdDI3YkpNSXk3VUJtQU8rRm83d0x1VktZNVIydmpEK3BBeW1sZHlMcWtMUE4xZTVjRTRHNnFKc2tzYWZkZWUxY0NRRkpWQnlmZFY5VmJiV3MyVWgvL05uSnpjTFozU1FCc2NDLytjSDdzMkRHZFAzKysxUE15TXpPVmxKUlU0cmk4dkR6bDVlV1ZhdTA1YytibzRNR0QrdXFycitUdDdTMUpXclpzbVFJQ0FqUmp4b3hpYTBwSlNiSHBHWVpoRlBtNkd6VnFKQjhmbjFMVkRPRHUrK0dISDdSaHd3YTk5TkpMZDd6T3laTW5GUmdZcUtaTm05N1dHdmZxMTZuMTY5ZkwzZDFkZ3dZTnN1a1p0N3AyN1pwU1UxT1ZscGFtMU5SVXBhU2tLRGs1V1JjdlhsUmlZcUpDUWtMMHpEUFBGSmp6eVNlZktEbzZXcXRXclZLMWF0VnNmbFoyZHJZV0xWcWtoZzBiS2pRMDlMYnFMU3ZwNmVtNmZQbHlxZWRWcjE1ZEhoNGVkNkVpd1A3S2RYaDk1RktjNXA3YXBPVHNkSHVYQWdCQXBaUmx2cTZ6R2NrNm01R3NIVW5ITlNTb3U1cDdCOWk3TEFERmNISnl1cTBmak11VFM1Y3U2ZEtsU3dvTURMenROU0lqSTdWNzkyNzE3dDNiRWdpNXVMam82YWVmMW9JRkM3Um56eDUxN3R6WjZ0ejkrL2RyOHVUSk5qMG5MQ3hNSzFldUxIUTlQVDFkYjczMWxucjE2blhicndHQTdhS2lvalJzMkxBU3h5MWJ0a3pidG0xVFNFaUk1V3REY1ZKVFU0dThOMmpRSUkwZVBWcUhEeC9XZmZmZFYrUzRHalZxV0wxK3IzNmRNZ3hES1NrcHFsKy92azNyVzdONjlXcDkrZVdYQmE2NXVMaW9UcDA2OHZIeGtaT1RVNEY3bVptWmlvbUpVVkJRVUttQ2EwbjY2YWVmbEpXVnBhZWVlcXBVODdwMjdWcXE4ZGIwNzk5ZkF3Y090THkvYnQwNkxWcTBxTlRyOFA4TFZHVGxOcncrY2lsTzQ0K3VzSGNaQUFEZy8wbk9UdGY0b3lzMG9ka3plc2o3OW45WUFYQjMrZm41M2RHZnVwY0hxMWV2MXRkZmY2MHRXN2I4Zit6ZGVWelQ5UjhIOE5jMnhoajNLYWVBZ0NDaWd1S0ZSNHFLU3BwbDNxVm1abHFtMVU4dHpjcTBORE9QTXJYeXlQTEtORHd5UE1rRFJVUU5SUVFGRVJEa3ZzOXhidnY5TWZkbFl4dHNNQzU3UHgrUDMrTzNmYy9QWWh2eS9yNi9yMCtUOXMvSnljRjMzMzBIYTJ0cmhhN0JpUk1uNHZUcDA5aTZkU3U4dkx4Z1ptYW1zTCsvdnovOC9mMEJBRUtoRUdQSGpzVytmZnNnRkFveGQrNWNoWEhObURGRDRSamFLSW9RUXRSbloyZUhKVXVXeUMzYnNtVUxYbmpoQmZUdDI1ZFpkdnIwYVFnRUFyVUxuZE9tVFd0MG0zMzc5bUhmdm4wcTF5djdMbXZQMzFNbEpTV29xYWxCZm40K0RoMDZwUEoxcWRLOWUzZU1HREVDbHBhV01EYzNSMTVlSGpadjNveHZ2dmtHUFhyMFVMcFBURXdNaEVLaDNNOUttUjkvL0JFblRweFF1bTdObWpVTjdqdHg0a1FzWExpUWVWNy9QUkFVRklRdVhickExOWRYNmY1QlFVRndjWEZCbno1OW1HV3FYbys2djcrS2k0czFMcm9UMHRGMHlPSzFRRmlOSFkvT3QvVXdDQ0dFRUtMRTlrZm44TDN2SElvUUlhU2Q4dmIyeHFsVHAvRG8wU080dTd1MzlYRGFSRjVlSGlJaUloQVJFWUdGQ3hmQ3pzNk9XVmRWVllYVnExZERJQkRncTYrK2dyNit2dHkrdXJxNitPaWpqN0IwNlZLc1dyVUttelp0QW8vSGErMlhRQWpSTWhNVEV3UUdCc290MjdKbEM3cDE2OFlzTHlnb1lMcGszMzMzWFpYSFdyRmloVno4eEtCQmd6QjY5R2ptZVg1K1BreE5UY0hoY0pvMDF2YitQWldYbHdjQVNFeE1SR0ppb3NiN1Q1NDhHUXNXTEdDNjBXTmlZaHJkNTk2OWV3Q0FmdjM2cVhXT0R6NzRRS014YmQyNlZXSFpnZ1VMNUo0SEJRV2hXN2R1Q3N0bDEzZnYzbDNsZWxsMEFaT1FPaDJ5ZVAxWDJtMktDaUdFRUVMYXFkeXFFdnlWZGhzem5BYTM5VkFJSVVwMDdkb1ZIaDRlK09lZmYyQnFhb3BPblRxMTlaQTBKaGFMVVZNam1ldEdPakZYZFhVMUFFblJSdG4yQUJBWkdZbkl5RWc4ZnZ5WVdiZDQ4V0xtY1cxdExiNzg4a3NrSkNSZ3dZSUZLanZpZXZic2lYbno1bUgzN3QzNDVKTlA4TlZYWDhIQXdFQnVHMmsrckhSOG1abVp6R1BwT2x0Ylcram9kTWcveVFqNVQvcnBwNThnRUFnd2NPQkFEQjA2Vkc3ZGpoMDc0T25waVJFalJpamtWOXZaMldIdzRMcC9GMzMwMFVkZ3M5bllzR0dEMHZPODhzb3JlT1dWVnpCbnpoeUZkUjNoZXlvM054ZUE1UHQxd29RSkd1M2JWUC8rK3k4TURRM2g2ZW1wMXZhYVJtd29LMTYzSkhVbkdDNHJLMU1yN29hUWpxeEQva3ZwVnY3anhqY2loQkJDU0p1NWxmK1lpdGVFdEdNalI0N0VzV1BIY09qUUlmVHQyeGN1TGk2d3NySlNXdmh0aitMaTRoVCtXQjgzYmh3QStWdXR3OExDRUJFUmdWdTNiZ0VBc3JLeTRPZm5oOW16WnlNOVBSMDdkKzVrWG5OMWRUVysrdW9yM0xwMUMrUEhqMi8wTnV5cFU2ZWlvS0FBeDQ0ZHczdnZ2WWZQUHZzTWJtNXV6UHE1YytmS2JiOWl4UXFGZFh2MzdrWG56cDAxZmZtRWtCWlNYbDZPK1BoNGVIcDZncy9ueTYwN2QrNGNybHk1QWtDU3ZTemJTVjFkWFkxTm16YkJ4OGRIYnJreUR4NDhRRlJVRkpZdVhkcmdPS3FxcWhTV2Q1VHZLV25udGFXbHBVYjd5VnF3WUFHU2twTGtsdjN2Zi8rVGV5Nzl2aThvS0VCU1VoTDgvZjNCWnJPYmZNNzJSTjMvNXMvN0hCYUVBQjIwZUoxVldkVFdReUNFRUVKSUEraDNOU0h0RzUvUHgydXZ2WWFiTjIvS0ZYZlY0ZWZuaDBHREJqWHB2T3JjQnQzUU5pdFhyb1MvdnovczdlMnhjdVZLQU1EdDI3Y1JFaEtDbFN0WG9xaW9DQ2RQbnNTTkd6Y0FTUEpMYlcxdDRlL3ZqK1BIajJQY3VIR1lOMjhlQU9ENDhlTUFKSjNhQlFVRldMTm1EUjQ4ZUlDUkkwZXEzY1gyemp2dndNREFBUHYzNzhlaVJZc3dhZElrekpneEE0YUdoZ0FrUlI5Ylcxc0VCZ1lxWk1uS3ZrNXBsNksyN042OUd5VWxkS2NxZVg0a0pDVGczcjE3eU1qSVlPNjZhRWhUdjZlU2s1T3hmUGx5L1B6enozQjFkWlZiVjFsWkNTc3JLN2k3dXlzVVZUTXlNaUFXaStVaWlGVFp0V3NYT25mdTNHaVJ1NzZPOUQyVm41OFBBTEN3c05EZ0ZjcWJNV01HVTVpTmpJekVqUnMzTUduU0pOamEyaXBzR3hrWkNRQVlPSEFnQUVBa0VqVmF4TDUrL1hxVHg5WWFOSTBOa2Q1aFJNanpxRU1Xcnl1RmpmK3lJb1FRUWtqYm9kL1ZoTFIvYkRZYmZuNSs4UEh4UVhKeU1vcUxpOVg2NDdjNW5jTDE4MlJsWGIxNkZlWGw1UTF1SXkwTUdSc2JNeE9ORlJZV0lpUWtCUDcrL29pTWpNUW5uM3pDZEV6dTJyVUxYYnAwQVZCWHJKYVN4b3pvNmVuaDY2Ky94b01IRHpCaHdnUXNXclFJTEJaTDdkYzBhOVlzdUxtNVlkT21UZmp6enovaDd1Nk9ZY09HTWV1bFJSeERRME9WSFhLdnZmYWEydWRUaDR1TGkwSnhyYVZRa1p5MHBJcUtDbHk4ZUJIeDhmR3dzTENBbTVzYlRFeE1HdjJNYXZPT2hyaTRPSnc5ZXhZOEhnOGZmdmdoOHZQekVSNGVqcUtpSXBpYW1nSUE0dVBqQVVnK2V3MzU1NTkvRUJzYmkyblRwbUhldkhsTU5JY3lRVUZCQ0FvS2dyVzFOUTRlUElqTm16ZDNtTytwOHZKeUFNQ2lSWXZVM2tmcXlKRWpNRGMzeC9EaHc1bGwwbzczSVVPR0tJMUppWWlJZ0k2T0R2cjM3NDlmZnZrRlVWRlIyTFp0VzRQbldiMTZ0Y1pqYTAzMVkwTisrdWtuUkVkSDQ3UFBQb085dlQyenZLYW1CbWZQbnNXZVBYdGdhR2pJL0c0azVIblNJWXZYaEJCQ0NDR0VFTzNnOC9rSythd3RaY21TSlNyWHhjVEVvTHk4dk1GdEd1UGw1WVdqUjQvaXhJa1QrUDMzMzVuQ3RUSUNnUUE2T2pyZ2NEaFl0bXdaSWlJaVlHQmdvSEUzNU1pUkk3Rml4UXJzM2JzWDkrN2R3d3N2dkNDMy9zYU5HekExTllXUmtSRlRGRklXQnpCcDBpVDQrZmt4ejVjdFc2YlJPT3FQU1hheXVKWVVIaDdPZExvVG9rMGlrUWpIamgxRFNVa0pYbnJwcFRhYllQYnExYXU0ZXZVcUFFa0JkOFNJRVJDTHhZaU1qR1ErWnpFeE1UQTJOcFlyS2dKMTNiQnNOaHQ1ZVhuWXNXTUhzKzZ0dDk1aWlyejFiZHk0RWYzNjljUHc0Y09ocDZjSEFCM3FlMnJBZ0FFd01USFJhSXhuenB4QlRrNE8weEV1bFpLU3drelltSnViaS92Mzc2Tm56NTdNK3RyYVd2ejc3Ny9vMWFzWERBME5ZVzV1anJpNE9DUWtKS0JyMTY0cXp4Y1VGS1RSK09wSHRLanFqRDU3OWl6T25qMnI4ampCd2NFSURnNldXL2JERHo4b1pIWFh2d0N6ZlBseXZQLysrOWkyYlJ2V3JGa0RlM3Q3bkRsekJzZU9IVU51Ymk2Y25KeWVtOGdVUXVxajRqVWhoQkJDQ0NIa3VhQ25wOGNVZWhwVFVGREFURjVtWm1hR3dNQkFwS1dsWWY3OCtjdzJZV0ZoZVBqd0llYk5JUmExdkFBQUlBQkpSRUZVbTZlMHkzSHYzcjNNK1V4TVRCUUtRcG1abWRpL2Z6K0dEaDBLRm9zRlMwdExHQmdZS0owb3pNSEJBZDdlM3N6emd3Y1B3c2pJU0szWFFzanpLQ0lpQXJtNXVYajk5ZGZiZEdMWitmUG5ZOHFVS1hMTHJLMnRjZm55Wll3Y09SSkNvUkEzYnR5QXI2K3Z3dmVFZFBKRGtVaUVOV3ZXZ01QaE1Pc0dEeDZNOHZKeVJFVkZ5VTNtQ0VpSzEwNU9UbkpGNm83MFBlWHI2d3RmWDErRjVRMjVkdTBhQ2dzTEZlWmUrT09QUDhCaXNTQVdpL0hiYjc4aEp5Y0hIMy84TWROaEhCVVZCWUZBd0V5Z09YTGtTT3phdFF0bnpwekJCeDk4b1BKOG1oYlg2MU9XTng0VUZBUlhWMWYwN3QxYjZUNUJRVUZ3Y1hGQm56NTk1SmFyaWxlcHFhbkIzYnQzY2YzNmRTeGN1QkRmZnZzdGxpOWZqZzgrK0FDNnVycW9xS2pBd0lFRHNXVEpFcVh2UDBLZUYxUzhKb1FRUWdnaGhQd25WRlpXNHVlZmZ3YUh3MEZvYUNnOFBEemsxanM0T01nVnFSNCtmQWdURXhOTW5UcFY2ZkYyNzk3ZDRDU1hmLy85TjJwcmF6RjkrblFBa2k3M2d3Y1BvckN3VUdHaXRQcXNyYTNWZlZtRVBIY3FLaXB3OCtaTjlPdlhyMDBMMTZvTUhUb1V4NDhmUjI1dUxoNC9mb3ppNG1LNUdBNHBhV2UxV0N4R1VsSVNQdm5rRTZ4WnM0Wlp2M2Z2WGdRSEIyUHYzcjBLWGR1cVBLL2ZVMlZsWlFxRjhLU2tKRnk2ZEFtREJnM0M5ZXZYc1hqeFlodzVjZ1RyMTY5SFZWVVZ4bzRkaS9Ed2NMRFpiT1lDZ0xHeE1RWVBIb3pMbHkvam5YZmVBWS9IMDlvWVpTMVlzRUR1dVVBZ1FGQlFFUHIwNlNOM2NVRldVRkFRdW5mdnJyQ3ZMR25IKzZwVnEzRDM3bDFVVmxhQ3orZGo0Y0tGc0xhMnhvNGRPN0J6NTA2Y08zY09QQjRQUEI0UEJRVUZTRWxKZ2IyOVBiaGNydlplSkNIdEJCV3ZDU0dFRUVJSUlmOEplbnA2T0gzNk5Nckt5bUJsWmRWb1lTWTVPVmxsZG01MWRUWEVZbkdEbmQ3ejU4K0hycTZ1WElISDBOQlE0Ylo0VmNSaU1YWFNrZitrNU9Sa2lFU2lCcU4vMnRMNDhlTng3Tmd4SERod0FNbkp5YkN3c01DQUFRTVV0cE5HY0RnN08yUHQyclVLSGJtVEprMUNjSEF3RGg0OGlPWExsemRwTE8zbGV5b2hJWUhKL3RiVStQSGpVVlpXSnRlQkxCYUxzVzNiTmhnWkdlSEZGMS9FOWV2WG9hZW5oN1ZyMStLenp6NURRa0lDUm84ZWpXdlhyc0hIeHdkbVptYk12Z0VCQVFnTkRVVm9hS2pLaUpVTEZ5NDBhYXlxRkJWSkppdHY3aDB6NGVIaEFDUTU2cU5HamNLZ1FZUGc0K01ERm91RjdPeHNtSnFhWXNtU0pYajExVmZ4OTk5LzQvTGx5N2gwNlJJQWdNVml3ZFBURTk5Ly96Mzk3aURQRlNwZUUwSUlJWVFRUXA0TEpTVWxLQzB0YlhDYkV5ZE9NSStqbzZPeGN1Vkt2UG5tbXdyWnFObloyVWhMUzhPUUlVT1VIcWV5c2hJQW1Na2hsV21zT042WXQ5OStHMisvL2JiU29oZ2h6ek5wMGRmS3lxcU5SNktjdmIwOWhnOGZqblBuemtFc0ZtUFJva1hRMFZFc3IyUmxaUUVBYkd4czRPUGpvN0RlenM0T3c0WU53K1hMbHpGbnpoeU5PNW5iMC9mVTQ4ZVA4ZHR2dnpYcEdJR0JnU2d2TDVlN1dQSEhIMzhnSmlZR2l4Y3ZocjYrUHJPY3grTmgzYnAxNEhLNWlJcUtRbEZSRVVhTUdDRjNQRjlmWHhnYkcrUGN1WE1xaTljYk4yNXMwbGhWU1UxTkJRRFkydG8yNnpnQkFRSHc4UENBdDdlM1hBSDZ5Wk1uZVB2dHQ3RjY5V29NSGp3WXpzN09XTHg0TVJZdFdvVEhqeC9qNGNPSFNFMU5SYTlldmFod1RaNDdWTHdtaEJCQ0NDR0VkRmpTWXZXSEgzNklodzhmNHVXWFgyNndVQ01yTXpNVHQyL2ZWc2l6QllDLy92b0xBSmdjMWZxa2NRQ3lSWlg2MXExYnA3S1EwVmpCcUxxNkdpa3BLY2pJeUdod08wS2VSOUtKRGh1S3UyaE50YlcxU0V0TFEzSnlNb1lNR1FJdWw0c3hZOGJnOHVYTFlMUFo2TisvdjlMOWtwT1RBUUNPam80cWp6MXg0a1NFaG9ZaU9qcGE1U1NBcXJTbjc2bkpreWNyemNsV1IwbEpDUUQ1SE9ybzZHaDRlWG5ocFpkZVFteHNyTnoyMHZmRmxTdFh3T1B4RkY2L2pvNE9oZzBiaHVEZ1lHUm1aaXA5ZlNFaElScU5zYkdmemMyYk53RUEzYnAxMCtpNDllM1pzNmZCOWF0WHIxYTVidVRJa1FxWjVvUThENmg0VFFnaGhCQkNDT2xRTWpNemNmYnNXWVNHaGpMRjNaU1VGQVFHQm1MczJMRUlEUTFWMkVkWm9TSXRMUTBBNE9Ua0pMYzhMaTRPSjA2Y1FNK2VQZUh1N3E1MEROSmJ4S1dUUGlwamEydXI4bmIreHVUbjV3TkF1OHo3SmVSNUZ4OGZqNmlvS0FDU0R1QzllL2VpdHJZV0FIRHExQ21rcDZmajIyKy9oYjYrUGlvcks3Rml4UXFzWDc4ZWRuWjJjc2VKam82R2xaVVZ6TTNOVlo3TDA5TVQrL2J0ZzQyTmpVWmpiRy9mVTlMODVhWklURXdFQUppYW1qTExaczZjaVU2ZE9xbnNJaTRzTE1UbHk1Y3hkT2hRNk92cm83YTJGaVVsSlNncUtrSnhjVEgwOWZVaEZvdHg0Y0lGdlBIR0cwMGFsN3JTMHRJUUVoS0NybDI3YXZ4enJHL3YzcjFLbDZlbnArUHp6ei9INHNXTFZVNEkyZERQbVpDT2pJclhoQkJDQ0NHRWtCWlZXbHFLQXdjT05MaE5ZV0VoQU9ESEgzOXM5SGg5K3ZUQjRjT0h3V0t4NE92cmk3Rmp4MkxRb0VGTU41NDBNelEzTjdmQjJJSG82R2lZbVpuSkZaYmk0K1B4MldlZmdjUGg0UDMzMzFlNTcrM2J0d0ZJSms5VFJTQVFvS3lzck5IWHcrRndGT0pPVWxKU0FFRHRTZHdJSWMxejRNQUJuRGx6QmdEdzNYZmZBUURNek16ZzR1SWk5Nys3ZCs5aXc0WU5ZTEZZMkxCaEExUElYcng0TVQ3KytHTW01a2NnRUNBcUtrb2gwa0laMllLbnRPdThJYy9iOTFSa1pDUUFTVGE0bEplWFY0UDc3Tnk1RXhVVkZiaHg0d1ltVEppQWlvb0twZHVGaElSZzl1elpDa1Z3b1ZEWXJERkw1ZWZuWTlXcVZhaXFxc0tzV2JPYWZUeFZGeEtrNDdXd3NHanl4UVpDT2lvcVhoTkNDQ0dFRUVKYWxFQWdrTXVhYm9nNjI4MmJOdzl2dnZrbUFnSUNsQmFucFYySW4zNzZLUVlQSHF5UVJTc1VDdkhnd1FNOGVQQUFFeVpNQUNESmhqMTY5Q2dPSHo0TURvZURWYXRXTVlXVWMrZk9JU3NyQzRhR2h0RFYxVVZHUmdiKyt1c3YyTnZicSt4NEJJQkZpeGFwOVpvZEhSMXg4dVJKY0xsYzZPbnBvYmEyRnNIQndUQXhNYUVpQlNHdGhNZmpvVWVQSG5CemM0T3JxeXRjWFYzbEpnRVVDQVRZdlhzM2dvT0RZVzF0amJWcjE4TFoyUm5kdW5XRG9hRWh2djc2YTN6MjJXY1lPWElrNXMyYmh5dFhycUM2dWhyRGh3OXY5TnpWMWRYTXhiZDc5KzRCZ05KSkZqdnk5MVIyZGpiKy92dHZHQm9hd3NEQUFEd2VEeHdPQjQ4ZlA4YkpreWVobzZPRFFZTUdxVFVXQU9qUm93ZnUzcjBMTnpjM1dGdGJ3OExDQXBhV2xqQTNONGVGaFFWTVRVM3g1NTkvSWlnb0NGRlJVUXJkeW1QSGpsWDdYS3JjdVhNSEd6WnNRRUZCQWFaUG53NC9QNzhtSCt2cDA2Y05ycGZtcCtmbjV6ZTZyWjJkSFRnY1RwUEhRa2g3UThWclFnZ2hoQkJDU0l1eXRyYldPRiswTWErOTlwcktkZjM3OThmcnI3K080T0JnSER4NFVPazJCZ1lHR0QxNk5PYk5tNGVNakF3c1dyUUlwYVdsY0haMnh2TGx5K0htNXNac201MmRqVU9IRHNudDcrcnFpaFVyVm9ETlpxc2N4M2ZmZmFjUUl5QTFiZG8wNXZGNzc3MkhqUnMzWXVmT25jd3lLeXNyTEZ1MmpBb1FoTFNTcVZPbnFseFhYRnlNK2ZQbm82Q2dBSU1IRDhiU3BVdGhaR1RFckI4d1lBQzJiOStPZGV2VzRlclZxM2oxMVZjUkhoNE9SMGRIOU9uVHA5Rnp2L3Z1dTBoTFN3T1h5MFZWVlJWWUxCYjY5dTBydDAxSC81NHlNakxDMGFOSGxYYVdtNXFhWXNHQ0JSckZKTDM0NG91Tlptd1BIejRjbHk5ZlppYXVsTFZreVJLMXp3VUFXN1pza1h0KytQQmg3TjI3RjJ3MkcvUG56MWM2ZDRJbTFKMDRjOXUyYlkxdTgvdnZ2N2ZieVU0SmFRb3FYaE5DQ0NHRUVFS2VPM1Btek1HY09YUFUycGJQNTJQV3JGbmc4L2tJQ0FoUUtNVE1uajBia3laTlFtVmxKWVJDSWZoOFBveU5qUnM4NW9BQkEyQnRiYTB5NjNiUW9FSE14SkxlM3Q0cWkreUVrTFpuWW1LQ3laTW53OUxTRXY3Ky9rcTM2ZHk1TTNiczJJR0VoQVM0dTd2amswOCtRVnBhbWtKY3hhQkJnK1RpTVFCZ3hvd1plUExrQ1FDQXkrWEMxOWRYSVRiRHpzNnVRMzlQNmV2cjQ5Q2hRNmlwcVlGUUtJUlFLSVJJSklLQmdVR0QyZGFBSlBia280OCtrb3MvYWFnZ0wrWGg0WUdEQncvSzNYM1R0MjlmOFBsOEJBWUdhalQrckt3c3VaL0ppeSsraUppWUdNeWNPUk9lbnA1cUhXUG8wS0Z5Rnh4a2Fmc0NMeUhQRTVaWW5VQ2xkbWJpdFUxdFBRUkNDQ0dFTk9MRTBHVnRQUVJDQ0NFdExEdzhIRGR1M01EU3BVdmJlaWprT1VMdkswSUllZjZ4R3JwcUphUHhTMVdFRUVJSUlZUVFRZ2doaEJCQ1NDdWo0alVoaEJCQ0NDR0VFRUlJSVlTUWRvZUsxNFFRUWdnaGhCQkNDQ0dFRUVMYUhTcGVFMElJSVlRUVFnZ2hoQkJDQ0dsM3FIaE5DQ0dFRUVJSUlZUVFRZ2docE4yaDRqVWhoQkJDQ0NHRUVFSUlJWVNRZG9lSzE0UVFRZ2doaEJCQ0NDR0VFRUxhSFNwZUUwSUlJWVFRUWdnaGhCQkNDR2wzcUhoTkNDR0VFRUlJSVlRUVFnZ2hwTjJoNGpVaGhCQkNDQ0dFRUVJSUlZU1Fkb2VLMTRRUVFnZ2hoQkJDQ0NHRUVFTGFIU3BlRTBJSUlZUVFRZ2doaEJCQ0NHbDNxSGhOQ0NHRUVFSUlJWVFRUWdnaHBOMmg0alVoaEJCQ0NDR0VFRUlJSVlTUWRvZUsxNFFRUWdnaGhCQkNDQ0dFRUVMYUhTcGVQOGRZWUlITllyWDFNQWdoaEJCQ0NDR0VFRUlJSVVSak9tMDlnUCthU1owSHdKUnJBQUQ0SmVsU2k1eUR3MkxqQlN0UFRPbzhBSmR5WW5IODZjMFdPVTlITU1iV0d3QlFYbHVGc055NE5oNk5lZ1paZW9ETDVnQUFZb3FmSXIrcXRGWFAvNDViQUJ6MHpRRUErNU92NGxGcFpxdWVuN1N1bCt4OUFRQmxOWlc0bkJQYnhxTnBQbE5keWZlclNDeENTVTFGbzl0YjhZd3h3Mmt3QUNDam9oQkJUeU5hWkZ3THU0NEduNk1MQU5nY0Y5d2k1NUJseHplRG83NGxJdklUV3Z4Y2hCQkNDQ0dFRUVKSVM2SGlkU3Z6dC9hQ1BWOVNHR3lwNHZVUXEyNTQzeU1RQUREZDBRODM4eEtRWGxIUUl1ZHE3OTV4Q3dBQXBGY1VkSmppOWNLdW8yR2d3d01BckkwOTN1ckY2ejdtWFdERk13WUFpTVRpVmoxM2M3a2FXbU5UNzFuTTgxazN0cU9zdHJJTlI5UTI3UGhteUtnb1ZHdmJ1UzcrQUNTZkVYV0sxMFpjUHNSaWNidjk3L3JyZ0hjQlNGN1Bvbi8zTnJvOW42TUxmMnN2QU1DajBreTU0aldQelVVdlUwZmNMa2hzOXJnR1duU0ZFWmNQb0huRmF3NkxqYys5SnVGMlFTTE9aVVpCS0JiSnJlZXlkYkNpKzh2b2JkWUZsY0pxM0wrVml2TGFxbWFOblJCQ0NDR0VFRUlJYVN0VXZBYndlWTlKc05ZejBYaS83TXBpZkJWenJBVkcxRHloT1EvZzM4a0wzbVpPNExKMXNNQnRGRmJkUDlyV3d5SnFrbzE2cVJVTFcvMzhaczg2VndHZ3NMcXMxYy9mSE1aY2ZlYXhTQ3hHZVRzdHNMYWtxWTUrbU80MENNZWYzc0xobE9zS3hjM21zT1diNG5PdlNhZ1MxZUtMKzMraXBFYWdjbHRIZlV2ME1lK2l0WE9mVEx1dHRXUEpxaGJWTW85MVdIVkpXaXdBSDNaN0VRTXR1aUxvYVFSK2Z4S0c5bkFwNXhXSGZ2QTJjNEszbVJNQ2JIcGg2ZDM5Y2ovakdsRXRPR0NEQlVsaFB0QzJkNHQxa3hOQ0NDR0VFRUlJSVMyTml0Y0FyUFZNbUc3bzU4VlBqeS9nQjk4M29jdldRVTlUUnd5eDZ0WmhPbzlieTRtaHk3Uit6RGNpZHFnVlZkQVEyZUsxVUtTOXdxTTZqTGw4NkxBa2tTVmlBRVVORkNmYkkxT1o0blZaYlVXN0tEYTJwcDZtamt3RXhxVE9BK0J0Nm9STmNYOGp1N0s0MmNmMk11bU01WjRUbU83aFQ3MG1Za1hVSVpYL2pkMk1iUEJHbDJITlBxK1V0SGd0ZTdGUm5jN3F4c2dXcnpuUDN2c0EwTTNZSGdNczNBQUFrenNQaEtPK0ZiYkVCYU5LVk5Qc2N6YVZIZDhNMHh6OW1PZWhPUStVWHB3NGtYNEwzbVpPQUlDSkR2MXdJU3U2d1FzTmhCQkNDQ0dFRUVKSWUwWEY2M1pzZTkrNVdpdXFMKzAySGt1N2pkZDRQM1Z2dlNmYXc1YVpSN1cxTzYvTmRRMlp4eVUxQXExMjdiWUdZMTArODdpMHBtVzZycmYzbmRzaXgyM0l0dzlPSVZXUTEraDI5NHRTc1RYK0RCYTRCVUNQdzRXYmtRMjI5SGtEMitMUE5pdjdlTFJOTDh4M0d3WE9zODdreklvaWJIdDByazB1RG1qN1lxTnM4VnFhTlE4QUQwdlM4ZTNEVS9pZnh6am9zblhRMzhJVlgvYWFpcld4eDFHcTRnTFZ4NTRUQUFDRjFlWFluWGhSYTJNRUpKM2dDN3VPQVpjdCtiWDlwRHdYcDlML1ZicnR2Y0lVeEpka3dNUFlEdm82UE14MEhvb2ZFODVyZFR5RUVFSUlJWVFRUWtocm9PSjFQUk92YldwMG01Ym8yQ1d0VDVvRGJzWTFnUDZ6ak9uQzZuSUloT3JudzdMQmhpM2ZsSG11all4b0hiWnM4YnAxaThkbU1zWHJnZzRXR1FJQUpqS2QxM2t0bEJYZUZuZHA2TExWLzZxK2t2TUFpV1haV05IOUZkanh6YURQMGNYSDNWL0c4YWMzY2VoSkdNUWFsSnk1YkE3ZWRoMkpBSnRlekxMSWdpUjhGMys2MFJ6bFM5a3h1SlFkd3p6ZjZqc0hqdnFXQUlCSlladVZmbGFrMzYydGVkRk10cE5hTmpZRUFDTHlFdkI1MVJGODV2VXFqTGg4dUJ2WllyMzNEQ3k5YzBCcEI3YWZwVHNBSUt1eUNHaCtUTGFjRiszNndNdkVBUUFnaGhnL0pseG84T0xTcjhsWDhJMzNhd0NBVVRZOWNDMzNJZTRYcFdwM1VJUVFRZ2doaEJCQ1NBdWo0blVIc1NpeWRidWZ0L3UyZm5kcGE1TVd4K1owR1k2WEhmb0NBUDVNdllHem1WRnFIOE5SM3hKYmZlY0FBQ3FGTmMzT1dHYXpXR0JCSnZOYTFOcWQxM1Y1MS9aODgxYnJNbDU1NzNDejQxWUErZUoxZGxYem96STZxcWVDZkh4MDl3Q1dkQnNQWDNNWHNDQ0pFYkhrR2VINytETnFIY05HenhRZmViNEVGME5yQUpLQzZaR1VHemlhR3Q2a2ptdlo5M1Y3VWlNU1FpUVdnODFpTVYzTnNoNlZabUxWL2FOWTAzTUtqTG42dUpnVjArclJJZDJNN2ZDbXkzRG0rWm1NdTBnb3pXeHduL2lTREZ6TGpjTlFxMjVnZ1lVUDNBUHg0WjE5N1hhaVRVSUlJWVFRUWdnaFJCa3FYamVnMDdOY1ZhRklpUHcyN2tKTkZ4UzA2Zm1mWjdsVkpjeGpTejFqamZaMTBLL3J3azJ2S0doMmpJSnM1aTRBMUxSeWJJaHM1N1V1VzZmVnVvelo5VHBlbTZxenZnWHpPTHVpU0N2SGJNaVNPL3VSWEo3VElzZHU3aDBlQW1FMXZuNXdBbk5kL0RIT3JnK3FSYlVJeVlwV2UzOHh4TXpGZ0pLYUNud2ZmeHAzQzU4MGEwek1zZHRaR0htMXFCWjZISzVjYklpc0orVzUrQ3o2Q0FaWXVPRkUycTFXSFp1WnJnRSs5bnlaaVd4SnJ5akF3U2ZYMU5wM1QrSWxlSnM2d3BpckR3dWVFWlowRzRkMXNTYzZYQndRSVlRUVFnZ2hoSkQvTGlwZU4yQm52N2NCTkg0TCt3YWYxMkh3TEhhaU1kS0p4Z0RsMmJtTjNTcHZ3VE9DSG9lcjFybWFvcU1XeWQ5eEMyaHd2U25YUUdHYmd1b3lIRTI5SVZlOHR1SnBXcnl1SzVhbUNmS1ZicVBMMXBHYmhMRWhlaHhkdWVjY0ZydlpQKzhha1ZEdFlwVTV6N0R4amRvcEZsaHdOTEJrbm5lMHlTWmJna2dzeHA3RVN5aXFMa2R5ZVM1aWk5UFUzamU3c2hpZjN6K0syVjFld0o3RVM4aHZaZ3lMN0NkQWsraVMxbEFwckdtd2VBMUl1dG1meW56R09TdzJiUGxtRUlwRnlLd29iSkZ4Y1Zoc2ZPejVNc3llM1JGUkthekJoZ2Qvb1ZLb1h1ZDNTWTBBUHowT3dYTFBsd0VBdmMyNllJSGJLUHlZY0tGRnhrc0lJWVFRUWdnaGhHZ2JGYSsxd0ZiUEZFWmNmdU1iMXRPVXJ0YjN1bzVCYnpObmpmZFRsenFaMyszUkdGdnZCdGNiNlBBVXRra1Y1T0ZvNmcxa3lYVG8ydkhOTkRxdjY3TklCUUJJS2xQZWdidXF4eVI0bVhUVzZMaFNXL3ZNYWRKK3NnNDlDVVBRMHdpMXRwV2RzUEczNUN2NEswMzVoSER0a1MzZkZEeDJYYUhmM2NoV0xuUDVlZVZtYU5Qb05sR0ZLWTF1cTh2V1VicitXT3BObUhFTllNWTFVTEpYblJSQkxtb2FpTG1SeG9hMHI3SzFoRFFHUkpldGVLR0lCUlpzK0Nib3JHOEpSMzFMT0JwSS90OWUzd3c2TEE3T1o5N0R6NDlEdEQ0bUZvQjN1NDVHTjJNN1p0bFBqeS9JRmREVkVaR1hnTk1aZHpET3JnOEFJTUNtRndTMTFmZ3QrWW9XUjBzSUlZUVFRZ2doaExRTUtsNlQvN3owaWdJSXhTSndXR3c0Nkp1REJmVUxiRzVHZGNXK1I0MWswTGFWR25HdDJ0dWF5V1JlRjFhWHQ4UndXb3l6UVNlNTUzM011N1RSU0ZyWHh0NHp0WEljSzU1eHM0NjE4Tjg5eUd3Z3FrVjY5NEdvSFVaV1NEdVpXUUFHV25TRkxkL3NXWkhhQWc3NkZnMU9tQ2w3TjQyMnNBQXNjQXZBU09zZXpMSnptVkc0bXZPd1NjZjdOZWtLSFBVdDBkUFVFUUR3c2tOZjhIVjA4WE5DU0x2cmdpZUVFRUlJSVlRUVFtUlI4Vm9MWmtmc2FIUWJIUllIUC9aN1N5NldvckV1NTErVHJvQmZMMGJpeTVpZ3BnMVNRNXZqZ2dFQUZjTHFWamxmY3luN2I3bTAyM2dNc2VvR29PSG9GNkZZaFBTS0FqanFXNExINXNKYXp4UlpsWTNuSlZ2eGpKbE9aYUZZaEtTeTdHYThncFpUTFZTL2VDM2JlZDN4aXRkV2NzK3RlTVp3MUxkRXFpQ3ZqVWIwMzJUQk04S2UvZ3RVcnVldzJJM21lZHZ6elpWdU15TjhhN1BIQndER1hENmNES3pncUc4Skp3TXJXUEdNbUhYTHU3L2M0TDVpQU5tVlJVZ3B6ME5LZVM0ZWxxUnJaVXl5M25ZYkpYZW5TR3h4R241SnZOems0d25GSW56NzhCUys2aldOK1p5TXR1bUZUanhqYklrL2pWSXRUSlpLQ0NHRUVFSUlJWVMwQkNwZXQ1SXh0dDRhNXlsSEZpUzEwR2dhRjVZYjEyYm4xZ1lkRmdlKzVpNXFiNTljbGdOSGZVbGVzcnV4clZyRjYxNm1Uc3pqaE5KTVZJdVVGNGsvaXo2aTlqZ0FTZGE2ZExMUXJmRm5jQ1huZ1ViN0E4Q1BmZWZCbG04S0FLaHVJTXBCRmdzZHUvTmEybFVxcTQ5NWwrZStlUDFsekRHTnRyZmptMkdtODFEb2NiaW9FZFdDKzZ5ck9MK3FGRHVha1lWY1VOWCszeSt2T1ExQmdFMVBtT28ySElFaVZWWmJpWlR5WEtTVTUrRkplUzVTeW5PUktzaFRPM05hVXl3QWI3bU9RS0N0RDdQc2NWa1cxc1VlUjIwekoyOHRxNjNFNnZ0L1lwMzNkQ2F5eXNmTUdadDd6OEtXdU5PSWE0RWlQQ0dFRUVJSUlZUVEwbHhVdkc0RmVod3VKbmNlcUxYak5kYTEyRlFkTmU5YW1WNm1qZ3BkNncySks4bkFzRTdkQVVpeWt0VzVQYitYVExIMGJ1RVRqY2VvaXI3TTVKK0NKbmEreTA0OFZ5MVNyOUJtek5VSGg4Vm1uaGRXbHpYcDNHM0JtTXVIaDdHdHd2TEJsaDQ0bVhhN0RVYlVldTRXSnF1OTdXaWJYcGpWWlNoNGJDNEtxc3V3L3NGSmJQU1JSSVZVaW1yUVdkOGMzVTA2SXlRckduY0xreUVTYXg0cFVWNWJpWDNKb1hMTGROazZtT0UwR0FDUVcxV0NNeGwzbGU3N1JwZGhBQ1FURFo1UThuTnJLRk5iSFRwc3R0TEN0VWdzWm1KTkVzdXk4ZnVUTUtTVTV5Sy9GVDhEZkk0dTN2Y0l4RUNMcnN5eTFQSThmQmx6VEd0M3dCVFhDUEJaOUJGODd2VXFYSjdsOVZ2eGpQRzE5d3ljemJpTEEwK3V0bGhobmhCQ0NDR0VFRUlJYVFvcVhyZUM4WFo5WUtxcjM5YkQrRS94czNSWFdNWmw2OERIMUFtM0N4SVYxc2wySGZZMFVlemdyWS9EWXN0MWRrZHBxWGpOQWd2NkhKbmlkVzFWazQ0alg3eFdMelpFdHV1NlJsU0w4aWFldXkzNG1ya3dFd0pLSTF5Nkd0bkN6Y2lHb2tNZ3lXVit5M1VFK3BtN0FnQWVsMlpoL1lPVEtKQXB6cHJwR21KV2x4ZWd3K0pnZ0lVYjhxdEtjVEU3QnY5azNVZHVWWW5hNTZvVTFpaGNNSEEzc21XSzF3bWxXU292S0VpTDE2VzFsUzF5MFNHcExBZko1VGw0V3A2UHA0SThQQlhrSTFXUUR5TWRQV3p3ZVIwQVVGSlRnVHVOWEJEZ3NOZ1Fhakc3MjVadmhrKzZ2NExPK2hiTXNzeUtJbndSODZmV0l6Mktxc3Z4YWZRZitOaHpBbnFiU1hMaFdRQmV0T3NOUDB0M0hFa054ejlaOTdYNitnZ2hoQkJDQ0NHRWtLYWk0clU2bWpHZmxhR09IbDV4NkE5QWNsdStDR0tONDBOVUNjdU53eCtwNGMwNnhuVEhRVXd1OVBPQ3o5RlZlRTA2TEE0KzZmNEtmTXljc2ZOeENNNW4zcE5ibjFLZWg1S2FDaGh6K1hBMHNJUWx6d2g1VmFVcXo5SEwxQWtHenpxazg2cEtrYUNseVJxTnVYeW1BeFNRZEVvMmhRNUw4K0sxYktjNmw2M1RZaDMrVXQvSG4wRm9FeUpSbE9sclVYY2g0VUZ4R3E3bHhxR3JrYVFUZTRSMUQveVdmRVVyNStsb0RIUjRtTng1SU1iWjlXRXVhRnpPanNWUGowTlFVKzk5VVZwVGdhQ25FUmh0MHd0ZGpXeGh3VFBDVkVjL1RIRWNpRHNGeWJpUUZZMS9DeEtiMUkzZHc2UXo4eml4Tkt0NUw2b1p3bkxqbEVZaWlXUW1YVFRtOGhzOGhqM2ZIR3Q2VGNXaDVHdTRuQlBiN0RGNUd0dmpVNjlYbWU4VEFFZ3V6OEc2bU9Nb2FxSG9ua3BoRGRiR0hzYzB4MEdZNGppUXVmQmpwbXVBZDl3Q1lNa3p3cUVuWVMxeWJrSUlJWVFRUWdnaFJCTlV2RmFERUUzdlFKdmpNb3dwU3Z5V0hJcnBUb08wTlN5VTExWWhYVkRRN0dNOGIxN281QWs5RGhkQ3NZaUp3VERtOG1ISk13SUx3QUszQU5TS2hMaVlIY1BzSTRZWWtZVko4Ty9rQlFEb1orNktzNWxSS3M4eHRGTmRjZng2Ym54enJtL0lzZUFaeWoxdmF1NTBVenF2VzV1MjNudGN0ZzU4bm5XUUFzRE4vTWU0bVorQUJXNmp3R0d4TWF4VGR4eDRjdlUvMVVscXpOWEhHTnRlZU1uT0YwYlBpckg1MVdYNE9TRUUveXE1OHdBQWFzVkMvSk4xSC85azNZZXpnUlZHMi9UQ3NFN2RvYS9EZzYrNUMzek5YWkJmWFlaL3NxSVJraG10ZHFRR204WENXTHU2RE9mR3Vwb2JvMnJpMWVZb2tlbHVicWg0elFMd2J0ZlJzTkExeFBzZWdlaWtaNElqemJ5QW1GNVJnS0xxY3ViM3hPMkNSR3lKQzI3eCtBNlJXSXpES2RjUlcvd1U3N3NId3VMWnBKVlJoVS93UjByelhoTWhoQkJDQ0NHRUVLSXRWTHhXUWRxSkJxQkpuWWFBSkJONXBIVlBBTUREa25TRTVjWnB0WGpOWWJHaHgrRTIreGpQbXpHMjNnQWtXY0I5bjhVa0ZGU1g0Y1RUVzFqa1BoWXNBTys1ajBHbHFBYlhjK09aL2Y3TlQyU0sxeTkwNnE2eWVHMm9vNGZCbGg3TTg2dTVqZWRqcTh0R3o0eDVMQkJXbzZ5MnNrbkhrUzFlVjZsWnZLNFMxU0s5b25rWFF4cGpvMmZLdk9mS20vamE2aHZXeVJQNk1sM2p0d3NTVVZKVGdmdEZxZkF4YzRhcHJqNEdXM21vbFdQZTBYVXg2SVJ4OW4zd2dwV24zSHNnSkNzYXZ5VmRVVHREL1VsNUxuWWxYc1QrSjFjeHZKTVhBdTE4NEtodkNRdGRRMHh6SElUSm5RZmlkbjRpem1UZXhmMmkxQWFQTmNiV2g3bmJKS2tzRzAvS2M1ditBaHRoekcxYVBGT0ZzQm8xSWlHNGJBN01kQTNBZ3ZJYmJrYmJlc1BMeEFHQVpBTEU4MW4zbEd5bG1aS2FDbndWZXd5YmU4L0dwZXdZL0pwMEJUTzdETVdyeis3WWFTbnpiKzFDYmxVSm9vdFNzVGp5Vjh4MEhvcmVaczdZR1BmM2YrcENEeUdFa1ArMnBLUWt1TGlvUDhtN1ZHaG9LQklURXpGMzdseFVWVlVoTkRRVUFRRUJZTW5jUVVtZVQxdTJiRUZ1Ymk3V3IxK3YwWDduenAzRHdZTUhjZkRnd1FhM0d6Tm1ES1pObTRhNWMrYzJ1SjFRS0VSZVhoNU1UVTNCNC9HVWJwT2JtNHU4dkR4NGVubzJPcjZLaWdvOGZmb1VEZzRPME5kdnU4alQxdjVNYnR5NEVkN2UzaGc5ZXJUQ3VyTm56K0xPblR2NDlOTlBOUjZQTmp4NThnUWNEZ2VkTzlmZHhmcjA2Vk5jdTNZTk0yYk0wUGo3UmlBUXFQelpWbFJVb0t5c0RGWldWczBhTXlFdGhZclhLc2hHTjlTS05aOGtqTWZtWW1IWE1RQWtYYjE3RWk5cWJXeFNvMng2WXBSTlQ2MGZ0eVByYmRZRlhRdzZBUUN1NUR5NkhlRXFBQUFnQUVsRVFWUmdpdGNBY0RFN0J2YjY1cGpvMEI4c3NQQ2h4NHNvcmFsQTlMUGlXMlJCTWlxRTFlQnpkTkhOMkE2MmZGTmtWaFFwbkdPRXRSZDAyWktQenFQU1RDU1ZaV3R0L0xLWnQ5bVZpdWRXQjVmTmtidjRVaTFVcjNpZFZKYmRJbDJ0c3ZZTlhNZ1VHTXVGMnVtOGZzbk9sM2tjVy93VU9aWEZBSUJMMlRId01YTUdBRXp1UEJEWGNoNXFyVU8rUFhIVXQ4UWdLM2Y0V2JyRFVkOVNidDJkd21RY1RybU94MDJNNnFnVTF1QmNaaFRPWlVhaHA2a2pYckwzUlY5elYzQlliQXkwN0lxQmxsMlJKc2pIbVl5N3VKd1RxOUF0N0tCdmdUblBjcXdCNE0rbkVVMGFoN3JHMi9WaEhsZXArYjZYS3FndWc3V2VDWFJZSEpqcEdzcmxnUU9TMS9LbXkzRG0rYTdILzJndDFpTzdzaGdmM3ZtdHdhZ2liWk85cUZVaHJNYnV4SXZnc2puTm5oU1RFRUxJZjVkWUxHNzE0dTNEaCtvMUp4Z2FHc29WZ0FCZzE2NWRPSDc4T0xadjN3NDNOemVOemhzWkdZa0xGeTVnN3R5NXVIZnZIcjc3N2p2ODlkZGYrUGpqaitIazVDUzNiV3hzTEpLVG0zZm5XZGV1WGVIaDRZR1ltQmdrSmlxL2kwNWRMNy84Y3JQMi82K0xpWW5CMDZkUE5kNVBJQkFnTzd2eHZ4dEZJaEZFb3NZYkNmTHk4akJ6NWt4OC92bm5lT0dGRjVSdTg5ZGZmK0hJa1NNSUNRbHA5SGlKaVluNDMvLytoMDJiTnNIYjJ4dTF0YldJam81dWREK3BQbjBrL3c3dkNKOUpXUmN1WElDdXJxN1M0dldqUjQ5dzVjcVZCb3ZYc2JHeGVQQ2dlVkdZVTZaTVVWaFdXMXVMcjcvK0dyVzF0ZGl6WncvWWJFa0RXR3BxS243OTlWZVVsWlZoL3Z6NUdwM252ZmZlZzUrZm45TDlnb09Ec1d2WExyWGVLNFMwQlNwZXE4Q1Q2V2h1eWgvenJ6c1BnZld6SE5Wem1mZVFWSmFqdGJFUjFhU2Q3ZVcxVmJpVnIvZ1B1d1BKMStDb2J3bGZjeGZvc0RoWTd2a3lWdHo3SFU4RithZ1MxU0E4TDU3cGxoOXY1NHZkOVM0NjZMQTRtT0RRajNsK051T3VWc2Z2WXRpSmVaeGEzclJKQnFXRmRha3FVY3ZHRDJpQ0x6TVpwVFppUTd6Tm5PQm9VRmV3bGMweUQ4OTdoTG5WNVREVk5VQm5mUXY0V2JvalBPOVJzOC9abmt4MTlHTW1RcFIxdC9BSi9raTVqa2RxWkxGUHZMWkpyWFBkTDByRi9hSlUyT3ViNDJYN2ZoamVxVHU0YkE0YzlDMHczMjBVWG5jZWl2L2QyY2RNN21qRk04Wm5YcTh5Nzhlb3dpZUl5RXZRNE5VcHA4UGk0T2QrODFBdHFrV0ZzQVkxb2xyVWlrV3c1Qmt4MzdrQWtDTFFyTU03cjZxRTJkOUt6MWl1ZU0xbGM3Q2syemp3MkpMZkM5ZHo0M0ZOU1haMmM4Z1dyb3VyQlNydmdqRGc2REVUQUF1RTFTaFVNNzRGQU96NFpzeUZyV29sM3d0VXVDYUVFTklVdXJxU08rQ0tpNHRoYW1yYXF1ZCsvLzMzMWRwdXdJQUJXTHQyTFFCSmtYM256cDA0ZHV3WXBreVpvbkdSREFEMDlQUWdGRXArYi9idjN4L2J0bTNEMnJWcnNYVHBVaHc0Y0FCOGZsME1XV2hvS0U2Y09LSHhPV1M5OXRwcjhQRHd3TldyVjV0OUxDcGV0eDlGUlVVb0tpcUNzN096MnZ0Y3VuUUplWGw1R0Rac1dPTWJOME5KU1FtV0wxK3U5dmJTb21kSCtFeHEwNjFidC9ENzc3ODM2eGpLaXRlLy92b3JrcE9UOGVHSEh5STlQWjFaN3Vqb2lKNDllK0wyN2RzWU5Xb1V1RnpGTy9HTmpZMWhZbUlpdHl3bEpRVnBhV25vM3IxN3M4WktTRnVoNHJVS2V1eTZMd0dCaGtVMmIxTW5qTGVYWEhuTXFpekMvdVJRclk1TktqVG5BUTQ4dWRhc1k4eHlIb3Boblo2UEx6QmZjeGU0UDV1azc1K3Mrd29UMGdHU0x2anY0ODlnUzUvWnNPSVpvMEpZTGRlTmV5RXptaWxlajdEdWdUOVN3MUVxazRjN3lxWW5MSFFsdWRTNVZTVmFMV0N4SUptOFRTcTV2R2tYUExnS3hldjJrWG5OWlhQa29peTBFUnNpMjNWZFVpUEFEWm5pcUZBc3dvV3NhRXgxOUFNQVRISDB3NDI4QklpZm8vN3J2OU1qTWNxbUo2eDR4aWlzTGtkb3pnTmN6b2xWKzhKSEp6MFQvTS9qUlFCQWVrVWh0ajg2MStnKzZZSUMvSmh3SHIrbmhHR2lReitNc2ZVR2o4MUZXRzRjVTdqV1lYR3dwdWNVcGhoY1ZDM0FENC9PTnZGVnlxc1ZDMUVocklhRHpGMEt5cllKVG8vVTZMaTVNc1ZqQjc0NTRrc3ltT2Z2ZGgzTjNOR1JXVkdJSFFubk5SeTFaazZsLzR0VDZmOHFYVGZSb1Q5bWQ1RjAxNFJteDJLWEJuZjFIQm44SVhNeG9iMW00Uk5DQ09sNDdPenNBQUE1T1RtdFhyeisrZWVma1ppWWlJMGJOK0tERHo1ZzRoR0NnNE1SSEJ5TW4zLytHUUJnWUdBQVFISnIvS1pObTNEMTZsVzgrZWFiZU8yMTF4U09tWmVYaCtMaTRnYlBLeEJJSmxWUFNFZ0FtODBHaThYQzBxVkxrWlNVaEl5TURCZ2JHeXZjZm4vNjlHbWx4L3JpaXk4UUZSV0YvZnYzS3hTY3BEZ2NqdHp6VTZkT0tkM3UyclZyY0haMlZ1aG9CWUE5ZS9hbzNJKzBqUk1uVHVEMzMzL1hxTnYxK3ZYcktvdlhBUUVCU3ZlcHY5eloyUm03ZCs5dThEd21KaVpZdDI0ZFB2MzBVNHdiTnc0dnZ2aWkwdTAyYjk2TXJLeTZ1enc3MG1kU201clNzYngvLzM0Y09IQkFZZm5WcTFkeDlPaFJBTUQzMzMrdmN2OEZDeFlvWFQ1NThtU0ZkYUdob2VEeitlalhyNS9TZlFocDc2aDRyWUloVjQ5NXJFbUhxTFdlQ1paNXZnUVdXQkNKeGRnYWYwYnJFMjlORHRzQ1FKTEYzZHhDM05iNHM5aW1Sc0dxdmVPdzJIampXVHlCU0N6RzZZdzdLcmN0cTYzRXR3OU80VDMzTVZnWGUxeXU0L0ZSYVNZZUZLZWh1NGtEOURoY1RIUDB3NTdFU3dBQWZSMGVac2hrbGdlbFJtZzFHOWJWMElhWlhBOEFIaGFuTjdDMWFyejZ4ZXNXbnZoTlhRWXlYZGRDc2FqWm40c2VKcDNoYTE2WGgzWStNMW9oNHVkODVqMU1kT2dQTHBzRFp3TXJqTFh6MFhxM2ZGdXFFRlpqUzF3dzlEazhSQlU5MFRpZnY3TytCYm85dTJDaWFXUkZVWFU1ZmsyNmdtTlBiMkdNYlMvOExWTXNyaFVMY1NnbERFczh4cU5LVklOMXNjZlZtbnowY25Zc0FLQzB0cEs1Q0tQc0lsUkdSWkhTNHJXZ3RncnhwUms0a25wRDQ3dGRNaXNLbWNlZFplSlhYbkhveDJUaDE0aHE4ZTNEVTZoUU16dThKWmpyMWszcXF1blBUSHJ4U0NnV05Ya3VCMElJSWFRK1cxdGJXRmxaNGViTm0zQjFkVlVvdExZa1YxZFhWRlJJR2szczdPemc2aXFKRERRek0yUFdTOFhIeDJQRGhnM0l5OHZEeXBVcjRlL3ZyL1NZUjQ4ZVZidTdlZUhDaFVxWGp4OC9IaDk4OElIY01tbUh1cXk4dkR6Y3VYTUhJMGVPMUtpd3BxcUxkT1BHalpnelp3N2MzZDBWMXJYbXo0Vm9SMTVlSGlJaUloQVJFWUdGQ3hmQ3pzNE9UNTgraGFPakkwcExKZjhPcktpb1FIRnhNZGhzTnZidWxZK0FEQW9Ld3Brelp4U1dTN3QxQ3dvS2NQZXU1RytqdExRMEFKTDRqYnc4U1NQTThPSER3V2F6SVJhTGxiNm5wTWR3ZEhSa25yZjN6K1NoUTRjVTFpVWtKS2hjRGtCaG5iT3pNd1lQVnJ6N1ZSdnUzTG1EYjc3NUJnQ3dZc1VLakJ3NVVtR2JnSUFBZlBUUlIwcWpUcFFSaVVRNGUvWXNoZzhmam52MzdpRW5SL0h2SkduY1MzQndzTkpqakI4L1h0MlhRRWlMb09LMUNtWmNBK1p4Y1kxQXJYMTRiQzVXZEg4RmhqcVN3dmVKdEZ1SWsrbmVhdzU3ZlhPdEhFZGR0U0loc2lzYnZyclpucnppMEkvSml3N1BpMmM2UUZWNVhKYUZKWGYyS3kzK0J6MjlpVlhQSm1VYmErdURzNWxSU0JjVVlJYmpZQ2F2T2FPaUVCZXpZN1Q2R2daYjFVMENXVjViaGNRbVptbnpPZkwvTU5iMnhaT21NcEM1SU5UVWlTaWxPQ3cyRnJpTllwNExhcXVVZHFvV1ZKZmhmT1k5NWs2SW1jNURjVE12UVNIUHVDTnJ6bmVNbTZFTjg3aXAwVVlsTlFMOG1hcVlaWDA5Tng0Y0ZodVpGVVY0WEtaZTVyYTBPL3ZYQVFzeHdWN1NWYThzMW1UOWd4UGdzTmhnczloZ1FYTEJTaWdXTnV0U1hwcWdMcVpER3Q4enlOS2Q2WElHZ08wSjUxdDB3a2wxV1BQck9ySWErNTZUSlp1RjMxNHVhQkZDQ0hrK3NGZ3NCQVlHNHVEQmc3aDgrVEw4L2YzYlhhSDB3b1VMMkx4NU01eWRuYkZqeHc2bG5jbjFiZHFrT2xydDZ0V3JPSFhxRkw3NDRnc1lHUmtwckxld1VIMkhtTEx1MkpDUUVKV2RtNVJCMjNHSnhXTFUxRWorM1NXTnRLaXVsalJCS0x1WUlYN1dYQkFaR1luSXlFZzhmdnlZV2JkNDhXSlVWVlVoTlRVVnljbkpDQTJWM04wdGZaOGFHQmpnNU1tVGNzZVR2amRWdmQ4VEV4T1pRcW5VNGNPSG1jY2pSNDZFalkwTlU5aXVMeTh2RDBWRlJTb3p0eHZTVnAvSjMzNzdUV0ZkZkh3ODR1UGpWUjY3L2o3RGh3OVhXcnhXVmZoVnhzdkxTMkZaV0ZnWXZ2NzZhL2o2K2lJaUlnTGZmUE9Od3M5SGF1UEdqZGk0Y2FQQzhrR0RCbUhObWpWeXk4TER3NUdYbDRlQWdBQWNPWElFTjIvZVZEbXVyVnUzS2wxT3hXdlMxcWg0cllJbHo1aDVyRzUzMjN2dVkrQnNJTGxpbmxDYWlUOVN3clUybnUyK0RjODJyRzNwRlFVdFBubWZ0blRTTThFVXg0RUFKRVVzZGYrN3ErcGF2MXVZaktqQ0ovQXhjd2FIeGNZSDdvRTQ4T1FheHRuWFRRYTNPL0dpVnJ1dXVXd09SbGpYL1FLTExFaHE4dkgxWlBMYXEwVzE3U1ltUTNwUkJ3REthcHBYdkg3Rm9aOWM1KzFmNmYrcUxJZ2ZleHFCVVRZOW9jZmhRcCtqaTNtdUkvRHR3K2ZubHNrVFE1ZHA1VGl6dTd3Z1Y2alZWSFJSS3I2NGYxUnUyZFVjOVNac2FRcWhXS1RWejJDYUlKOTU3RzVzQzE5ekYveXYyemltNFB0SFNuaUx2aDUxeVY1dzBLU1F6cE9Kd21vdlVVS0VFRUtlSDFaV1ZoZzVjaVF1WHJ5SWpJd01EQmd3QU5iVzFqQXhNV24xU1J5VjZkbXpKMmJObW9YcDA2ZERSMGZ5SjdCUUtNVDMzMytQaVJNbndzWEZSV0VmYjI5dmxjZVRUdGpuNnVvS1cxdGJqY2N6ZWZKa2xURU1VbWZPbkVGUVVKREs5ZElpYUgxQ29WQmhuYkpjWE5MeTR1TGlGREtneDQwYkIwRCtva1JZV0JnaUlpSnc2OVl0QUVCV1ZoYjgvUHd3ZS9ac3BLZW5ZK2ZPbmREVjFVVlVWQlNFUWlIV3IxOFBVMU5UdlB2dXUxaTJiQmtHRGh6SVRPaW5pWDc5K2pIajJMQmhBLzc1NXg5bXdrWXBGeGNYM0x0M1QrbUVyTktKQ3B1U285eFduOG42RjRNQ0FnS1UzaWtCU0FxNXdjSEJhbDlBVWxYNFZlYmRkOTlWV0NZUUNHQnFhb3BseTVZeDBSK0RCZzFTMk82Tk45N0F2SG56TUhUb1VJVjFlbnA2Y3MvRllqRVRUV0pxYXNya2pFdFZWRlJnNnRTcGNIUjB4S05IajJCblo0ZXhZOGRpeG93WmFyOFdRbG9ERmE5VmNKRHBkRmFudSswMXB5RVlhdFVOZ0tUYjg1c0hmeWxFR0pDV3dXVnptTUxNcGV3WWxST2RhV0p2MG1WczZUTWJPaXdPdWhyWjRuT3ZTWkQrcXI2ZUc0K293aWZOUG9lc1FGc2ZwcXNiQUs3a05IM0dZajJaem10bFhkZlRuUVpobXFQaUw4R1dJdTJjTmRLcHU3Mnh0TFpDMWVhTnNwYTVXQUZJOHBUL2JpRGZ1S2hHZ09DTVNFenVMTm5IejlJZEFUYTlFSktsL3V6WjVQbVhWcEdQU21FTjlEaGM4Tmhjck93K0VleG4vMEMvbkJPTEk2bmF1eGpaVkZZOFk1anBTdTRLcWhUV3lIV0xOMFoyRW1LQnNQbVRwUkpDQ0NIMTllclZDN2EydGpoNzlxeEdIWWdBNE9mbnA3UklveTIydHJhWU9YTW04MXdzRm1QVHBrMjRlUEVpZXZic3FiUlExaEJwWG05WldkM2RmUG41K2ZqaGh4OHdjK1pNZE8zYXRjSDlUVXhNR3UwMFZaVi9MU1V0Z3RaMzRNQUJoUnpkaGpwVzFiVjc5MjZVbEtoLzE1ZTJiTjY4dVVuN05lYzlwU283V3QxdHBCRVk5dmIyV0xseUpRRGc5dTNiQ0FrSndjcVZLMUZVVklTVEowL2l4bzBiQUlBMWE5YkExdFlXL3Y3K09INzhPTWFORzRkNTgrWUJBSTRmUHc1QTBxa2RHaG9LSG84SEh4OGY1T2RMR2kvNGZENU1URXdhSEkreWRkT21UV1BPSVJLSm1NSTVBTlRXMWpJRjVXN2R1aUVzTEl5Sks1SDE3NytTTzE5NzkrN2R3SDhwNWRyYloxSWJOTDFMWXYvKy9YTFBBd0lDNE9ucHlYejI5ZlQwbU5kVm42cDE5UzlVaFlhR0lpa3BTZVVZUWtORElSS0owTDkvZnp4NjlBaDkrL2JGbFN0WHFIaE4yaDBxWGdOSUxzdFJ5TFYyTTZycmJzdXNLSVM5dmpuU254VUsva3FUZkVsTDQwU21Pdm94eGJScVVTM1d4NTVzc1ZnQ1RUcWlwUjJaVGRtbkkwa1hGQ0M2S0JXdWh0WTRsQkttbFdNK0ZlVGowSk13SmtkYm1oV2JYMVdLbng5cjk5WTlFNjQrcGp5YlZCQUFNaXVLbWxVY2wrMjhic3RzM3ZxTVpmSzhTNXJZZWMxamMvR3g1OHR5WGFTN0V5ODIranFEVW05aXFKVW5NNEhnZkxlUlNCWGt5VTNLMTFHZHo3elhwUDFjamF6bHVuZ0JTVGZ6cGV4WWlKclEwWnhXa2E5MCtacWVVOUhMMUZIcE9uVTA5VHRKV2R4SVEwUmlNZUpMTStCdDZnUUFUT0g2UnQ0anRTYXliQTErbG5WWmcvR2xHUnJkVmFFdmMxR3JQWDB2RUVJSWViNVlXVmxoMXF4WnlNek1SRVpHaHNydTRQclVpUXlvTHpZMkZsVlZWWGp5NUFrQXlFVXNaR1ptQXBEa3gwcjE2U081aTFJa0V1SGJiNy9GeFlzWHNYRGhRcFc1c2NvS2ZvR0JnVml5WkFtTWpTVjM2Y3BPSW5mMjdGbUVoNGRqNnRTcGpZNzlsMTkrd1MrLy9OTG9kZzJSRmtXbFNrdExzVzNiTm93Yk4wNmhROVhKeVFuWHIxOXYxdmxjWEZ3YUxJSnBtN1JRN3VmbjE4aVd5alhsUFNVVkdCaW9jdDNWcTFkUlhsN2U0RGJTU1V5TmpZMlpIT2ZDd2tLRWhJVEEzOThma1pHUitPU1RUNWpzOGwyN2RxRkxseTRBNm9yVlV0TFBrSjZlSGlvcksrSGo0OE1VbG1YVno3VnVqUFE5REVpSzBOTC8zdnYyN1lOUUtNUTMzM3dEUHA4UEh4OGZBSkxpdTJ6eFdpUVNJVHc4SEo2ZW5qQTNselQrZGVUUHBMYUl4V0tJUkEzL0xhVXFWb25GWXNtOWI3ZHUzYXF5bTN2Nzl1M1l2bjI3d25MWjJCQ0JRSUJkdTNiQnlNaUl5VWl2NzhTSkV4Z3laQWowOVNXTmRFT0hEc1dwVTZjUUZ4ZUhidDI2TmZnNkNHbE5WTHdHc0RsT3ZqTkFqOE9GaDVIa0Y0NFlZaXh5SDR0T1BHTjhmdjhJVXNyejhGdnlGV2JiVngzNlk0WlRYZDdSOWtmbjFNNTNKZHB6TWZzK3duTGpVS1RHcEhEcUNrNi9nd24yZlpsT1J3QTRseG5WN0x6bSt0N3BHaUFYcVhFME5ieFpVUit5RXlNcUsxS1YxRlJvcFR0ZFUwWXltZGRONmJ4bUFmalE0MFVtanhnQWJ1VW5JanhQZFQ2WlZKV29Cajhtbk1lYW5wSi91T2l3T0ZqdStUS1czVDNRNGZPdm0zSXhoY05pWTV2dm04enovS3BTV1BDTXdHR3hVVlpiZ2YzSlY3VTV4QTdCUXRkUTd1NEFBTGhka0lqTmNjRktKemZVMStGaG9FVlhoT2ZGdDFxdS9MQk9kYmRrUnVRbGFMU3ZiQlorUlMwVnJ3a2hoTFFjRm9zRk96czdwb0RYVXRhdlg0L3M3TG81WW5idjNxMnd6ZkxseTVuSElTRWhFQWdFK1BycnIzSDc5bTBzVzdZTVk4YU1VWHBzRG9lRHQ5NTZTMjdaM3IxN3dlTkovcDB0TGRaSko3YXJycTdHcVZPbjBLMWJONlZadHZVakhiUVJHMUovY3J0Nzl5UU5EUU1IRHNUQWdRT1Y3ZElzSTBlT1ZEcDVYRXNKRHcvSGpSczNXclFqWDVVbFM1YW9YQmNURTRQeTh2SUd0Mm1NbDVjWE13bmg3Ny8vemhTdWxSRUlCTkRSMFFHSHc4SHk1Y3ZsQ3NKU0JRVUZLQ2dvYURCV0l5d3NETGR1M1ZJNjd2UG56OFBCd1FGcGFXbnc4UERBeVpNbnNXclZLcXhmdng3dTd1NHdOemZIMWF0WE1XblNKR2FmaUlnSUZCY1hZOWFzV2N5eWp2U1piQ25oNGVGWXZYcDFnOXVvMjZIOTRZY2ZZdGl3WVFyTEowNmNpTVdMRjJQRWlCRUs2MlF2YlB6eXl5OG9MQ3pFL1BuejhlT1BQeXBzZS8zNmRTUWxKZUg5OTk5bkltQzh2YjNScVZNbkhEMTZGS3RXclZKcm5JUzBCaXBlS3pIWTBvUHB0R1dCQlZkRGF3REE2aDVUOFduMFlXUlVGQUtRVE9ZM1N5WWpkdGZqZjNBdE42NUZ4NmJENG1nOGVXTlQ5dWxvd25NZlFhakZtQlk5RGhjZmUwNlFLMXdEd0hTbndjaXZMc1BsN0ZpdG5HZFM1d0VZYUZGM0MxTjhTUVpDbXhFWkFraUthbEtWU29yWFp6THU0a3pHM1dhZG95bE1aU1pCTGEzUnZIZzl3MmtJQmxyVy9iY3FxUkZnbHdhRjIraWlWSVJrM1VlQVRVOEFnSm11QWI3cU5RMnJvbzhndjRNWHNEWDFrcjB2YlBtU0diOHpLd3J4eGYwLzhYMmZONkN2dzhORWgvNUlFeFRna3BZbUpMMlI5d2lwNVhrYTdSTmcyNVBwcmc5T3Y5UEkxczNYMzhJTmk3cU9nUkZYdm5oOUxpTktaYTYyUGQ4Y2k5M0g0bTNYa2ZnbjZ6NStTYnFrY2JlM0p2cVlkV0V1M0lqRVlrVGthMWE4TnBDNVFDYWd6bXRDQ0NIUGdjMmJOME1vRkNJMk5oYmZmdnN0UHYzMFU3aTdTKzVTT25IaUJFNmVQSWw5Ky9ZeDJ6OTU4Z1JmZmZVVkNnb0tzSGJ0V3ZUcjEwL3BjV3RxYXNEbjh6Rmx5aFM1NWJ0MzcyWUtaZGJXa3I4UHBZVzZ2Ly8rRzRXRmhWaTJUUEdPc1pxYUdvVmIrYlVSRzFLZmRBSy9uVHQzd3RIUnNjVXZIcENtMDlQVFU4Z21WcVdnb0lDSmgrRHhlUER5OGtKbFpTVnpzZUw3Nzc5SGFXa3BldlRvZ2UrKyswN2xjZUxpNG5EMjdGbUY0blZHUmdiQ3dzTHcrdXV2NDhDQkF4ZzRjQ0RjM2QyeGZ2MTZmUC85OTFpMmJCbEdqQmlCb0tBZ0pDVWxNWEVlUVVGQjRQUDVjdDNRSGVVejJScm16cDBMVTFOVHVXVjM3dHpCbFN0WDFENUdlWGs1Q2dzTE5WNW5hR2dJTXpNejhIZzh6SjQ5R3c0T0RncmIxTmJXWXMrZVBlalJvd2U4dkx5WTRqV0x4Y0w0OGVQeDY2Ky9VdmMxYVZlb2VGMFBoOFdXaTNENExma0tBbXg2d1o1dkRsTmRmYXpwT1JVcjd4MUdibFVKSHBWbU1obXB1eEl2NG14bVZJdVB6MXJQUk9QSkc1dXlqenJIbk9JNEVIc1RMN2VMUW9nMjg4VXRkQTJ4b3ZzcmN0RXhZa2c2Znprc050NTNENFNObmltT3BJWXI3Y2hVMTJpYlhwanBYRGZKUXFXd0J0c2VuV3YyOUlvR01zWHIrbkU0YmNsRXR5N1RXOVBpOVl0MnZlVnlyb1ZpRVRiRkJXdGNkTjZUZUJHdWh0Wk1FZENPYjRaMTNqT3c2djVSNUZRV043TDM4NkdIU1dlNTk5M0JKMkhJclNyQjdzU0wrTUJEMGdHMHlIME0yQ3dXL3NtNjMrenpuV3ZDOStJUXEyN2c2VXIreVBzbDZWS3p4NkNLTGxzSGI3b014MWhiSDZYcko5ajN4WjNDWktYcnBCRTBlaHd1ekhuS3MraTBoY2ZtNGcyWHVxNkxwdHhsWWlqenZVQ1oxNFFRUXA0SDBtSlZhbW9xQU1oMWV4c1pHVEhMQU9EV3JWdFlzMllOT25mdWpPM2J0OFBlM3A0NVRrVkZCUlBmQUVpS1F2V3paS3VycXlFV2k1bUNvNzYrUHN6TnpaR2Ftb3FTa2hJY1BIZ1FYbDVlNk4rL3Y4STRLeXNyRlFxVjJvZ05rWldhbW9wejU4N0J6ODhQMmRuWldMUm9FVmF2WG8xZXZYcHA3UnlrOVZSV1Z1TG5uMzhHaDhOQmFHZ29QRHc4QUFBWEwxN0UrZlBuRVJNVGc5cGF5UVRjL3Y3K21ESmxDZ29MQ3pYTzZnNEpDY0doUTRkZ1kyT0QzcjE3TTFucC92Nyt5TW5KZ1lXRkJRRGdwWmRld3ZIangzSG8wQ0Y4L3ZubitQZmZmM0gvL24xTW56NmRpWnNBMnY5blV0Vi9uK0RnNEFaeitwWHQ5OE1QUDhEVDAxUGxQc09HRFZPNGdGUlJVYUZSOFhyMzd0MUt1OWNCU2RlNXFxZ1k2UVNVMDZaTmc1R1JFU0lqRmVlSE9uandJTkxTMHBRVzl5ZE1tSUNqUjQ5aTY5YXQyTFp0bTlLWUdrSmFHNzBMNjVubzBJOHBTaFJWbCtOc1JoVENjeDlodmM5cnNOQTFoQ1hQQ0d0NlRzRW45dzRqcVN3YlB6MitBRU1kUFp4dGcwN1d0bUxCTThLYW5sTmhyV2NDRHlNN3JJczlnYXpLb3JZZWxsYjB0M0RGb3E1ajVUb3d6MmZldzdYY09IenFOWkc1OVg2cW94OTZtVHJpdS9nelRTcDZ2dUxRajhuVEJpVEY4UjBKNTdVUzUrR2tiOFU4MW5iRVNYTjA0dFhscWhYV3FGOTRlOTE1Q0RQWm90VCs1RkRjTDByVmVBelZvbHBzZVBnWE52bk1aSDdHMW5vbStOcDdCalkrUEtWeEJ2YVdQck0xSGtOYjhqRnp4bkxQbDhGaFNXNWR2WlFkdzhTdVhNbDVBRWNEUzB4MDZBOFdXSGl2NnhnNDZWdmh0K1FyS3J1UE96SnZVeWZNY3gwQkIzMExabGxSdFFBL0pwekhUT2VoY0RTd2hMZVpFN3FiT09CQmNackMvalo2ZFowVVNXVTVMVHJXaFYxSHcxSGZFb0NrNi9yWTA1c2FIOE5LNXZOWDJzVE1lVUlJSWFROWtuWWZOdFNwN09IaGdjbVRKMlBXckZseWhaaWdvQ0Q4L2ZmZitPNjc3NWpZZ2NMQ1F1YXhWRVdGcFBGQ3RvRG01dWFHaHc4ZllzZU9IUkFJQkZpMGFKSFNjNWVXbHNydFoyZG5oOUdqUitPRkYrcnU0RDE4K0RCQ1FrTGtpbEZYcjE3RmhRc1hHbjM5QlFVRldMMTZOYmhjTGhZdlhndytuNCtWSzFkaStmTGxXTFpzV2F0R2ZSRHQwTlBUdytuVHAxRldWZ1lyS3l2TW5TdHBSSXVKaVVGS1NncW1UWnVHdm4zNzRzTVBQNFMzdHpkc2JHeGdibTZPdlh2M0lpOHZENWFXbGdySERBb0t3cGt6WitUZVk0OGVQVUpJU0FqZWUrODlzSjdOOXlJMWJkbzA1ckdkblIwQ0FnSncvdng1aElXRllmZnUzVEExTlpYYlJsWjcvVXpPbVROSDVYZzBaV1ZsMWZoR3pUQi8vbndNR0RCQVlaTE1nSUFBZlBUUlJ5cHp3V1dwK3U4ZkZSV0Z3NGNQSXpBd1VHbWtpb0dCQVdiUG5vMGZmL3dSUC8zMEV4WXZYdHkwRjBHSUZsSHhXa1p2c3k1NHpYa0k4L3pna3pCVWkycVJXMVdDTDJPQ3NLN1hkQmpxNk1HV2I0WXZlazdHWjlGSGNEWG5vVWJuMEdFcEQrZFhWM3VZc05GUjN3S216N3BvSGZRdHNNSG5kWHp6NENRZWxxU3JkWTcyaU0vUnhTem5vUWkwazU4cCtYamFMUng0bHYrNyt2NmZXTlZqTXRQWjNNM1lIdC8xZVFOSFVzSnhKdU91V3QzZk9pd09GcmlOd3FobjBSVlMrNU5ERWFhRnlCbGR0ZzY2bTlSZHRjNXVKOTNFK2h4ZHVVNzJsUExjUnZmaHNOaDR0K3RvakxUdUliZjhkTVlkbkVwWHZIcXNycHpLWW56ejhDK3M2akdKaWFhdzBEWEV1bDdUOGZ1VE1KeEl1OVhzN3ZmMmhzTmlZNkpEUDB4M0dzd1VydU5LTXJBNzhhTGNkZ2VTcjBLZnc4TVlXMGxlM25qN1B2QXlkY0N1eC84ZzdqbVkzQklBT3V0YjRJMHV3K0JyTGorRGVVUitBbjVLdUlDU21ncHcyUng4NURrQkFMREFiUlNXM2ptZzhQbDJOS2o3b3lDeExCdU5xZjhIZ1RwWUFHWTZEOFVMbmVxNk9vNmtoaU5Wb0ZrTUN3QjR5bnd2L0ZmdU1pQ0VFUExma0pLU0FoMGRIYVpMVkJrVEV4TzgrZWFiY3NzdVg3Nk1YYnQyWWRDZ1FUQXpNMk9XWjJabUtoUjB5c29rZC92SkZzcDY5ZXFGVzdkdTRkS2xTNWc4ZVRMYzNOd0FTRzdIbHkzR3lYYXdBcElKOFM1Y3VJREN3a0ttTTlyUTBCQ0FaSkxCNnVwcW5EaHhBdE9tVGNQcnI3L2U0R3VQalkzRnVuWHJVRmhZaURWcjFqQUZ0VysvL1JhZmYvNDVObXpZZ056Y1hFeWZQcjNCNDVEV1ZWSlNvbklDUGFrVEowNHdqNk9qbzdGeTVVcE1uRGdSNzczM0huUjBkT1N5cFFGQVYxY1hQQjRQYTlldXhjeVpNekZ4NGtTNTlkTE9aOW00bXFpb0tGaGFXaUl3TUJDUEhqMXFjRHh2dmZVV0lpSWk4T1dYWDBJc0Z1UFRUejlsM3JmL1orL080Mk02OXorQWYyWkpNbHYyVFNLUkVDSUVWWW9TYTEwdHZiWlNWQzFYUytsaXFmclpxbGVyVk8xYUY3MUZsVnFMRm0zc05JckcxdHF6cUpBOWtVWDJkWkxKK2YyUm02a3hXU2JKVERMUnovdjE4bnFaYzU3em5PY2ttUmlmODV6djh5UnpmVStXOTM3U2FEUzRjdVdLM3NLZ0dvMEdVVkZSOFBIeHFmQWFLaE1TRW9LSEQzWFhRb3VMMDU4UTg3aVNraExFeDVkbUttVjE2Mk5qWS9YYVBYcjBxTnp0ajJ2Y3VMRmVyZjJ5L2hZdlhveEdqUnJoN2JmZnJ2RDRJVU9HNE55NWMvanBwNTlnWTJPRGYvM3JYNVdlajhqVUdGNy9UM3Q3Yjh4cE5SZ2lsQVlNZjZROXdKbWt2eDZaajhsTnhXY2hCL0ZwMjVHd0VFdlFWT21DQmExZndhSTdCejNQYnFzQUFDQUFTVVJCVktBdUtUYm9IREtKQlp5c1N2L1JLREx3R0hOMFBUMEtIOTM4SGd2OFg0R2RwUkkyRm5Jc2Fqc1M2LzQ4WnBRQXRxNTFkL2JERzgxNnc4SHlyMzk4aTBvMDJITC9ERTQrdktYZDltZDJJdWJlMklYNXJZZHFhNGdySkpiYXNnUGZSZjJLeTZuM0tndytHOHNkOElIZlFKMEZCd0ZnUjlSNUhJcTdhcFJyR2QrMEoyd3MvbnAwNjE2MmVTd2VPc2E3aHpZb3p0T29FVjFGRFdRbksydE05eDJBdG5hNmQ1cVBKOTdBbHZ1MUx5TVJtaG1IejBJTzRpUC9ZYkFVbC80YWxJakVHTmUwSjlyYmUyUHJneUJFR1JDd0p4ZGtvc2lJSldzZTExaHVuRHIxejlvM3hWanZIam8vZHlHWmNWZ1M4b1BlUW9NQ1NoZUF6Q3pLdzRnbVhTRUMwRlRwZ3FYUHZJN2dsTHM0RkhlMXdTNUlxNUxLTU1hN08xNXM5QXpFandYSnVjV0YyUG9nU0tmR2QzRHFuN2laRVkxbjdMelFST0dFZDMxZnhMcTd4M1Q2OC96ZmpHMEJ3TDNzeEVyUExaTllhR3RPRzFwcVNDSVNZNXB2ZjUxRkdzT3o0bkVnOXBKQnh6K3VpY0lKSGV6L0N1di9yR0s4UkVSRURjbk5temZoNWVWVnJVZmJqeDgvanJWcjE2SjE2OWFZUDMrKzlpWnpUazRPa3BLUzhNOS8vbE9uZldKaTZiK2RqODlrTEF2R21qUnBvcDBaQ3dEZmZ2c3RJaU1qc1hUcFVxalZhc1RHeHVyTWtreE1UTVM2ZGV0Z1oyZUhiZHUyNlkzNzZ0V3IyTEpsQzhMQ3d2RHZmLzhiRW9uKzVLZms1R1JzMjdZTnAwK2ZobzJORFpZdVhZcG5uLzFyRW81TUpzT1NKVXV3WU1FQ2ZQUE5OOXJna3VwUFdWajkvdnZ2SXl3c0RFT0dETkVwalZHWnhNUkVYTDE2RlNOR2pLajA1OXpaMlJtK3ZyN1l0R2tUV3JWcVZXVzk0bWVlZVFiejVzMkRwYVZscGUwQXdNN09EbTNidHNXRkN4ZGdiVzFkNlNLSTV2eWVmRnh5Y2pLV0xsMktrSkFRekpvMUMvMzc5OWM1WnQrK2ZlamZ2ejhtVHB4WTdScjBLMWFzcUZaN0FNakl5TkFaZDBVcUt4bFM1c0NCQTNwampvbUp3ZnIxNjZIUmFMQm8wU0lrSmlicUJkaVBsMGpadTNjdnBrK2ZqcDA3ZDhMQndRR0RCZzJxeHRVUUdSZkRhd0I5WGR2Z25SWXZhbWNrSnVTbjQ0dTdSL1hhaFdmRlkvMjk0NWpac3ZRWFoydGJEOHh1TlFqTFFnOXJINnVYU1N3Z2wxZ2lwN2hRSjZDMkVsdGdZck1YdE9kSUthejhUcXU1aThoNWlIazNkK1BqTmlQZ0pyZURoVmlDRC93R3d0WkNnU01KcGw5Z3pSaWFxVnd4b1drdnZZQTBxU0FUSzhOK0tuYzJaWHgrR21iZjJJbnB2Z04wRmc5MGs5dGhicXNoaU10N2hKL2lmOGZaNUREdDkxOEVFUVkxN29EWHZidHJBMXlndEc3emZ5Tk9WVmxYdUpuS0ZRRk92c2dzeWtkMmNUNXlpd3VScjFHalFGTUVqYUFwWFpCVDdvQStydjQ2MTVKVmxJZWJHZEUxK3RwVXBxblNCWTNrZHNndExrQ2VSbzM4WW5YcGVFcUtVS2dwMHI0WExNUlNORk81WUhEamp1am0xRko3L0pWSEVaV1dvZmhIbzdaNG8xa2ZLQ1M2SDZLT0pWelhteWxjRzdjellyQTA1Q0RtdEI2aWM2NjJkazJ3cHNONG5FMEt4ZTdvQzBpdDVMMjZMUFF3SW5OTlV6TENrS2NnS3FLU3l0RE55UmN2dWoyalhYQVdLQTFhZjRyN0hUdWp6bGY2cE1DZTZOOFFucFdBNmI3OVlXZXBoQWhBZ0hOTEJEaTNSSGhXQWk2a2hPTmk2cDlJSzZmbXVLT2xDa005OU9zOVZvZGMrdGY3WkdJei9WVzBxMnQvN0VYa2E0cmdMbmZRQnRjYW9RUW5FMjlpVDB4d3VUWFl2N3AzRXF1ZkhRK2wxQXA5WFB4UklwVGc2NGpUS0NyUndNNVNxUTJ2bzNOVHRMWGw3UzJWS0JaS2tGTlVBT0YvdDdGRUVHRzBWd0RLNHZJc0ErcTl0N1J4eHp2Tlg0VFhZN083STNPVDhYbm9ZYjN3dTdtcUVRcEtpcEN1enRHcmNTK0NDTzNzbXVDOS85VXdCMHB2dUVTWXlVMHRJaUtpMm9xT2prWkVSSVRlUW00VkVRUUJ1M2J0d3ZidDI5RytmWHNzWHJ4WXUrQWJBTzBpZUg1K2ZqaC8vanp5OC9OaFpXV0ZBd2NPUUN3V28wV0wwcy8vU1VsSldMMTZOWURTV2JRbEpYOTl0bjM0OENHU2swcy9IOTY0Y1FQRnhjWGFvSytrcEFUTGx5K0hXcTNHN05tenl3MzNBZ0lDTUc3Y09PellzUU9yVnEzQ25EbHo5Sjdnc3JDd3dMVnIxOUN2WHorODlkWmJlZ3ZEQWRET3d0MnhZd2Y2OWV1SExWdTJHUFExSXVOSlRFekVzV1BIOE91dnZ5SWhvZlFweHVqb2FBd1lNQUQ5Ky9mWExyTDV1Rk9uOUJla0w1dXg2K1hsVmVuNVJDSVI1c3laZzdmZWVndExseTdGMXExYkt3MlFSU0tSUVhYUjgvUHpzV3JWS2x5NGNBR05HemRHZkh3OFpzeVlnUVVMRnVpRjJPYituaXh6OHVSSmJOeTRFYm01dVJnNmRLaGVlWjFodzRZaEtTa0p4NDRkdy9uejV6RisvSGdNSFRyVTRLY3BWNjVjQ1JjWGw2b2JQc2JCd1VIdit5OElBbzRlUFlyTm16ZWpjK2ZPQ0FvS1F1Zk9uWEhyMWkxNGVucmkzWGZmUlpzMmJTcm9VVmRTVWhMeTgvUHgyV2Vmd2R2YkcxbFpXWmd4WXdhQTBzVWt6NTgvcjMwTkFJNk9qbGk1Y2lYV3JWdkg4a05VNy83VzRiVkNhb1czbS9kREQrZS83a2ltRm1iajB6c0hLcXdWZkM0NURKNEtSMjBOWGl1eEJXUVNDMjFvNENGM3hNcG54d0lvRFVmS0FrWnJDN2wyVmpjQVhLOWdFYkNxTkpZN1ZEdlVxc2t4aGtncXlNVDhtN3Z4U2RzUjhGWTZRd1Jna3M4TFVFcXRzQy9tb3RIUFp5eGVTaWU4NWhXQTV4MWI2TzM3SmVrT3RqNElxblNodzN5TkdzdkREcU9QcXo4bU5udEJaNEZFRDRVajNtM3hFcHlzYkxBbitqZTBzSGJEWkorK09pVXpBQ0N6S0Ercnd3TU5yTnNzWUpobkY0T3ZyOHpPcUFzbW1lSGZWT1dDYWI3OUs5d3ZBQ2dSU2lBV2lmSGtQKzBhb2FUQ21hTUtxUlgrejI4Z25yVnZxbmZNdHcvT211U215TTJNYU15N3NRdnpXNzhDTi9sZkgvcEZFS0dya3krT0psNnZOTHcyRjFLUkJFMVZMbWhyNjRrMmRrM1ExczVUcjBSUlZHNEt0ajRJTXJoVytQWDBTRXkvdGcydk5lbUdsOXllMGQ1NDg3TnhoNStOT3liNnZJQ0V2RFNFWmNVakl1Y2hFdkxUa1ppZkRtdXBIQU1iZHpEYXRSbWpyNk9KMTVCVmxJK2xJUWV4dU4xSTVCUVhZT3VEczRqTGUxVGhNVWtGbVZnVi9qTSs4aDhHaVVpTXZxNXQ0V2ZkR0dlVFE5SEJvYW4yNjNFalBVcDd6S3VleitObDkyY2hRRUNocGhnRm1pSW9wSmJhMmYwQUVKNWRjWG1sUmpJN0RQUHNqSDgwYXFmejN2a3pPeEdmM2psUTd1K2wxN3k2YVV1Z2FJUVNxRXVLb1M0cFJsR0pCaXFwRERLSmhVNzd2ZEhCMm1DZGlJaW9vZHU1Y3ljQUdCU3NaR1ptNHZQUFA4Y2ZmL3lCbmoxN1l1N2N1WG96VHMrZE93ZTVYSTQyYmRyZzIyKy94Zjc5K3dFQVlyRVlFeVpNZ0lPREEySmpZekZ2M2p4a1pHUmc3Tml4MkxsekovYnUzYXQ5ckQ0dUxrNWJtdUhvMGFPUVNxWG8wcVgwcy95MmJkc1FFaEtDOGVQSDQ1bG5ucWx3ck9QSGowZHFhaXFPSFRzR0J3Y0h2UFhXV3pyN3hXSXgvdk9mLzJqSG41bFpjVW13a1NOSElqOC9IMFZGUlJXMm9WTFoyZG5hUlFzclVsYlBlZVBHalZYMjE2RkRCK3pac3djaWtRZ2RPM1pFLy83OTBhMWJOKzMzTFRnNEdBQ1FrcEpTYVEzbFc3ZHV3ZDdlWHEvdWMzbnM3ZTN4L3Z2dkl6czdXeWU0MW1ocTlyUm9TRWdJVnE1Y2lmajRlSFRwMGdVTEZ5N0V6ei8vaksrLy9ob2ZmUEFCaGcwYmhqRmp4bWhMaUpqN2V6SWhJUUZmZnZrbHJsMjdCbHRiV3l4WnNrVDcvbnljZzRNREZpeFlnUDc5KzJQZHVuWFl1SEVqZnZubEY4eWNPUlBObWpYVGExK21RNGNPMkxwMUs5emMzR3E5ME9IbHk1ZXhmZnQySkNjbjQ3MzMza08vZnYwUUZCU0VYcjE2NGIzMzNzUGF0V3N4YytaTWRPalFBY09IRDBlblRwMHFEZGM3ZGVxRVhyMTZhY3U1Mk5qWVlPREFnUUJLYjFDY1AzOWUrN3FNdTdzN2xpMWJWcXZySURLR3YzVjQzZDdPQzkwZkM2NFQ4ek93Nk03K0t1c0U3NDY2QUErNUk1SUtNdkZkMUs4Nk0rR2k4MUpRSWdnUWkwU1FpTVE2d1dhWnpLSTgvQmg3eFhnWFVvOHlpL0t3OFBZK0xHbzdBazJWcFhjV1Izc0Y0RVo2bEZrK210N0twakUrZTJhMFhxajZzQ0FEWDkwN2lWdlZXQVF3S0NrRU45T2o4VmJ6dmpwQitPOXA5N0UzT2hpT1Z0WlkwbTZVVG5BRkFDR1pzVmdUZnFUY1dhdmxpYzE3QkFHQ3pzMlB5Z2dBOXNkY3hLbkhTcDRZMDRNcTZ2dUtBRzJ3OTdoaVFZUDFmNTVBZkY3NWkxTG1GeGZxTFNTWFZaU1BOZUdCSnBsQlhpWTI3eEhtM05pSmFiNzkwZG14OUZFekFRSldod2VhL1F6VmtVMjZvcWR6S3pTUzI1WDdOUWRLUSt2RGNWZnhhM0pZdFVQTDdLSjhiTDUvQmtjU3J1RVZqODdvNmRKSysvTXNBdEJZNFlER0NnZjhBNlUxM1BkR0IrUEtvNGhhWFpNcEZaWVU0Y09iZXcycVR3K1VCdFBMUXc5amRxdEJzQkJMMFZqaGdER1ByWXNnUU5BcE4zSTNPd0V2NDFtSUlJSk1ZcUVYSEd1RUVod3M1M2QvWTdrRHhqZnRpVTZPUGpydmN3SEEwWVJyK0M3eVhJWGxxYUp5VTdUaHRVUWtobHhpcVYxWTlrbUg0cTRpS0RuRW9Hc25JaUl5ZDZkT25jTFpzMmZ4M0hQUFZWcVhWaEFFSEQ5K0hGdTJiRUYyZGpZbVRKaFFidTNibEpRVW5EdDNEbjM2OUlHRmhRWEdqaDJMQVFNR29LaW9DSTZPanJDMXRjVWZmL3lCSlV1V29MQ3dFQjkvL0RHNmRPbUNCdzhlWVBmdTNYQjNkNGUvdno5aVltTFFzMmRQUEhqd0FNSEJ3ZWpkdXpkc2JXMFJGQlNFdlh2M0lpQWdBQ05HakVCU1VwSjJ4dlNmZi80SmhVS2hNNTdwMDZjakppWUcrL2J0ZzV1Ym0wNm85T3FycnhycHEwaVB5OHZMMDZrMVhSbEQyazJhTkFsdnZQRUcrdlhyVjI0NDdldnJDd0JZc0dBQkFnSUM5TUpPalVhRDBOQlFoSWFHWXZEZ3dRYU5Dd0M2ZCsrTzdPeHNaR1ptUXFsVW9xQ2dBRGR1M0tpd1JuVjVVbE5Uc1gzN2RwdzRjUUtDSUdEVXFGRjQ4ODAzSVJhTE1YejRjSGg2ZW1MRmloVTRjT0FBVHA0OGljR0RCOFBlM3Q2czM1TmJ0MjdGL3YzN1VWeGNqTDU5KytLZGQ5NnBzaHhJeDQ0ZHNXblRKbXphdEFrLy8vd3ozbjMzWFV5WU1LSENPdkp5dVZ5bnJ2ampNakl5SUFnQ1ZDb1ZSQ0lSN3QrL3IvYzlqNCtQeDRVTEYzRDgrSEdrcEtSZzRNQ0JHRHQyck43M3p0M2RIU3RYcnNUbHk1ZngzWGZmWWNHQ0JYQndjRUQzN3QzUm9VTUgrUHY3bC90RVJtVjF5SW5NMmQ4NnZBNU8vUk83b3M1anJIY1BoR1hGWTFub0lZTWU2UllBckFqN3Fkd2dxS2hFZzRjRkdYQ1gyK3Z0eXk3S3gvWDBLT3lLdm1Cd2NQbWtwSUpNTEE3NW9VYkhHbUo5eDZwckxEMHB1eWdmQzIvdHcyZnRYa01UcFJNMjN6OWpsc0UxQUlSbHhTTTQ1UzRDbkV2TFdCUm9pbkF3N2dvT3hWMDF1SGI1NDlMVU9WZ2VlaGh0YkQzeFJyUGVVRXBsV0J0K0JBSUVQQ3JNeHViN1ovQmVpNWNBbE5ZNTN4bDFBVC9ILzFHdEVMR29SSU80dkRRMGt0bEJLcFpVR0dFL0tzekdyY3dZSEkyL2J0SzZ4SEY1YWNncExvQ1YyQUpTc2JqU1VGMWRVb3o0L0RUY1NvL0JpWWMza1ppZlhtRmJBY0IvL2p3T1Y1a3RXdHE0NDJMcW4vZzY0alF5aS9KTWNCVzZjb29MOEhub0lRUTR0OFNrWm4xeE9QNHFmays3WDI3YkhWSG50WCt2NmZ2WUVJK2ZKMVZkL3V6dnFOd1VqUFlLME51ZW9jN0QxYlQ3T0pOMEczZU5zTkJpUW40Nk50dzdnZTJSdjZLM2EydDBjMm9KUHh0M25lLzlIMmtQc0M4bUdBS0FWODZ2cXZVNVRjWFE0THJNMWJUN21IbnRPNzF3dWFoRWcyOGZCQ0gyc2RuYkNYbnAwQWdsZWpjU0NrdUs4Q0FuR1h1aWZ5djNkK01qZFRZY0xGVTZYOC9FL0hSc3VIY1NJWm1WTDhZU2xadUNuT0lDeUNXVzVkN0FLTkFVSVRRckRvSHhmK0Q2WTdQRWlZaUlHcnJkdTNkREpwTmgyclJwbGJZN2YvNDgxcXhaQXljbkp5eGJ0Z3dkT3BUL1ZOZWVQWHRRWEZ5c1hlaE9vVkRvQk1vWkdSbjQ5Tk5QSVJhTHNYVHBVclJ2M3g0QU1IdjJiTXlhTlV1bnhtM0hqaDN4MDA4L1FTd1dZOXk0Y1NndUxzYnUzYnZSc21WTHpKczNEM2w1ZVJnN2Rxek8rWitjcVNxVlNyRnc0VUxNbkRsVHIvekFoeDkrV01WWFI5L3AwNmR4NWNyVE1ZSEtWRnhkWGNzdDIxRWJyNy8rZW9YN09uZnVqREZqeGlBd01GQTdZL2xKU3FVU0w3NzRJaVpObWxTdDgxNjRjQUZyMXF6UjJmYmtyTnFLL1BMTEwxaTllalhVYWpWY1hWMHhhOVlzblpycVpXUC81cHR2c0dIREJnUUZCZUhreVpPUVNDUm0vWjVNU2txQ2k0c0xwaytmam80ZE94cjB0UUJLUy9CTW16WU5BUUVCV0wxNmRhVXpyeXR6K3ZScGZQMzExenJiT25mK3E5emk5OTkvankxYnRzRGQzUjB2dnZnaUJnMGFCQnNibTByNzdOS2xDN3AwNllMdzhIQWNQWG9Vdi83NkszNzY2U2ZNbmoxYnA5WStVVVAzdHc2dkFlQ0gyTXZJVU9maGJISklwWFY0bjFSWitQamU3OThBS0MwOUlCYVYvaWtSaEdyMS82U3loZFZ5aXdzcW5MbHFER1huS2RSVTc3R3luT0lDZkh4blA1NjE4emI3bVgyYjdwK0d2NjBITGo2NmgrK2pnNDBTanQ3SmpNWC9YZDhCV3dzRjhqUnE3ZmJURDIvRDE5b05UbFkyMkJSeEdnOExNbXJVLy9RL3Z0WCtYU3FTUUNvV1F5SXFEWTVGSWhIeWlndHI5Zk5WSGNXQ0J1TXVydGUrRnFIMEtRT3BXQXd4UkJEL0wwQXJLMTlRM2I1WGh2MEVQOXZHK0MzbHJsSEhiWWpmVXU3aWVscWt6dmZ3U1QvR1hxNlRzUmh5bnF1UEloQ1g5d2cyRm5MY3kzNklQN01UY1NNOUN2ZXlFMDFTR0NLbnVBQ0I4ZGNRR0g4TmRoWUt0TFAzUWl1YnhtaWljTUs2UDQ4L3RjVW80dlBUOEhub0lWaGJ5TkZNNlFLeFNJekkzR1JrcUhOMTJrWGtQTVNyRjByL2t5QkNhUjFCUWFqODN3dWc5UGZ1MHRDRFdQM3NlR1FYNStPSDJNdTRrQkp1ME9LT0YxTEN0UXZsU2tVU1dJb2xFSWxLMzRkRkpjVjZpM0lTRVJFOUxWYXRXb1hZMkZpNHU3dnI3ZXZRb1lPMi9FRFBuajB4Zi81OGRPclVxZEtGQ3djT0hBaU5ScU90b2Zza096czdMRnEwQ0M0dUxqcm5WS2xVV0x0MkxYYnMySUU3ZCs2Z2E5ZXU4UFB6ZzV1Ykc3eTh2TFN6TU5ldVhRdEJFQ0NUeVNDVHlUQjI3RmlvMVdvSWdvQkdqUnJocFpkZTBqdW5nNE1EdnZubUcrM3N6TmF0VzZPZ29BQjkrdlF4L0F2MVB5S1JpTE11emRDRUNSTXdZY0lFby9mYnZuMTdqQm8xQ2hxTkJoS0pCRjVlWG5qaEJjUFdrdW5hdFN1OHZiM1J1WE5uakJvMUNqS1pyTngydHJhMitQREREekYwNkZCWVdGaG9TM2lZNjN2U3o4OFBQWHYyTkxodWRYblhzSDM3ZHAzWjB2NysvdHB3dlNyZHUzZUhwYVVsMUdvMU5Cb043T3pzMEt0WEwrMytWMTk5RlIwNmRLandlZ0ZnM0xoeDVjNXFMN3UrbVRObklqbzZHdDdlM3RwOVlyRVlZbkg1VCtrU05SUWlRVERnZjhkbXhweG45WkY1S1N2YlVpSUl5SDhza0xRVVMyczAwN29teW01ZUVKbUNUR0xCZ1BJcFlXZXBSS1k2OTZtNkNXQ0s5UmFJaUloTVJSQ0VHZ2RiWkZ6QndjRzRlUEVpWnMyYVZkOURvWHJFOXlUUjAwMWs0QnY4Ynovem1wNXVGUzI4V0ZmQk5RQUcxMlJTREs2ZkhrL081Q1lpSXFLNnhaQ015THp3UFVsRUFNQm5CNGlJaUlpSWlJaUlpSWpJN0RDOEppSWlJaUlpSWlJaUlpS3p3L0NhaUlpSWlJaUlpSWlJaU13T3cyc2lJaUlpSWlJaUlpSWlNanNNcjRtSWlJaUlpSWlJaUlqSTdEQzhKaUlpSWlJaUlpSWlJaUt6dy9DYWlJaUlpSWlJaUlpSWlNd093MnNpSWlJaUlpSWlJaUlpTWpzTXI0bUlpSWlJaUlpSWlJakk3REM4SmlJaUlpSWlJaUlpSWlLencvQ2FpSWlJaUlpSWlJaUlpTXdPdzJzaUlpSWlJaUlpSWlJaU1qc01yNG1JaUlpSWlJaUlpSWpJN0RDOEppSWlJaUlpSWlJaUlpS3p3L0NhaUlpSWlJaUlpSWlJaU13T3cyc2lJaUlpSWlJaUlpSWlNanNNcjRtSWlJaUlpSWlJaUlqSTdEQzhKaUlpSWlJaUlpSWlJaUt6dy9DYWlJaUlpSWlJaUlpSWlNd093MnNpSWlJaUlpSWlJaUlpTWpzTXI0bUlpSWlJaUlpSWlJakk3RFRJOEZvbXNhanZJUkFSRVZFbCtHODFFUkVSRVJFUjFWYURESzhieWV6cWV3aEVSRVJVQ2Y1YlRVUkVSRVJFUkxYVklNUHJ6bzdONjNzSVJFUkVWQW4rVzAxRVJFUkVSRVMxMVNERDZ5RWVuZUJzWlZQZnd5QWlJcUp5T0Z2WllLaEhwL29lQmhFUkVSRVJFVFZ3RFRLOFZrZ3M4Wjd2Uy9VOURDSWlJaXJIVk4vK2tFc3M2M3NZUkVSRVJFUkUxTUExeVBBYUFKNng4OEluYlVkd0JqWVJFWkdaY0xheXdhSzJJOUhPcmtsOUQ0V0lpSWlJaUlpZUF0TDZIa0J0UEdQbmhTODZUc0RodUt1NDhpZ0NEd3N5VUtBcHF1OWhFUkVSL1czSUpCWm9KTE5EWjhmbUdPTFJDUXJPdUNZaUlpSWlJaUlqYWREaE5WQmFRbVMwVndCR2V3WFU5MUNJeUVoT25Ub0ZoVUtCZ0lEUzkzVklTQWpDd3NJd2RPaFFTS1VOL3RjV0VSRVJFUkVSRVJFWm9NR1dEU0dpcDVlVmxSVUtDd3UxcngwY0hDQUlBakl5TXVweFZFUkVSRVJFUkVSRVZKY1lYaE9SMlNrdnZBYUFSNDhlMWRlUWlJaUlpSWlJaUlpb2pqRzhKaUt6WTJscENiVmFyWDF0WldVRmEydHJwS2FtMXVPb2lJaUlpSWlJaUlpb0xqRzhKaUt6WTJWbEJiVmFEVUVRdE51Y25KeVFtcHFxczQySWlJaUlpS2l1UlVSRVlOMjZkVWhPVHE1eEg0SWc0T1RKa3poNjlLZ1JSMFpFOVBUaHltZEVaSGFzckt3QUFHcTFXdnQzSnljblJFWkdJanM3R3pZMk52VTVQQ0lpSWlJaXFnT0NJRUFrRXRYM01QUWNQWG9VeDQ0ZHcvang0MnZkVDNoNE9MeTl2ZEc2ZFd1RGpybC8vMzZ0enRtNGNXUElaREtjT1hPbXdqYnQyclZEY0hDd3dYMzI3OTlmKy84MklpSmpZM2hOUkdiSDB0SVNBRkJZV0tnVFhnTkFhbW9xdzJzaUlpSWlvcWRZMmY4SE1qTXpZV2RuVnlmbkRBc0x3L1RwMDZ0c3QyZlBIcHc1Y3dhOWV2VXlhR3hwYVdrVjdwczRjU0xtejUrUGE5ZXVvVkdqUmhXMksxc0RDQURlZnZ2dEtzOVptYlZyMTZKTm16Wll0bXhaaFcwKytlUVRiTm15UldkYlNVa0oxR28xTEMwdElSYnJQc1RmcTFjdmh0ZEVaRElNcjRuSTdNaGtNZ0RRV2JSUnBWSkJKcE1oTlRVVnpabzFxNitoRVJFUkVSR1JpYm03dXdNQWtwT1Q2eXk4ZG5kM3h3Y2ZmS0N6YmMyYU5lalpzeWVlZSs0NTdiWWpSNDRnTHk4UHI3NzZxa0g5amhvMXFzbzIyN2R2eC9idDJ5dmNmK3JVS2UzZkZ5OWVYR0c3ZGV2V0lTVWxwZEkyM3Q3ZWVuMENwZi8zbWo1OU90UnFOZHEzYjQrZmYvNVpaLytSSTBmd3hSZGZZT1BHamZEeThxcnNjb2lJaklyaE5SR1puYkx3T2o4L1gyZDdXZDFySWlJaUlpSjZlcm01dWNIWjJSbVhMMStHajQ4UEpCS0p5YzlwYTJ1TEFRTUc2R3hiczJZTi9Qejh0TnZUMHRMd3hodHZBQURlZWVlZEN2dWFOMjhlK3ZidHEzM2RyVnMzdlBqaWk5clhqeDQ5Z3AyZFhZMnU2L25ubjY5dzM2Wk5tNnBzODdqdzhIREV4Y1hoSC8vNEIxYXVYSW1IRHg5aS9mcjFVQ3FWZW0wakl5T2hVQ2pRcEVtVGFvK1ppS2cyR0Y0VGtka3BDNjhMQ2dwMHRqczVPU0V1TGc3NStmbVF5K1gxTVRRaUlpSWlJakl4a1VpRUFRTUdZT2ZPblFnS0NrS2ZQbjNxSk1DdXlsZGZmWVc4dkR3OC8veno2TkdqaDg2K0RSczJvRldyVm5qaGhSZjA2bGU3dTdzaklDQkErM3IyN05rUWk4Vll2bng1dWVjWk9uUW9oZzRkaWdrVEpoajlHaDUzNDhZTmJOMjZGVUZCUWJoNjlTbysvZlJUZUhwNkFnQ0tpNHR4L3Z4NWJkdmJ0Mi9EenM0T1o4K2UxZW1qWmN1VzJwbnlSRVNtd1BDYWlNeU9oWVVGSkJKSnVlRTFVRHBUd2NQRG96NkdSa1JFUkVSRWRjRFoyUmw5Ky9iRm1UTm5rSkNRZ0M1ZHVzRFYxUlcydHJZbVc4UXhOemNYZCsvZVJhdFdyZlFteXh3L2Zsd2IzRnBaV2VuTXBGYXIxVmkxYWhYYXQyK3ZzNzA4b2FHaHVISGpCbWJObWxYcE9CNHZvV2dxcjczMkd1UnlPZGF2WDQrdVhidnF6TmpPemMzRjBxVkw5WTU1Y3R1TUdUTVlYaE9SU1RHOEppS3pKSlBKOU1Kck96czdTS1ZTcEthbU1yd21JaUlpSW5yS3RXdlhEbTV1YmpoMjdCZ0NBd01OUHE1cjE2N28xcTFidGM4WEdSbUp1WFBuNHIvLy9TOThmSHgwOWhVVUZNRFoyUm0rdnI1NDhPQ0J6cjZFaEFRSWdtQlFpTHRwMHlaNGVucFdHWEtiMnBrelp3Q1VyaTNVcmwwN1JFZEg0OVNwVTlyRkdNdnFmSC80NFlmbzA2Y1BDZ29LY09qUUlYVHIxZzFObWpTQlJxTkIvLzc5NjIzOFJQVDN3ZkNhaU15U1hDN1hxM2t0RW9uZzRPREF1dGRFUkVSRVJIOFR6czdPR0RkdUhCSVRFNUdRa0FDMVdsM2xNV1dsTDR3aFBEd2N4NDRkZzVXVkZkNS8vMzA4ZXZRSXdjSEJ5TWpJMEM0bWVmZnVYUUNvY21INTA2ZFBJeVFrQktOR2pjS2tTWk1RR3h0Yllkc0RCdzdnd0lFRGNIVjF4YzZkTzFGY1hLdzN1ZWRKSlNVbEFJQ2NuSndxcjJ2WnNtVjYyMWFzV0tIOSs3NTkrM1QyNWVYbDRadHZ2b0dycXl2clhoTlJuV0o0VFVSbVNTYVRJU3NyUzIrN2s1TVR3c0xDVUZ4Y0RLbVV2OEtJaUlpSWlKNTJJcEVJN3U3dTlWS2U0dHk1Y3poMzdod0E0UFhYWDhjTEw3d0FRUkR3eHg5L2FCZGx2SFBuRG14c2JOQzRjV09kWXdWQkFBQ0l4V0trcHFaaXc0WU4ybjBUSjA1RWJtNXV1ZWRjdVhJbE9uWHFoTjY5ZTJ2WEF6cDE2aFRXckZsajBKaGZlZVdWS3R1Y09uVksrL2QrL2ZwaDRzU0plTzIxMXpCLy9ud2tKQ1JvWjJBVEVkVTNKajlFWkpaa01obVNrNVAxdGpzN095TTBOQlNwcWFsbzFLaFJQWXlNaUlpSWlJaitMaVpQbm93UkkwYm9iSE4xZFVWUVVCRDY5dTBMalVhRGl4Y3ZvbVBIam5xMXVEVWFEWURTR2RHTEZpM1NXWFF5SUNBQXVibTV1SEhqaHM1aWprQnBlTzNsNWFWVFdxUjE2OWFZT25WcXBXUGR0V3NYMHRQVHEyeFhFWTFHZzlEUVVQVHIxMDl2WDltc2JsUFZHeWNpcWdqRGF5SXlTektaREdxMUdpVWxKVHAzL1IwZEhTR1JTSkNVbE1Ud21vaUlpSWlJNmx5UEhqM3c0NDgvSWlVbEJSRVJFY2pNekVTdlhyMzAycFhOckJZRUFROGVQTUQ4K2ZPeGFORWk3ZjZ0VzdjaU1EQVFXN2R1MVp1MS9TUXZMeTk0ZVhsVjJ1Ync0Y05JVDAvSGtDRkRhbkJWd08zYnQ1R1hsMWZ1dGVUbDVRRW9YYXlTaUtndThUa1FJakpMWmF0N1AxblhUU0tSd01uSkNVbEpTZlV4TENJaUlpSWkrcHNiT0hBZ0JFSEFqaDA3c0h2M2JqZzZPcUpMbHk1NjdUSXpNd0VBM3Q3ZVdMSmtDYnAzNzY2emYvanc0UUNBblR0M21uN1FCbWphdENtbVRadUdObTNhNk8yTGo0OEhBRzJkYnlLaXVzTHdtb2pNVWxsdHR5Y1hiUVJLSDlQTHpNeXNjc0VTSWlJaUlpSWlZMnZjdURGNjkrNk40OGVQSXp3OEhLTkhqeTUzUFo2SER4OENBQm8xYW9Sbm4zMVdiNys3dXp0NjllcUZvS0FnczVpY1kydHJpOEdEQjVkYkd1VG16WnNRaVVSY3JKR0k2aHpEYXlJeVMyWGhkWGtCdFl1TEN3Q1VXeE9iaUlpSWlJakltSXFMaXhFVkZZV2dvQ0FVRlJVQkFGNTY2U1VJZ2dDeFdJek9uVHVYZTF4a1pDUUFWQnI0dnZMS0t4QUVBYmR1M1RMK3dJMGtKeWNIcDA2ZGdwT1RVN2toUFJHUktURzhKaUt6VkZIWkVLRDBVVFZMUzB1em1KMUFSRVJFUkVSUGw3dDM3K0tISDM0QUFPemR1eGVEQmczQ1cyKzloYVZMbDJxRDdCVXJWa0NoVUFBQTVzMmJoNFNFQkwxK2J0MjZCV2RuWnpnNE9GUjRybGF0V21INzl1M2xMcEpZbjVSS0paWXZYNDUyN2RwaDdkcTF5TXJLUWxwYUdpWlBub3c3ZCs1QUxCWmorZkxsZVA3NTUrdDdxRVQwbE9NdE15SXlTNWFXbGhDSlJPV0cxeUtSQ0s2dURONUpzZ0FBSUFCSlJFRlVyZ3l2aVlpSWlJaklLSGJzMklHalI0OENBTmF1WFFzQXNMZTNSN05telhUK1hMOStIY3VYTDRkSUpNTHk1Y3NSSHgrUEZTdFdZTnEwYVpnelo0NjI5blZlWGg1dTNMaUJGMTU0b2NwelA3NFF2U0FJSnJpNmlsVjBQcWxVaWhZdFdtREZpaFc0ZE9rU2V2WHFoZkhqeDJQWnNtWDQ0SU1QTUhMa1NFeVlNSUV6c1luSTVQaGJob2pNa2tna2drd21xN0N1dFl1TEMySmpZNUdkblExcmErczZIaDBSRVJFUkVUMU5yS3lzMEtaTkd6UnYzaHcrUGo3dzhmR0J2YjI5ZG45ZVhoNDJiOTZNd01CQXVMcTZZc21TSmZEMjlvYWZueDlVS2hXV0xsMktqejc2Q0gzNzlzV2tTWk53OXV4WnFOVnE5TzdkdThwenE5VnFXRnBhQWlpdExRMzhWVWJSVkRJek02RlVLbkg3OW0wQWdJV0ZoWGFmUnFQQmlSTW44TzIzM3lJakl3TXZ2L3d5cGsrZkRvbEVnblhyMW1IYnRtM1l0MjhmcmwyN2hvOCsrZ2p1N3U0bUhTc1IvYjB4dkNZaXN5V1R5Y3Bkc0JFb1hiUVJBSktTa2hoZUV4RVJFUkZScll3Y09iTENmWm1abVpnOGVUTFMwdElRRUJDQVdiTm02ZndmcEV1WExsaS9majArKyt3em5EdDNEc09HRFVOd2NEQ2FOR21DRGgwNlZIbnVkOTU1QjNGeGNiQ3dzRUJoWVNGRUloR2VlKzQ1bzF4WFJTWk1tSUNjbkJ3QXBiT3N5OFlaSHgrUE9YUG1JRGs1R2M3T3psaTRjQ0Y2OU9paFBVNHFsV0xTcEVsbzE2NGRsaTFiaHRtelorTzc3NzZEUkNJeDZYaUo2TytMNFRVUm1hM0tabDRybFVxb1ZDb2tKU1doZWZQbWRUd3lJaUlpSWlMNnU3QzF0Y1dycjc0S0p5Y245T25UcDl3Mm5wNmUyTEJoQSs3ZHV3ZGZYMS9Nbno4ZmNYRnhFSWxFT3UyNmRlc0diMjl2blcyalI0OUdWRlFVZ05JWjBCMDdkb1MvdjMrMXh4a1FFSUMwdERTRDJrNmVQQms1T1RtUVNxVjQ5dGxudFdOcTNMZ3hCZzRjQ0psTWhwZGZmaGxXVmxibEh0KzVjMmQ4OWRWWGlJbUpZWEJOUkNZbEV1cTZvQklSa1lIKytPTVBKQ1ltWXVEQWdSWHVqNDJOeFpBaFEvUStGQklSRVJFUkVSRVJrWGtTR1Jqa2lFMDlFQ0tpbWlxYmVWM1JQVFpYVjFjVUZSVVpQTHVBaUlpSWlJaUlpSWdhRG9iWFJHUzI1SEk1QkVGQVlXRmh1ZnRkWEZ3QWxOYTlKaUlpSWlJaUlpS2lwd3ZEYXlJeVd3cUZBa0RweXQ3bHNiUzBoSU9EQXg0K2ZGaVh3eUlpSWlJaUlpSWlvanJBOEpxSXpKWmNMZ2NBNU9mblY5akd6YzBOang0OXFuQjJOaEVSRVJFUkVSRVJOVXdNcjRuSWJGVTE4eG9BM04zZEFRQ0ppWWwxTWlZaUlpSWlJaUlpSXFvYkRLK0p5R3haV0ZoQUtwVldPdlBhenM0T2NybWM0VFVSRVJFUkVSRVIwVk9HNFRVUm1UVzVYRjdwekd1Z2RQYjF3NGNQVVZKU1VrZWpJaUlpSWlJaUlpSWlVMk40VFVSbVRhRlFWRHJ6R2lpdGUxMWNYSXlVbEpRNkdoVVJFUkVSRVJFUkVaa2F3MnNpTW11R3pMeDJjWEdCUkNKQlFrSkNIWTJLaUlpSWlJaUlpSWhNamVFMUVabTFzcG5YZ2lCVTJFWWlrY0RWMVpYaE5SRVJFUkVSRVJIUlU0VGhOUkdaTmJsY0RrRVFVRmhZV0drN2QzZDM1T1hsSVRNenM0NUdSa1JFUkVSRVJFUkVwc1R3bW9qTW1sd3VCNEFxUzRlNHVia0JBR2RmRXhFUkVSRVJFUkU5SlJoZUU1RlpVeWdVQUZEbG9vMHltUXdPRGc0TXI0bUlpSWlJaUlpSW5oSU1yNG5JckJrNjh4b29MUjJTbHBhR2dvSUNVdytMaUlpSWlJaUlpSWhNak9FMUVaazFTMHRMU0tYU0ttZGVBMytWRGtsTVREVDFzSWlJaUlpSWlJaUl5TVFZWGhPUjJaUEw1UWJOdkxhenM0TkNvV0RwRUNJaUlpSWlJaUtpcHdERGF5SXllM0s1M0tDWjEwQnA2WkNrcENRVUZ4ZWJlRlJFUkVSRVJFUkVSR1JLREsrSnlPd3BGQXFEWmw0RGdLZW5KelFhRFdkZkV4RVJFUkVSRVJFMWNBeXZpY2pzbGMyOEZnU2h5cmFPam82UXkrV0lqWTJ0ZzVFUkVSRVJFUkVSRVpHcE1Md21Jck9uVUNnZ0NBSUtDd3VyYkNzU2llRGg0WUdIRHgraXFLaW9Ea1pIUkVSRVJFUkVSRVNtd1BDYWlNeWVYQzRIZ0dxVkRpa3BLV0hwRUNJaUlpSWlJaUtpQm96aE5SR1pQWVZDQWNEdzhOclIwUkVLaFlLbFE0aUlpSWlJaUlpSUdqQ0cxMFJrOXFvYlhnT2xzNjhmUG53SXRWcHRxbUVSRVJFUkVSRVJFWkVKTWJ3bUlyTm5ZV0VCUzB0TDVPYm1HbnlNcDZjbkJFRkFmSHk4Q1VkR1JFUkVSRVJFUkVTbXd2Q2FpQm9FcFZKWnJmRGEzdDRlS3BXS3BVT0lpSWlJaUlpSWlCb29odGRFMUNBb0ZJcHFoZGRBNmV6cjVPUmtGQllXbW1oVVJFUkVSRVJFUkVSa0tneXZpYWhCcU83TWE0Q2xRNGlJaUlpSWlJaUlHaktHMTBUVUlDaVZTbWcwbW1yTm9yYTF0WVcxdFRWTGh4QVJFUkVSRVJFUk5VQU1yNG1vUVZBcWxRQlFvOW5YS1NrcEtDZ29NTVd3aUlpSWlJaUlpSWpJUkJoZUUxR0RVSnZ3V2hBRXhNWEZtV0pZUkVSRVJFUkVSRVJrSWd5dmlhaEJVQ2dVQUtvZlh0dlkyTURXMWhZeE1UR21HQllSRVJFUkVSRVJFWmtJdzJzaWFoQ2tVaW1zckt5cUhWNERnSmVYRng0OWVvVHM3R3dUakl5SWlJaUlpSWlJaUV5QjRUVVJOUmhLcFJKNWVYblZQczdMeXdzaWtRaFJVVkhHSHhRUkVSRVJFUkVSRVprRXcyc2lhakNVU21XTlpsN0xaREs0dWJraEtpb0tnaUNZWUdSRVJFUkVSRVJFUkdSc0RLK0pxTUZRS0JUSXpjMnRVUURkdEdsVEZCUVU0T0hEaHlZWUdSRVJFUkVSRVJFUkdSdkRheUpxTUpSS0pVcEtTbEJRVUZEdFl4czFhZ1FyS3l0RVJrYWFZR1JFUkVSRVJFUkVSR1JzREsrSnFNRlFLcFVBVUtQU0lXS3hHTjdlM2toSVNFQmhZYUd4aDBaRVJFUkVSRVJFUkViRzhKcUlHb3l5OExvbWl6WUNnTGUzTndSQlFIUjB0REdIUlVSRVJFUkVSRVJFSnNEd21vZ2FESVZDQWFCbU02OEJ3TWJHQm82T2pvaUtpakxpcUlpSWlJaUlpSWlJeUJRWVhoTlJneUdSU0NDVHlXb2NYZ09sczY4ek16T1JucDV1eEpFUkVSRVJFUkVSRVpHeE1id21vZ1pGcVZUV0tyejI5UFNFUkNMaHdvMUVSRVJFUkVSRVJHYU80VFVSTlNpMURhOHRMQ3pnNGVHQm1KZ1lhRFFhSTQ2TWlJaUlpSWlJaUlpTWllRTFFVFVvU3FVU2VYbDVFQVNoeG4wMGJkb1VSVVZGaUkrUE4rTElpSWlJaUlpSWlJakltQmhlRTFHRG9sQW9JQWdDOHZQemE5eUhzN016VkNvVlM0Y1FFUkVSRVJFUkVaa3hodGRFMUtDb1ZDb0FRRTVPVHEzNjhmYjJSbkp5Y3ExS2tCQVJFUkVSRVJFUmtla3d2Q2FpQnNWWTRiV1hseGRFSWhGblh4TVJFUkVSRVJFUm1TbUcxMFRVb01qbGNvakY0bHFIMXdxRkFtNXVibmp3NEFGS1NrcU1ORG9pSWlJaUlpSWlJaklXaHRkRTFLQ0lSQ0tvVktwYWg5Y0EwS0pGQ3hRV0ZpSTJOdFlJSXlNaUlpSWlJaUlpSW1OaWVFMUVEWTVLcFVKMmRuYXQrM0Z4Y1lHTmpRM3UzYnRuaEZFUkVSRVJFUkVSRVpFeE1id21vZ2JIMnRvYXVibTVFQVNoMW4wMWI5NGM2ZW5wZVBUb2tSRkdSa1JFUkVSRVJFUkV4c0x3bW9nYUhKVktCWTFHZy96OC9GcjM1ZVhsQlFzTEMwUkVSQmhoWkVSRVJFUkVSRVJFWkN3TXI0bW93VkdwVkFCZ2xMclhVcWtVVFpzMlJXeHNyRkhDY0NJaUlpSWlJaUlpTWc2RzEwVFU0RmhiV3dNd1RuZ05sSllPRVFRQkR4NDhNRXAvUkVSRVJFUkVSRVJVZXd5dmlhakJrY2xra0Vna1JndXZsVW9sM056Y2NQLytmWlNVbEJpbFR5SWlJaUlpSWlJaXFoMkcxMFRVNEloRUlxaFVLbVJuWnh1dHp4WXRXcUN3c0JDeHNiRkc2NU9JaUlpSWlJaUlpR3FPNFRVUk5VZ3FsY3BvTTY4QndOWFZGZGJXMWx5NGtZaUlpSWlJaUlqSVREQzhKcUlHU2FWU0lUYzNGNElnR0szUDVzMmJJeTB0RFdscGFVYnJrNGlJaUlpSWlJaUlhb2JoTlJFMVNOYlcxdEJvTk1qUHp6ZGFuOTdlM3JDd3NNQzllL2VNMWljUkVSRVJFUkVSRWRVTXcyc2lhcEJVS2hVQUdMVjBpRlFxaGJlM04rTGk0bEJRVUdDMGZvbUlpSWlJaUlpSXFQb1lYaE5SZzJTSzhCb29MUjFTVWxLQysvZnZHN1ZmSWlJaUlpSWlJaUtxSG9iWFJOUWd5ZVZ5U0tWU1pHZG5HN1ZmbFVvRk56YzNQSGp3QUJxTnhxaDlFeEVSMGQ5SGVIZzRmdnZ0TjZPdXoxRVRpWW1KK1BQUFA2dDkzSjA3ZDVDVWxGUnBtN1MwTkNRbkoydGZGeFlXNG9jZmZzRHQyN2VyZlQ1cTJHSmlZakJ0MmpSY3VuU3Ayc2VtcEtUZ3l5Ky9SSGg0ZUxuN1UxTlQ4ZVdYWCtMdzRjUFY2amMvUDc5YWE5bWtwS1FnTnpmWDRQWWFqUWJIang5SGNIQnd0Y1pGUkVUVkk2M3ZBUkFSMVpSS3BUTDZ6R3NBOFBYMXhhKy8vb3FvcUNqNCtQZ1l2WDhpSWlKNittM2J0ZzAzYjk3RXNXUEg2blVjZS9mdXhTKy8vSUtmZi80Wng0NGR3KzNidHpGeDRrUTRPanBXZXR6TW1UUHg2cXV2WXNxVUtSVzJXYjkrUGE1ZXZZb2RPM2JBenM0T0FMQm56eDU0ZVhsaDllclZScjBPcXBuQ3drSmN2bnk1eHNmMzZORURJcEdveW5iVzF0WklTVW5Cc21YTDhQWFhYOFBWMWRXZy9nVkJ3TnExYXhFV0ZvWkJnd1loSVNGQlo3K2JteHYyN3QyTHdNQkF6Smt6UjI4L0FMaTR1RUFxTFkwMmpoMDdCclZhalNGRGhtRFhybDM0L3Z2dmNlclVLWVBHOHZycnIrT1ZWMTdCdSsrK2EvRFl2Ly8rZStUbDVhRkRodzZReVdRR0hVZEVSTlhEOEpxSUdpeVZTb1dzckN5ajkrdmk0Z0lIQndlRWg0ZWphZE9tRUl2NWtBb1JFUkZWVDFaV0ZteHNiS3Axek5HalIydjgyY2JHeGdZdnYveXkzbllyS3lzVUZ4Y0RBRHAwNklEQXdFQzgrZWFibURadEd2N3hqMzlvMncwZlBod2pSNDdFcUZHakREcmZ1WFBuY1A3OGVRd2VQRmdiWEZ0WldXSEVpQkhZc21VTExseTRnTzdkdTlmb1dzaDRNakl5c0hqeDRob2ZmK1RJRVZoYVdsYlp6dDdlSHJObno4WkhIMzJFYTlldVljQ0FBUWIxdjIzYk5seTllaFVBeXIxUnNuYnRXZ1FHQmdJQVZxeFlVVzRmbXpkdmhyZTNOd0JnLy83OThQUHpNK2pjL2ZyMXc3aHg0ekIrL1BnSzIwUkVST0RCZ3djVjdtL1pzaVhPbkRtRDlldlhvMTI3ZHVXMmVmNzU1NnY5dTRDSWlQN0M4SnFJR2l5VlNvV0VoQVFJZ21EUWpKRHFhTldxRlg3NzdUZkV4c2JDeTh2THFIMFRFUkhSMHk4MU5SVXVMaTdWT3ViQWdRT0lqWTJ0MGZrOFBUM0xEYS9sY2ptS2k0c2hDQUpjWFYyeFpzMGFmUG5sbDJqU3BJbE91NnlzTEJRV0ZocDBydVRrWkt4ZHV4YXVycTZZT0hHaXpyNVhYbmtGUjQ0Y3daZGZmZ2wvZjMvWTI5dlg2SHIrcnZyMTYxZmpZNVZLSlE0ZE9xU3p6ZEhSRVZ1M2JxMXhueFlXRmpxdno1MDdWMlVZdm1iTkdxeFpzNmJjZlkvUGd0NjVjeWQyNzk2TklVT0dZT3JVcWZqODg4L1J1SEZqYlppY21abUphZE9tb1YyN2RsaTZkQ25FWWpIbXpwMExtVXlHbVRObndzSEJRYWZ2ZS9mdUlUWTJGaTFidHNUSmt5Y1JHUmtKQURoNThxUk91N1p0MjhMTnpjMmc2ejkvL2p4Mjc5NWRaYnNUSjA3Z3hJa1Q1ZTdic0dFRHcyc2lvbHBnZUUxRURaYTF0VFZLU2txUW41OFBoVUpoMUw3ZDNOeGdhMnVMc0xBd05HblN4T2poT0JFUkVUMjk4dkx5a0o2ZWp0YXRXOWZvZUVQTEhKU3BMUEFzSzJXZ1ZxdGhaV1VGS3lzcnZQSEdHNGlPanNhQkF3ZWdWQ29ObmlVTGxKYWgrT1NUVDVDWGw0ZkZpeGZyZlFhenRMVEU3Tm16TVd2V0xDeGN1QkNyVnEyQ2xaVlZ0YTduNzh6VDA3UEd4NWIzZVZncWxkYXF6NHFNR0RFQzd1N3VCcmYvOWRkZmNlUEdEZTNyNWN1WDQvVHAwK2pac3lmZWV1c3QzTDkvSDRNSEQ4YmN1WFBScmwwN3RHL2ZIdG5aMldqUm9nVm16WnFsTFF2eWYvLzNmL2o0NDQ5eDZkSWx2WnMxQnc0Y0FBQ2NQbjBhcDArZjFtNWZ1WEtsVHJ0NTgrWVpIRjZYZWZ3OWVmNzhlUVFGQldIaHdvVjY3YzZkTzRjelo4NWcwYUpGMWVxZmlJZ3F4dkNhaUJvc2xVb0ZBTWpKeVRGNmVDMFNpZENxVlN0Y3VuUUo4Zkh4OFBEd01Hci9SRVJFOVBRcW0vRVpFUkZScitQSXpNelVsaUg1NG9zdmtKaVlpS2lvS08yaWRISzVISDM2OURFNHZDNHVMc2FubjM2S2UvZnVZY3FVS1dqVHBrMjU3ZHEyYll0Smt5Wmg4K2JObUQ5L1BoWXZYZ3lsVW1tY2kzcksxV2FXZEYzcTFxMWJoZC8vOHNURXhPaUUxMjNhdElGY0xzZlVxVk1SSHgrUHQ5OStHNmRPbmNLdVhidGdhMnNMQVBEdzhNQzVjK2N3WWNJRTdXZDl0VnFOKy9mdjZ3WFhFUkVSQ0FvS3d2RGh3L0gyMjI4REFMWnMyVkt0bXRmVnVaYno1OCtYdXk4Mk5wWUxPQklSR1JuRGF5SnFzTXJDNit6czdHby9sbXNJRHc4UHFGUXFoSVdGTWJ3bUlpSWlnNFdGaFFFQWtwS1NFQjBkWGVjbHlFNmNPSUZ2dnZrRzZlbnAybTBSRVJGbzFxd1p1blRwZ3FaTm04TGIyeHV1cnE0R1AxMm1WcXV4ZVBGaVhMbHlCUU1IRHNTcnI3NWFhZnVSSTBjaUxTME5QL3p3QTk1Nzd6MTg5TkZIYU42OGVhMnVpNTRlTDczMEVrSkNRbkQ3OW0wa0p5Y0RBRzdldktuZC84d3p6MmdYWjB4T1RvWkVJdEgrSFlCMm4xZ3NScU5HalhELy9uM1kyOXNiWExPOXVnWU5Hb1NDZ2dLZGJaVTk4ZkQ0UG1PSDUwUkVmemNNcjRtb3daTEpaSkJLcGNqSnlURkoveUtSQ0g1K2Z2ajk5OStSbUpoWTdjY0xpWWlJcU83ZHUzY1BOMi9lUkVKQ0FvcUtpcXBzMzdWclYzVHIxczJvWTdoMjdSckVZakVzTEN4dy92ejVPZyt2UFR3ODhQTExMNk5wMDZiSXlNakErdlhyTVcvZVBQajQrR2piWkdSa0lDY25COWJXMWxYMmw1YVdoa1dMRmlFME5CUjkrL2JGOU9uVERSckgyMisvRGFWU2llKysrdzVUcDA3RjhPSERNWHIwYU8wRUJFTUZCd2ZqNHNXTDFUcW1QcG5pWjZvbWR1M2FaWlIrcksydE1YandZS1AwVmFhZ29FQmJ6cU5zUWRISHkzdnMzTGtULy9yWHZ3Q1Vsdmw0VXRtK3NqcmZJcEVJNDhlUDF5NytDS0RDbXRjQTBLVkxsMnFOOTZ1dnZvSWdDQUNBbjMvK0dRY1BIaXgzbG54bCs0aUlxR1lZWGhOUmcyWnRiWTNzN0d5VDllL2w1WVhRMEZDRWhZVXh2Q1lpSWpKaitmbjVPSFBtRE83ZXZRdEhSMGMwYjk0Y3RyYTJWYzRzTm5ZOTROemNYRnkvZmgzKy92NndzN1BEaVJNbk1HYk1tRHBkUDhQZjN4LysvdjRBL3BvRm5wR1JvZE5tNWNxVmlJaUl3TFp0MnlDWHl5dnRiL1hxMVFnTkRjWGd3WU14ZGVyVWFsM0x1SEhqMEx4NWM2eGF0UXI3OSsrSHI2OHZldlhxVmEzck1VWE5abE15bC9GdTI3Yk5LUDI0dTdzYlBieFdxVlRZdVhNbmdOSlNHMisrK2FiMmRabFRwMDZoWDc5KzJMcDFxL1pyV3RiMnlkbk1UOWExcm1yZnVuWHJxalhleDUvQ0xDdHJVdDczdWJKOVJFUlVNd3l2aWFoQnM3YTJSbHBhbXNuNkY0dkZhTm15SmE1ZnY0NlVsQlE0T3p1YjdGeEVSRVJVTXlVbEpmamhoeCtRbFpXRlFZTUd3ZGZYdDk3R0VoUVVoT0xpWXZUbzBRT09qbzQ0Zi80OHJseTVVdTJabnNiaTZPZ0k0Szl5Q3dCdzZOQWhYTGx5QlcrKytXYVZ3VFZRdWtqZXBVdVhvRlFxOGVLTEwxYnIvSDM3OXNXOGVmT3dkZXRXM0x4NUV6MTc5cXplQmFBMENHUVlXSDNsbGF0WXRtd1p6cHc1bzdldlg3OSsydStWSVlLRGd4RVZGV1h3V01wbVFUOTV6dkplLy92Zi85WXBNVk5aMlJDZ2RLSDE4cTdWVkRXdm54d3ZFUkdaRnNOckltclFiR3hzRUJNVEE0MUdvLzFRYTJ4Tm16YlZ6cjVtZUUxRVJHUitMbDI2aEpTVUZJd1pNOFlrNjJBWVNoQUVIRHAwQ0JZV0Z1amJ0eThVQ2dYczdlMnhhOWV1ZWd1dm5aeWNJSlZLdFdIZjdkdTM4ZlhYWDZOang0NTQ3YlhYRE9yRDN0NGVBd1lNUUZ4Y0hDWlBucXpkZnVIQ0JZU0ZoV0hTcEVubHpzYmV1blVyWkRJWmdOSVpxVFVKcnNtNENnb0tJSlhXUEFZb0s4V3pmLy8rV285bCsvYnRBSURFeEVUTW16ZFArMXFsVW1INDhPSGFkcFdWRFFHQWd3Y1BWcnNVamFHS2lvb3EvSHBWVmphRWlJaU1oK0UxRVRWb05qWTJBRW9YYmJTenN6UEpPU1FTQ1h4OWZYSDc5bTJrcGFYQndjSEJKT2NoSWlLaTZzdlB6OGZseTVmUnFWT25lZzJ1QWVEczJiT0lqbzdHaXkrK3FQMk1NbWpRSUh6MzNYYzRkKzVjdllTM1lyRVlUWm8wd1lNSER4QWRIWTFQUHZrRUxpNHUrUERERDZ0ZHlzVER3d01qUm96UXZnNExDNE90clMxR2poeFpidnZObXpmRDB0S3lWdU1uNDhySnlZRlNxYXpWOFVEcHJPYnExSExmdUhHalRxaWJtWmxaNlRscU1sdDYvLzc5MkxScGs5NzJKMmRJejVneEF3TUhEalNvei96OGZPM1BzRWFqQVZDNkdPbXdZY1BLL2RtZU1tVUtwa3laQW8xR0E3RllYS2ZsZ29pSW5sWU1yNG1vUVN2N2oyRldWcGJKd21zQThQSHhRWGg0T01MQ3doQVFFR0N5OHhBUkVWSDFSRVpHb3FTa0JFMmJOcTNYY2VUbDVXSHo1czJRU0NRWU8zYXNkdnV3WWNQdzQ0OC9Zc09HRGVqUW9ZUEpab2hXcG5YcjF2amxsMTh3Wjg0Y2lNVmlmUDc1NTlyUFVMVVJHUmxaWVRrUHRWb05RUkMwTTYvSlBNVEd4dGJxSnMralI0OEFvTnFmdTk5NTV4MU1tVEpGKzNyYnRtMElEQXpVYWZQNGJPcXlldGRWS1Mva0xwc1JmZURBQVJ3OWVsVDd1cUNnQU8rKysyNjF4cDJSa2FHdFk5Mi9mLzlxSGJ0cTFTbzg4OHd6MVRxR2lJajBNYndtb2daTnBWSkJMQllqS3l2THBPZXhzTEJBaXhZdEVCb2Fpc3pNVE8ySFdDSWlJcXBmWlRNNDY3dTAxMy8rOHgra3BLUmd4SWdST29zOEs1VktUSmd3QWV2WHI4ZXlaY3V3ZVBIaU9wK042ZVBqZzhEQVFGaGFXbUxseXBWd2QzY0hVRHJEVlNRUzFXZ21ibEpTRXVMaTR0QzllL2R5OXhjVUZBQ0FRVFcxcVc3RXhNUWdMUzJ0V2lWc29xS2k0T2pvQ0d0cmF3Q2w0YmRDb2FqMloyR1JTS1JUNG0vR2pCbVlNV01HaW91TDhjNDc3eUFxS2dvYk4yNUU4K2JOZGQ0ZksxYXMwUDY4UGk0aElRRno1c3dwOTF4bE4xVEt4bHoyT2o4L3YxcGpManRQV2RpL2ZmdDJGQlFVNEtPUFBvSmNMc2VDQlF2MGJzN0V4OGRqNmRLbGNIRnhnWStQVDdYUFIwUkUrc1QxUFFBaW90b1FpVVJRcVZRbUQ2OEJvRVdMRnBCS3BRZ1BEemY1dVlpSWlNZ3dnaUFBUUwyV3B6aHc0QUJPbno0TkR3OFBuZG1qWlFZUEhneC9mMzljdm53Wkd6WnNxTk94WGI5K0haczNid1lBK1BuNXdkdmJXN3Z2MnJWckdEVnFGRzdkdW9WVHAwNWgvUGp4QnZkNytQQmhBRUNQSGozSzNaK2Jtd3NBVUNnVU5SdzVHVnZaOSt6NTU1ODMrSmk5ZS9kaStQRGgycy9hNGVIaFJnMWxkKzdjcVYyRThlT1BQOGJISDMrTXdzSkM3WDRMQzRzSy85VFdrU05ITUdiTW1BcjNGeFVWSVNZbVJsc2V4ZDNkSGMyYU5jT1NKVXVRbnA2T1ZhdFdRU0tSd04zZEhlN3U3b2lJaU1EU3BVdmg2ZW1KbFN0WDFzdFRGa1JFVHlQT3ZDYWlCcy9HeHFiU3VubkdZbWxwaVdiTm11SGV2WHZ3OS9mbkIxSWlJaUpDWUdBZ05tM2FCTGxjams4KytRUldWbFo2YlVRaUVSWXNXSUIzMzMwWGh3OGZSbUZoSVdiTW1GSGhRbkRHV0F3UEFBNGRPb1QvL3ZlL3NMVzFoWitmSHk1ZnZvdzdkKzZnVFpzMkFFcG5pUllXRmxhN2hFaDRlRGdPSGp5SXRtM2J3dGZYdDl3MkdSa1pBRkNyK3Nwa1BILzg4UWNDQXdQUnBFbVRhb1hYang0OWdsd3VoNDJORFNJakk1R2FtbHJ0OGhrVnVYejVNbmJ2M28ySkV5ZGl5NVl0V0xod0lXYlBubzA1YytaZzJiSmxBSUNaTTJjYTVWekFYemU2eWxSMXcrdldyVnNvTGk1RzY5YXRkYlkzYTlZTVgzNzVKZjc5NzM5ajh1VEpHRDE2TkVKRFEzSHg0a1g4ODUvL3hIdnZ2V2VVY0oySWlFb3h2Q2FpQnMvR3hnYng4ZkVvS1NtQldHemFCMHA4ZlgwUkVSR0IwTkJRZE83YzJhVG5JaUlpSXZPbDBXaXdkZXRXN051M0Q1YVdsbGkwYUZHbEM5ZzVPenRqeVpJbG1EdDNMbzRmUDQ3NzkrOWp6cHc1T2pPaHk1UzM2RngxcEtXbDRZc3Z2c0RGaXhmaDZlbUp6ei8vSFBuNStaZzhlVEtXTGwyS3RXdlh3dFhWRmZmdjM0ZFVLb1dIaDRmTzhVK0dmSSs3ZS9jdVB2cm9JMGdrRWt5ZlByM0NkbGV2WGdVQXZiNnBmTysvL3o1Q1FrS00wdGVUZGFCLytlVVhyRm16QmhZV0ZwZzdkMjY1bjVkRkloR0tpNHQxdGdtQ2dPam9hRFJwMGdRQWNQTGtTUUF3eXZvdklTRWgrT3l6ejlDdFd6ZDA2OVlOVzdac2daK2ZIK2JObTRmTGx5OXJ5M0ZzM2JxMTNMcnFzYkd4ZVBQTk53MDYxLzM3OXhFVkZZWEl5RWdBNWRmckxwdFovbmhwazFPblRrRWlrYUJUcDA1NjdkM2MzREJ1M0Rpc1hyMGEzM3p6RFFDZ2ZmdjJHRDE2TklOcklpSWpZM2hOUkEyZWpZME5CRUZBVGs2T1VSWWZxb3hjTGtlTEZpMXc5KzVkK1ByNm1uU1JTQ0lpSWpKUFVWRlJXTE5tRGNMQ3dxQlNxZkR4eHgramZmdjJWUjdYc21WTHJGaXhBZ3NYTHNTOWUvY3dlZkprVEo4K0hRTUhEdFJwVjk0aWRKVjVjbUc3M2J0MzQrTEZpK2pac3ljKytPQUQ3ZXpud1lNSDQvRGh3M2o3N2JmUnUzZHZYTHg0RWMyYk40ZFVLa1Z5Y2pLVVNpWGtjam11WDc4T0FEb2hYRUZCQWZidDI0YzllL1pBSXBGZzRjS0YydUQ5K1BIamVQandJVlFxRlN3dExaR1FrSUREaHcramNlUEdGYzdNSmwzUFBmY2NHalZxWk5RK1UxSlNzR25USnB3OWV4YlcxdGI0NUpOUEt2eCt1TGk0NE9yVnE5aTNieCtzcmEyaDBXaHc3ZG8xcEtlbjQrV1hYMFphV2hxT0hEa0NQejgvTkcvZXZOWmorK1dYWDZCU3FmREJCeC9vUEVFWkVCQ2dFNDZucHFhV08wTTZOVFZWYjV1bHBXVzVNLzBURXhPeGJOa3lpTVZpUFBmY2M5b0pLUC85NzM5UldGZ0lxVlNxdlhGUWRyTWxKaVlHWjgrZVJVQkFBR3hzYkZCU1VvTG82R2lFaElUZyt2WHIrUDMzMzVHWGw0Zm16WnRqd0lBQnVIUG5Ebjc5OVZlTUhUc1dQajQrYU4rK1BYeDlmZUhoNFFFdkw2OXluOGdnSWlMRE1Md21vZ2F2TExET3lzb3llWGdObE5hTGZQRGdBVzdmdmwxaG5VY2lJaUo2ZXVYbDVTRWlJZ0srdnI3NDhNTVAwYmh4WTRPUDlmWDF4Y2FORzdGNjlXb2tKeWVqVDU4KzJuMFNpYVJHVDVHSnhXS2RHYU5UcGt5QnY3Ky9UdDhBOE5aYmJ5RWlJZ0loSVNFSURBd0VVQnFhQXNBWFgzeWhuUzFkcHF5OFNFSkNBcVpPbllyczdHeDRlM3RqN3R5NU9nRm1VbElTZHUzYXBYT3NqNDhQNXMyYlovS240cDRXWThlT05XcC91Ym01bURwMUt0TFMwdEN4WTBmTW1qV3Iwa1ZOWjg2Y2lYWHIxbUhMbGkzYW1mY0toUUw5K3ZYRDZOR2pzWDc5ZXVUbjUxZXJMbnBsaGcwYmhnRURCbFJaL3EraVJSbkxNMlRJRUF3Wk1rUnZlL2Z1M1hIeTVFbTloVkxqNHVKdzVjb1ZDSUlBS3lzcjlPclZTM3NqNk9MRml4QUVBV1BHak1IQmd3ZXhaY3NXcU5WcUFFQ1RKazB3YU5BZzlPN2RXL3MrR0R4NE1LWk1tWUtnb0NCY3ZIZ1JodzhmUm5GeE1hUlNLWGJzMk1Id21vaW9Ga1JDWmMrRUVSRTFBQ1VsSmZqeHh4L1J1blZydlpwMHBoSWVIbzdidDIralY2OWUyaFhJaVlpSXFPNEZCd2ZqNHNXTG1EVnJWcDJlOTk2OWUvRHg4YWxWT0p1WGwxZm5DeG9XRmhaaXo1NDl1SExsQ3R6YzNEQnIxaXdvRkFvY08zWU1WNjllaFNBSXNMQ3dRTWVPSGZIU1N5OXBqenQ0OENEa2NqbjY5ZXVuRTVRRHBlVWxjbk56VVZCUUFJMUdvNjJSVFBYcjFxMWJ5TTNOUmRldVhXdmRWMHhNREE0ZVBJZ1pNMllZWVdTNjh2THljUEhpUmZUdDIxZG4rNlZMbDlDK2ZYdHRDWkhIRlJRVTRNYU5HNVhXNzk2eVpRdSsvLzc3YWovSkFKVCtUQWNIQnlNZ0lBRHA2ZWs0Y09BQWZIMTk0ZS92RHljbnB5cVBMeXdzUkdSa0pISnljclEzaUlpSVNKZm95YnNnTXZkMkFBQWdBRWxFUVZTS0ZiVmplRTFFVDROang0N0IzdDYrV2d2UTFJWkdvOEd4WThjZ2w4djFQbWdURVJGUjNhbXY4SnFJaUlpSWF1Ny8yYnZ6OENqTGUvL2puNWtrTTluWFNVSTJERXNRU05nQ1FRaWlnSUQxcUZoYWw2cFZxL1Q0YzZuVldpb3E5UlRGUXEydEZqMlhXaGRjc0ZTcktDNjFzaU9ZUUJBRkZFSkNDRFFrSkNFckNRbEpTQ2J6KzRNbWgwaVdTUWg1a3NuN2RWMWU3VHpQL2R6M2Q3aWtuWHh5ei9kMk5yem1PMXdBWElLL3YzL3pRU3M5d2MzTlRmSHg4U29ySzFOZVhsNlByUXNBQUFBQUFOQmZFRjREY0FuKy92NDZjZUtFZXZMTEpMR3hzZkwzOTlmZXZYdlYyTmpZWStzQ0FBQUFBQUQwQjRUWEFGeEMweW5nMWRYVlBiYW15V1RTcUZHamRPTEVDZjM3My8vdXNYVUJBQUFBQUFENkE4SnJBQzZoNlZDZ25td2RJa21Sa1pFS0NRblJ2bjM3MU5EUTBLTnJBd0FBQUFBQXVETENhd0F1d2MvUFQxTFBoOWVTTkhyMGFOWFcxaW9ySzZ2SDF3WUFBQUFBQUhCVmhOY0FYSUs3dTd1OHZiME5DYTl0TnBzaUl5T1ZtWm1wdXJxNkhsOGZBQUFBQUFEQUZSRmVBM0FaL3Y3K2hvVFhralJxMUNnMU5EUW9JeVBEa1BVQkFBQUFBQUJjRGVFMUFKZlJGRjQ3SEE1RDFvNk5qZFhCZ3dkMTh1VEpIbDhmQUFBQUFBREExUkJlQTNBWi92NytzdHZ0cXFtcE1XVDlrU05IeW1ReWFlL2V2WWFzRHdBQUFBQUE0RW9JcndHNERIOS9mMG5HSE5vb1NkN2UzaG82ZEtoeWNuSlVVVkZoU0EwQUFBQUFBQUN1Z3ZBYWdNc3dPcnlXcE9IRGg4dkR3MFBmZnZ1dFlUVUFBQUFBQUFDNEFzSnJBQzdEdzhORG5wNmVob2JYRm90RkkwZU9WR0Zob2ZMejh3MnJBd0FBQUFBQW9LOGp2QWJnVXBvT2JUVFMwS0ZENWUvdnIxMjdkc2x1dHh0YUN3QUFBQUFBUUY5RmVBM0FwUVFFQktpaW9rSU9oOE93R3N4bXN4SVRFM1h5NUVudDM3L2ZzRG9BQUFBQUFBRDZNc0pyQUM0bElDQkFEUTBOcXE2dU5yU08wTkJRRFJ3NFVKbVptYXFxcWpLMEZnQUFBQUFBZ0w2SThCcUFTd2tNREpRa1ZWUlVHRnlKTkdiTUdMbTV1V25YcmwxR2x3SUFBQUFBQU5EbkVGNERjQ24rL3Y0eW1VdzZmdnk0MGFYSTA5TlQ4Zkh4S2l3c1ZGNWVudEhsQUFBQUFBQUE5Q21FMXdCY2lwdWJtL3o4L0hwRmVDMmRQcnd4SUNCQXUzZnZWa05EZzlIbEFBQUFBQUFBOUJtRTF3QmNUdE9oamIyQnlXUlNZbUtpYW1wcU9Md1JBQUFBQUFDZ0V3aXZBYmljd01CQVZWZFhxNzYrM3VoU0pFazJtMDJ4c2JIS3pNeFVaV1dsMGVVQUFBQUFBQUQwQ1lUWEFGeE9ienEwc2NubzBhUGw3dTdPNFkwQUFBQUFBQUJPSXJ3RzRISUNBZ0lrcWRmMHZaWWtxOVdxaElRRUZSVVZLVGMzMStoeUFBQUFBQUFBZWozQ2F3QXV4OHZMUzFhcnRWZnR2SmFrSVVPR0tEQXdrTU1iQVFBQUFBQUFuRUI0RGNBbEJRUUU5S3FkMTlML0hkNVlXMXVyZmZ2MkdWME9BQUFBQUFCQXIwWjREY0FsQlFZR3FxS2lRZzZIdytoU1dnZ0pDZEdnUVlPVWxaWFY2M2FHQXdBQUFBQUE5Q2FFMXdCY1VtQmdvT3gydTZxcXFvd3U1U3lqUm8yU2g0ZUh2dm5tRzZOTEFRQUFBQUFBNkxVSXJ3RzRwTjU0YUdNVHE5V3FVYU5HcWFTa1JJY1BIemE2SEFBQUFBQUFnRjZKOEJxQVMvTDM5NWZaYk82MXJUa0dEUnFrME5CUTdkNjlXeWRQbmpTNkhBQUFBQUFBZ0Y2SDhCcUFTektiemZMejgrdVZPNitsMDRjM0ppVWxTWksrK3Vxclh0ZWJHd0FBQUFBQXdHaUUxd0JjVnRPaGpiMlZqNCtQUm84ZXJhS2lJbVZuWnh0ZERnQUFBQUFBUUs5Q2VBM0FaUVVHQnVya3laTTZkZXFVMGFXMGFjaVFJUW9QRDllMzMzN2JLdytYQkFBQUFBQUFNQXJoTlFDWDFYUm9ZMi9lZlMxSkV5Wk1rTmxzcG4wSUFBQUFBQURBR1FpdkFiaXN3TUJBU2VxMWZhK2JlSHQ3YSt6WXNTb3BLZEdCQXdlTUxnY0FBQUFBQUtCWElMd0c0TEtzVnFzOFBUMTdmWGd0U2JHeHNZcU1qTlRldlh0VldWbHBkRGtBQUFBQS9xT3VyazVsWldWdDNtOXNiRHpuYjFEVzFOVG95eSsvUEtjNXpyUmp4dzV0MnJTcDIrWURBS080RzEwQUFKeFB2ZjNReGpPTkh6OWVhOWFzMFk0ZE96Ump4Z3laemZ4K0VRQUFBRERhdW5YcnRHelpNcTFidDY3Vis3dDI3ZEtUVHo2cGwxNTZTZUhoNFYxYTQ2T1BQdEpycjcybXBVdVhhc0tFQ2VkU3Job2JHL1hhYTYrcHNMQlE0OGFOYS81R2FsczJiOTdjYmpqZkdULzYwWSs2WlI0QWFFSjREY0NsQlFRRUtDc3JTdzZIUXlhVHllaHkydVhwNmFuRXhFUnQzNzVkR1JrWkdqbHlwTkVsQVFBQUFHaUYzVzVYWFYyZHZMMjk5YzAzMzhqVDA3UGQ0SHJEaGczdHpoY1FFQ0FQRHcvOTcvLytyMjY1NVpZMng1bk5aazJmUHIzZHVjeG1zK2JObTZlRkN4ZnF6VGZmMVAzMzM5L3UrRldyVmlrakk2UGRNYzRpdkFiUTNRaXZBYmkwd01CQU5UWTI2c1NKRS9MMzl6ZTZuQTdGeE1UbzZOR2pTazlQVjJSa1pJZTdKQUFBQUFCMHYvejhmTm50ZGtsU2VYbTVKQ2szTjFmUzZjL3N5NWN2MTdadDIvVFh2LzVWWDMvOXRhWk9uZHJ1ZkgvNHd4K2NXdmZvMGFQdGp2WHc4TkQwNmRPMVo4K2VkdWV4V3EyS2pZMlZ6V1pyZDZ5bnA2ZWVmLzc1ZHVlNjU1NTdWRnBhcXBVclY4ck56YTM5TndBQTNZendHb0JMTy9QUXhyNFFYa3ZTdUhIalZGUlVwQjA3ZG1qbXpKbTBEd0VBQUFCNjJFTVBQYVJqeDQ2MXVIYkhIWGRJa243Lys5L3J2ZmZlMDczMzNxdXlzakpsWjJjck96dGJIMzc0NFZuempCczNUbi84NHgvUGFqbVNuNSt2WjU5OVZnY1BIdFR0dDkrdXE2NjZxc1huZm9mRG9SVXJWdWppaXkvVzRNR0R6NXAzL3Z6NVRyMlBOOTU0bzkzN3NiR3hldVdWVjlxOFgxUlVwS3lzTEYxLy9mVUUxd0FNUVhnTndLWDUrZm5KYkRiM21iN1gwdWxkRWhNbVRGQktTb3IyN2R1blVhTkdHVjBTQUFBQTBLKzgvZmJiemYvOTAwOC9iZTU1ZmVqUUlmM3FWNy9TVlZkZHBXdXV1VWJ2di8rK2dvS0NkT3V0dHphUGYvNzU1elY1OG1STm1EQkJOcHV0K1hwalk2T3lzN1AxK2VlZmE4MmFOZnJCRDM2Z3h4NTc3S3hOTmc2SFE1V1ZsY3JMeTlPOTk5NnJuL3prSjdyNTVwdmw3djUvRWM2enp6NTdWczN2dlBPTzB0TFN0SFRwVW5sNmVqcjFQcHZHTmUwcS83Nm1kaWNqUjQ1c2MweVRtSmdZcDlZRWdNNGd2QWJnMGt3bWt3SUNBblQ4K0hHalMrbVV5TWhJWFhEQkJjck16RlJrWktSQ1FrS01MZ2tBQUFEb0Y2cXJxMXNjWU5qVU5pUWpJME9QUC82NEJnNGNxR3V1dVVhU3RINzllaVVtSnVxcXE2NlNKTlhWMVduWnNtVXRyalZadFdxVlhuNzVaVW1uKzFLdldiTkduMy8rdVJ3T1IvTS9kcnRkRG9lanhYTnZ2LzIyVWxOVHRXREJndVpkMkFrSkNXZlYzUlJ1SnlZbWR2cmJtMDI3eXR1eWFOR2lEdWRvNjBCTEFEZ1hoTmNBWEY1Z1lLQ09IajFxZEJtZDF0USs1S3V2dnRLc1diUDRtaDRBQUFENnZheXNMTzNaczBmNStmbXFyNi92Y1B6a3laT1ZuSnpjcVRWU1VsTDA5Tk5QbjNYOXZ2dnVreVNWbEpUbzV6Ly91WjUvL25sbFoyZHJ4SWdSeldPYU5zMEVCd2VmOWZ6VXFWTjErUEJoaFlXRnlkZlhWeGFMUlJhTFJSNGVIdkx3OEpDYm01dmMzTnhrTnB2bDV1WW1rOGtrczlrc3U5MnVGMTU0UWZmZWU2K1dMbDJxc1dQSHRscDNZV0dodkx5OHV0eDI4SlpiYm1uZVFWNWNYS3liYnJwSml4Y3YxcVJKazVySDVPZm42N2JiYnROVFR6Mmx4TVJFU2RKYmI3MmxGU3RXZEdsTkFPZ0k0VFVBbHhjY0hLekRodytydXJwYVBqNCtScGZqTkE4UER5VWxKV25MbGkzNjdydnYydnlRQ2dBQUFMaTZtcG9hYmRpd1FabVptUW9KQ2RIUW9VTVZFQkFnazhuVTduTmRhV1V4ZS9ac3paNDl1L20xM1c3WG9rV0xkT1RJRWIzODhzdXlXcTJTMUJ4d245bE9JeWNuUjVJVUZSVjExcndEQmd6UVF3ODkxT2w2Sk9tWlo1N1IzLy8rOXpaYkN0YlcxaW9uSjBjTkRRMmFOV3RXaC9POS8vNzdDZ2dJNkZJdEFOQ1RDSzhCdUx5Z29DQkpwNy91MTVmQ2Ewa0tEdy9Ya0NGRGxKV1ZwZkR3Y0VWRVJCaGRFZ0FBQU5Dakdoc2J0V3JWS2xWV1Z1cnFxNi9Xc0dIRHp1dDZEUTBOS2lnb2FINjlmUGx5YmQrK1hiLzV6VzlVVkZRazZYU0xqZzBiTm1qdzRNSEt5c3BTWTJPanpHYXpzckt5WkxWYTJ3ek5QL2pnQTczNDRvdWRydW1tbTI3U1hYZmQxZWI5N094c05UUTBLRFEwVkhQbnptMXozRWNmZmFSang0NDUvWE5SU1VsSmkzQys2ZjBEUUU4aHZBYmc4Z0lDQW1RMm0xVldWcWJvNkdpankrbTBNV1BHcUxpNFdEdDI3TkRzMmJQbDVlVmxkRWtBQUFCQWo5bStmYnVLaTR0MTg4MDNLeXdzN0x5dlYxcGEybW9QNkROYmlTeGF0RWdEQmd6UUF3ODhvRi8rOHBmYXYzKy80dVBqbFphV3BvU0VoQmFISzdibWhSZGVjUHBReFR2dnZMUERNWVdGaFpLa1ljT0c2YnJycm10ejNQcjE2MlcxV2p1c3I4bXlaY3VjR2djQTV3dmhOUUNYWnphYkZSZ1kySHpRU2wvajV1YW15Wk1uYS8zNjlkcStmYnVtVFp2VzRkY2pBUUFBQUZkUVUxT2p0TFEwSlNVbDlVaHdMWjMrOXVPU0pVdjA1Sk5QS2lRa1JJc1dMZExBZ1FQMXhodHZhT1hLbGJybm5uczBaY29VVFo0OFdXYXpXYUdob2ZyaWl5OWtzOW1Va1pHaFgvN3lseDJ1RVIwZDdmU21GR2MrKzZlbnAwdVNoZ3daMHU2NDZ1cHErZm41T2JXdXBEWjdYZ05BVHlHOEJ0QXZCQWNIS3ljblJ3NkhvMDhHdi83Ky9obzNicHgyN3R5cDlQUjB4Y2ZIRzEwU0FBQUFjTjRkUG54WWpZMk5HalJvVUkrdHVXWExGajM1NUpPNjVKSkw5T0NERDhyYjIxdHZ2UEdHM25ubkhTMVlzRUNYWFhhWkpEVWZqRGh6NWt4OTlORkhPbm55cER3OVBUVjkrdlFPMTVnelowNjMxZXR3T0xSdDJ6Wkpwdzk5YjA5VlZWV1AvUklBQUxvRDRUV0FmaUVvS0VnSER4NVVWVlZWcDNZYTlDYURCZzFTVVZHUjB0UFRGUm9heW9kT0FBQUF1THlLaWdwSlVtaG9hSSt0T1dyVUtNMmZQNy81MEVhSHc2Ry8vZTF2bWpKbGlvNGRPNllsUzVZb056ZTN1WGYxbkRsenRHclZLcTFaczBZMzNIQ0RVLzJrdTdOdFNGcGFtb3FMaXhVZUh0N3VKaGU3M2E3cTZtcjUrL3M3dGE0a1BmYllZMDZQQllEemdmQWFRTDhRSEJ3c1NTb3JLK3V6NGJVa2pSOC9YbVZsWlVwTFM5T3NXYk9jL3NBTEFBQUE5RVVPaDBPU1pMRlllbXhOYjIvdkZpRjEwNEdGTzNic1VFRkJnUVlOR3RSaWQ3V2ZuNS9DdzhPVm01dXJNV1BHT0xXR3pXWnorck44ZTk4Y3RkdnRldjMxMXlWSjExNTdiYnRqS3lzckpaMCtFOGhaOTk5L2Y0djNWRlJVcEljZmZ0anA1d0hnWEJGZUErZ1gvUHo4NU83dXJ2THljbDF3d1FWR2w5Tmw3dTd1bWp4NXNqWnMyS0FkTzNabzZ0U3BmYklOQ2dBQUFOQ2JmZkxKSnhvNmRLZ21USmlnNjYrL1hrdVdMTkU5OTl5anE2NjZxc1c0dXJvNlBmNzQ0OHJQejFka1pLU1dMbDJxcDU1NlNuRnhjZTNPZi8zMTEzZExuU3RXck5DaFE0Y1VFeE9qSzYrOHN0MnhwYVdsa3Y1dlk0OHpiRGFiWW1KaW1sKzd1YmwxclZBQTZDTENhd0Q5Z3Nsa1VsQlFrTXJLeW93dTVad0ZCZ1pxekpneDJyVnJsekl5TWpSaXhBaWpTd0lBQUFCY2h0VnExVC8rOFk4VzE1WXNXWExXdUtLaUlqM3h4Qk02Y09DQTVzK2ZyM0hqeHVsWHYvcVZIbnp3UVQzNDRJUHQ5cjUrL2ZYWFpiVmFuYXJuMWx0dmJmWDYrdlhydFhMbFNsa3NGajN5eUNQeThQQm9kNTZtdnRqUjBkRk9yUXNBdlFIaE5ZQitJeWdvU05uWjJYMzIwTVl6RFIwNlZNWEZ4ZHE3ZDYrQ2dvSTBZTUFBbzBzQ0FBQUFYRVo5ZmIzc2RydXNWcXRLU2tvay9kK3U0OGJHUnYzclgvL1N5eSsvckZPblR1bWhoeDdTekprekpVbC8rY3RmdEhEaFFpMVpza1FiTjI3VUhYZmMwZXBoa3lFaElmTHk4bXAxN1l5TURGa3NGbmw2ZW1yUG5qMXFhR2lRcjY5dml6R3JWNi9XQ3krOElMUFpyRWNmZmZTc25kNVBQUEdFNnVycUZCd2NMQjhmSDVXWGwydno1czJ5V3EyYU1tVktxK3V1V0xGQ0sxYXNhSEd0clo3WEN4WXNhUFU2QUhRM3dtc0EvVVp3Y0xBT0hEaWd5c3JLVHZWNTY2MlNrcEpVV1ZtcHRMUTB6Wnc1MDZtRFlRQUFBQUIwN01DQkEzcmdnUWVhWDN0NGVHalVxRkdTVGdmREtTa3BDZ3NMMDhLRkN6Vnk1TWptY1RhYlRjODk5NXhlZlBGRmZmYlpaN0xiN2EzdTJtN1A2dFdydFdIRGh1YlhZV0ZoTFhaeEh6cDBTQys5OUpLOHZMeTBjT0ZDVFp3NDhhdzVyRmFyVWxKUzFOalkySHd0SWlKQzk5NTdyMncyVzZ2cnpwa3pSei84NFE4N1ZXdFR2UjkvL0hHbm53TUFaeEJlQStnM3pqeTAwUlhDYTNkM2R5VW5KMnY5K3ZWS1RVM1ZqQmt6NkVFSEFBQUFkSVBCZ3dkci92ejVhbWhva05sczF1alJveFVWRlNWSnV2ZmVlM1hCQlJmb0p6LzVTYXU3cDYxV3F4NTQ0QUhObWpWTEVSRVJMZTRsSkNSbzNyeDU3YmI0dU9XV1d6Ump4Z3c1SEE3NSt2cHEyTEJoTGNZUEhqeFlDeGN1VkZ4Y1hKdmZ3Rnl3WUlFV0xGaWd1cm82MWRmWHkydzJ5OXZidTgwMWs1T1RsWkNRMEtLL3RiTkdqeDZ0OHZMeVRqOEhBTTR3T1pxTzdnV0FmdUNqano1U1RFeU1FaE1UalM2bDJ4dzllbFNwcWFtNjRJSUxXdDExQVFDQUswdE5UZFcyYmR2MDYxLy8ydWhTQUp3SC9CMEhBTmRrY3JLZnEvbDhGd0lBdlltckhOcDRwcWlvS0kwWU1VSTVPVGs2ZVBDZzBlVUFBQUFBQUFCMEM4SnJBUDFLY0hDd0tpb3FXdlIrY3dYeDhmRWFNR0NBZHUvZTNYeWdEQUFBQUFBQVFGOUdlQTJnWHdrT0RsWmpZNk9PSHo5dWRDbmR5bVF5NmFLTExwSzN0N2UyYmR1bTJ0cGFvMHNDQUFBQUFBQTRKNFRYQVBxVm9LQWdTWExKQTBVc0ZvdVNrNU5WWDErdmxKUVUyZTEybzBzQ0FBQUFBQURvTXNKckFQMktsNWVYUEQwOVhhN3ZkWlBBd0VBbEpTV3ByS3hNTzNmdU5Mb2NBQUFBQUFDQUxuTTN1Z0FBNkduQndjRXV1Zk82U1V4TWpDb3JLNVdlbmk1L2YzK05HREhDNkpJQUFBQUFBQUE2alozWEFQcWQ0T0JnVlZaV3FxR2h3ZWhTenB1UkkwY3FKaVpHZS9mdTFkR2pSNDB1QndBQUFBQUFvTk1JcndIME8wRkJRWEk0SEM1M2FPT1pUQ2FUa3BLU0ZCUVVwTFMwTkpmZWFRNEFBQUFBQUZ3VDRUV0FmcWZwMEVaWDdYdmR4TTNOVFZPbVRKSEZZbEZLU29wcWEydU5MZ2tBQUFBQUFNQnBoTmNBK2gycjFTb2ZINTkrc1J2Wnk4dExVNlpNMGFsVHA1U1NraUs3M1c1MFNRQUFBQUFBQUU0aHZBYlFMd1VIQjd2OHp1c21RVUZCbWpoeG9zckt5dlRWVjEvSjRYQVlYUklBQUFBQUFFQ0hDSzhCOUV0QlFVR3FxcXBTZlgyOTBhWDBpT2pvYUNVa0pDZzNOMWZmZnZ1dDBlVUFBQUFBQUFCMGlQQWFRTDhVSEJ3c1NmMmlkVWlURVNOR2FQRGd3VHB3NElBT0hEaGdkRGtBQUFBQUFBRHRJcndHMEM4MUhkcFlXbHBxY0NVOUt6RXhVWkdSa2Rxelo0OXljM09OTGdjQUFBQUFBS0JOaE5jQStpVjNkM2NGQkFUMHUvRGFaREpwMHFSSkNna0owWTRkTzFSVVZHUjBTUUFBQUFBQUFLMGl2QWJRYjlsc05wV1VsUFM3QXd6ZDNOdzBaY29VK2ZqNEtEVTFWUlVWRlVhWEJBQUFBQUFBY0JiQ2F3RDlsczFtVTMxOXZVNmNPR0YwS1QzT2FyVnE2dFNwY25OejA5YXRXM1h5NUVtalN3SUFBQUFBQUdpQjhCcEF2Mld6MlNSSkpTVWxCbGRpREI4ZkgxMTg4Y1dxcjYvWDFxMWJkZXJVS2FOTEFnQUFBQUFBYUVaNERhRGY4dmIybHBlWFY3OE5yNlhUQjFjbUp5ZnJ4SWtUMnJwMXF4b2FHb3d1Q1FBQUFBQUFRQkxoTllCK3JxbnZkWDhXSGg2dWl5NjZTT1hsNWZyeXl5OWx0OXVOTGdrQUFBQUFBSUR3R2tEL1pyUFpWRjFkcmRyYVdxTkxNVlJNVEl6R2p4K3Y0dUppcGFhbXFyR3gwZWlTQUFBQUFBQkFQMGQ0RGFCZkN3a0prZFIvKzE2ZmFkQ2dRUm83ZHF3S0N3dVZscFltaDhOaGRFa0FBQUFBQUtBZkk3d0cwSzhGQmdiSzNkMWRwYVdsUnBmU0s4VEZ4U2toSVVGNWVYbmF1WE1uQVRZQUFBQUFBRENNdTlFRkFJQ1JUQ2FUZ29PRDJYbDloaEVqUnFpaG9VRVpHUmx5YzNOVFltS2kwU1VCQUFBQUFJQitpSjNYQVBvOW04Mm04dkp5RGlvOHc2aFJvelIwNkZCbFoyZnJ1KysrTTdvY0FBQUFBQURRRDdIekdrQy9aN1BaNUhBNFZGWldwdERRVUtQTDZUWEdqaDNidkFQYmJEWXJQajdlNkpJQUFBQUFBRUEvUW5nTm9OOExDUW1SeVdSU1NVa0o0ZlVaVENhVEpreVlvTWJHUnFXbnA4dmhjQ2doSWNIb3NnQUFBQUFBUUQ5QmVBMmczM04zZDFkQVFBQjlyMXRoTXBrMGNlSkVtVXdtN2QrL1h3NkhRNk5HalRLNkxBQUFBQUFBMEE4UVhnT0FUcmNPeWNuSmtjUGhrTWxrTXJxY1hzVmtNaWtwS1VrbWswa1pHUmx5T0J3YVBYcTAwV1VCQUFBQUFBQVh4NEdOQUtEVDRYVjlmYjBxS3l1TkxxVlhhbW9oRWhzYnE4ek1UTzNaczhmb2tnQUFBQUFBZ0l0ajV6VUE2SFRmYTBrcUxTMVZRRUNBd2RYMFRrMEJ0c2xrMG9FREIrUndPRFIyN0Zpanl3SUFBQUFBQUM2S25kY0FJTW5iMjF2ZTN0NzB2ZTZBeVdUUytQSGpOWGp3WUdWbFpXbjM3dDFHbHdRQUFBQUFBRndVTzY4QjREOXNOaHZodFJOTUpwTVNFeE5sTXBtVWxaV2x4c1pHalJzM2psN2hBQUFBQUFDZ1c3SHpHZ0QrSXlRa1JOWFYxYXF0clRXNmxGNnZLY0NPaTR0VGRuYTIwdExTMU5qWWFIUlpBQUFBUUxjN2VmS2svdjczdnlzMU5iWFYrK25wNlZxMmJKa2FHaG82UGZkWFgzMmxRNGNPZFhpdHMzYnMyS0ZObXphZDB4d0EwQnV3OHhvQS9zTm1zMG1TU2twS0ZCMGRiWEExZmNQWXNXTmxzVmkwYjk4K25UcDFTc25KeVhKMzUvOWFBQUFBNERyYzNkMjFjZU5HVlZWVmFmejQ4YkphclMzdTUrVGs2Tk5QUDlYZGQ5K3QvZnYzNjhTSkU1bzRjYUpUY3ovNjZLTzY3TExMOVBEREQ3ZDdyVE1hR3h2MTJtdXZxYkN3VU9QR2pWTmdZR0M3NHpkdjNxeXlzckl1cmZWOVAvclJqN3BsSGdCb1FzSUFBUDhSRUJBZ2QzZDN3dXRPR2pseXBDd1dpM2J0MnFVdFc3Ym80b3N2bHNWaU1ib3NBQUFBb0Z0WUxCYk5uejlmZi9yVG4zVHMyREVOSERpd3hYMjczUzVKTXB2Tit1aWpqN1Jod3diTm1ERkQ5OTEzbjN4OWZYdThYclBackhuejVtbmh3b1Y2ODgwM2RmLzk5N2M3ZnRXcVZjckl5T2lXdFFtdkFYUTN3bXNBK0ErVHlhU1FrQkNWbHBZYVhVcWZNM1RvVUZrc0Z1M1lzVU9iTjIvVzFLbFQ1ZVhsWlhSWkFBQUFRSmZNbWpXcjFldno1czFyOFhyZHVuWE43ZlBjM056MDhNTVBhK1RJa1hycHBaZTBiOTgrdmZ6eXkvTDI5dTcyK3ZiczJkUHVmYXZWcXRqWVdObHN0bmJIZW5wNjZ2bm5uMjkzcm52dXVVZWxwYVZhdVhLbDNOemN1bFF2QUhRVjRUVUFuTUZtc3lrOVBWMTJ1NTBQWnAwMGNPQkFXU3dXcGFhbWF0T21UYnJra2tzTTJXa0NBQUFBbkt2bHk1YzdQZFp1dDh0a01qVWZZRDVuemh5TkdERkNwYVdsTFlMcjc3NzdUaGRlZUdHWHZxVllYbDR1UHorLzVoWjk4K2ZQZCtxNU45NTRvOTM3c2JHeGV1V1ZWOXE4WDFSVXBLeXNMRjEvL2ZYOGZBVEFFSVRYQUhBR204MG1oOE9oc3JJeWhZYUdHbDFPbnpOZ3dBQmRldW1sMnJwMXF6WnUzS2hMTHJta3d4NTdBQUFBUUc4VEV4UFQ0UmlIdzZHYW1oclYxZFhKdzhORE5UVTF6ZmVpbzZNVkhSMnRtcG9hZVhsNWFjZU9IVnE0Y0tFZWV1aWhObmQxdCtlbGwxN1MxMTkvcmRkZWUwMEJBUUY2OXRsbnp4cnp6anZ2S0MwdFRVdVhMcFducDZkVDh6YU55ODNOYmZYK2hnMGJKSjF1RmRqV21DYk8vSmtCUUdjUlhnUEFHWUtEZzJVeW1WUlNVa0o0M1VVaElTR2FQbjI2dG16Wm9zMmJOeXM1T1ZsaFlXRkdsd1VBQUFCMHlvOS8vT04yNy8vbEwzL1JIWGZjMGZ4NnpwdzVyWTVidDI2ZEVoTVRGUkFRb0U4Ly9iVFQ0WFZOVFkxU1UxTTFaTWdRQlFRRVNKSVNFaExPR3RlMEt6c3hNVkZtczdsVGE1ejVQbHF6YU5HaUR1ZFl0MjVkcDlZRUFHY1FYZ1BBR2R6ZDNSVVlHS2lTa2hLalMrblRBZ0lDTkdQR0RHM2R1bFZidG16UmhBa1RGQnNiYTNSWkFBQUE2T095c3JLMFo4OGU1ZWZucTc2K3ZzUHhreWRQVm5KeWNwZldxcXlzMUpWWFhxbFJvMGExdUw1djN6NTk4c2tuQ2c0TzFtOSs4eHR0M2JwVmUvZnUxY3laTTdWNjlXcmRlZWVkelNGekUzZDNkMTEyMldYNjRJTVBkT2pRSVEwZVBOanBPalp2M3F6YTJscGRlZVdWN1k0ckxDeVVsNWRYcDRQckpyZmNjb3R1dmZWV1NWSnhjYkZ1dXVrbUxWNjhXSk1tVFdvZWs1K2ZyOXR1dTAxUFBmV1VFaE1USlVsdnZmV1dWcXhZMGFVMUFhQWpoTmNBOEQwMm0wMy8vdmUvNVhBNG12dldvZk44Zkh3MFk4WU1wYVNrNkt1dnZsSlZWVldyTzBRQUFBQ0FqdFRVMUdqRGhnM0t6TXhVU0VpSWhnNGRxb0NBZ0E0L3I1OXJLNHVSSTBmcXNzc3VPK3Y2SjU5OEloOGZIODJlUFZ2WjJkazZldlNveG80ZHE5V3JWK3VTU3k1UmVIajRXYzljY2NVVit1Q0REL1RQZi81VDk5MTNuOU0xZlBiWlp3b0lDTkMwYWRQYUhGTmJXNnVjbkJ3MU5EUTR0YlA3L2ZmZlB5dGdCNERlaVBBYUFMN0hack1wS3l0THg0OGZWMUJRa05IbDlHa1dpMFdYWG5xcHZ2cnFLKzNmdjEvVjFkV2FNR0VDaDcwQUFBQ2dVMWF0V3FYS3lrcGRmZlhWR2pac21OSGx0RkJSVVNFL1A3OE94OFhHeGlvdUxrNmJObTNTM1hmZjNkem1vejJabVpuS3lNalFUMzd5RTNsNGVMUTVManM3V3cwTkRRb05EZFhjdVhQYkhQZlJSeC9wMkxGajh2SHg2WEJ0U1NvcEtXblI2N3FvcU1pcDV3Q2d1eEJlQThEM05QVm5MaW9xSXJ6dUJtYXpXUmRkZEpGOGZYMlZucDZ1a3lkUEtqazVXVmFyMWVqU0FBQUEwRWNVRnhmcjVwdHY3dkd6Vko1KyttazkvZlRUN1k0cEtDaG9kYWQxYXk2OTlGSzkrdXFyMnJadG02Wk9uZHJoK0E4Ly9GRHU3dTV0OXROdVVsaFlLRWthTm15WXJydnV1amJIclYrL1hsYXIxYW5nWEpLV0xWdm0xRGdBT0Y4SXJ3SGdleXdXaXdJREEzWHMyREZkZU9HRlJwZmpNdUxqNCtYajQ2T2RPM2RxNDhhTm1qcDFxbng5ZlkwdUN3QUFBTDFZUTBPREpDa3BLYW5IZyt0cDA2WXBPVGxaUTRjTzFiWnQyL1RLSzY5bytmTGxPblRva0w3ODhrdEpVbU5qbzdLenN6Vng0a1NuNTN6MTFWZTFkdTNhRHNQcjR1SmlmZkhGRjdya2trczZQRXcrUFQxZGtqUmt5SkIyeDFWWFZ6dTFTN3hKV3oydkFhQ25kSzJMUHdDNHVQRHdjSldVbEtpeHNkSG9VbHhLYkd5c0xybmtFdFhWMVduRGhnMGNqQWtBQUlCMmxaZVhTNUlHRFJyVTQydmZlT09OcXErdlYxaFltRUpDUWlTZFBuaHh5NVl0ZXZEQkJ5VkpCdzRjVUYxZG5ZWVBIKzdVbk9IaDRSbytmTGhUUDJ0czNyeFpEUTBOdXVHR0c5b2Q1M0E0dEczYk5rblN1SEhqMmgxYlZWWFZxZkFhQUl6R3ptc0FhRVZZV0pneU16TlZWbFltbTgxbWREa3VKU3dzVERObXpOQ1hYMzZwTDc3NFFvbUppWWI4TUFJQUFJRGVyNjZ1VHBJNjNIbDhQbnp3d1FmYXZIbXprcE9UbTY5WnJWYnQzTGxUZi9yVG4vVFlZNC9weXkrL2xOVnExYWhSby9UVlYxK2ROY2RiYjcybHl5Ky92RVZia2NjZmYxekJ3Y0Vkcm4vZGRkY3BNVEZSZ3djUGJuZGNXbHFhaW91TEZSNGVydmo0K0RiSDJlMTJWVmRYeTkvZnY4TzFtenoyMkdOT2p3V0E4NEh3R2dCYVliUFpaREtaVkZSVVJIaDlIdmo3Kyt1eXl5NVRhbXFxZHU3Y3FlUEhqMnZNbURFeW02cEp5aWdBQUNBQVNVUkJWUGxDRUFBQUFQNlB3K0dRZExxMVgwK3FycTdXRjE5OG9jc3Z2N3hGcTd2ZzRHRDk5S2MvMWNzdnY2elBQdnRNYTlldTFVVVhYZFJxZlhhN1hTdFdyRkJ0YmEzdXZQUE9Gbk00cTZNMklIYTdYYSsvL3JvazZkcHJyNVhKWkdwemJHVmxwU1FwSUNEQTZmWHZ2LzkralJrenB2bDFVVkdSSG43NFlhZWZCNEJ6UlhnTkFLMXdkM2RYU0VpSWlvcUtOSExrU0tQTGNVbFdxMVdYWG5xcGR1L2VyWU1IRDZxaW9rS1RKMC9tSUVjQUFBQVk3djMzMzVmZGJtKzFaY2MxMTF5akV5ZE9xS0tpUXVYbDVicjY2cXRibmFPaW9rTFMrZDAxdm1MRkNoMDZkRWd4TVRHNjhzb3IyeDFiV2xvcXFYUGh1YzFtVTB4TVRQTnJOemUzcmhVS0FGMUVlQTBBYlFnTEMxTkdSb1lhR2hxY1BvMGJuV00ybTVXWW1LaWdvQ0I5ODgwM1dyOSt2WktUa3hVVUZHUjBhUUFBQU9pbjZ1cnF0SHIxYXMyZE83ZlZReUl0Rm90Ky9PTWZhOTY4ZVJvMWFwVEdqaDNiNG43VGJ2Rzh2RHhKcHdQZy9QejhOdGVycWFrNTYzNXIxNXBFUmtaS2t0YXZYNitWSzFmS1lySG9rVWNla1llSFI3dnZxNmt2ZG5SMGRMdmpBS0EzSVkwQmdEYUVoWVVwUFQxZHBhV2xMWHJVb2ZzTkdqUkkvdjcrU2sxTjFhWk5telJod2dRTkhEalE2TElBQUFEUUQxbXRWaTFac2tTK3ZyN0t5c3FTaDRlSHZ2bm1tK2JXSUE2SFE4OCsrNnlxcXFwMDk5MTNOei9uN2UwdFNmcnd3dzkxNFlVWDZwTlBQcEhKWkZKdGJhMXV1KzIyTnRkTFRVMVZhbXBxaDllYXJGdTNUcXRYcjlZTEw3d2dzOW1zUng5OVZIRnhjUzNHUFBIRUU2cXJxMU53Y0xCOGZIeFVYbDZ1elpzM3kycTFhc3FVS2EzT3UyTEZDcTFZc2FMRnRiWjZYaTlZc0tETjl3TUEzWW53R2dEYUVCSVNJamMzTnhVVkZSRmU5NENRa0JETm5EbFRxYW1wU2t0TDAvSGp4elZxMUtoMisvWUJBQUFBNThPSUVTTzBjK2RPUGZMSUk4M1g1c3laSTBuYXVIR2pVbEpTZE91dHQ3WUlqZVBqNHpWOCtIQjk4TUVIa2s3djBKNDNiNTZTa3BLMGVQSGlicXZ0MEtGRGV1bWxsK1RsNWFXRkN4ZHE0c1NKWjQyeFdxMUtTVWxSWTJOajg3V0lpQWpkZSsrOWJaN3BNMmZPSFAzd2h6L3NkRDJyVjYvV3h4OS8zT25uQU1BWmhOY0EwQWF6MlN5YnphYWlvaUtqUytrM3ZMeThOSDM2ZEgzenpUZkt6TXpVOGVQSE5XblNwQjQvb0FjQUFBQVlOV3FVbm4zMldUVTJOaW93TUxENW00SFRwazFUUlVXRjVzNmQyMks4eFdMUjg4OC9yNU1uVDhyaGNNalQwN081Ui9Ta1NaTzZ0YmFGQ3hjcUxpNU9Bd1lNYVBYK2dnVUx0R0RCQXRYVjFhbSt2bDVtczdsNVozaHJrcE9UbFpDUTBLSy90Yk5Hang2dDh2THlUajhIQU00d09acWFNUUVBenBLUmthRzllL2ZxbW11dTZiQ0hITHJYd1lNSHRYdjNibmw1ZVduU3BFa0tDUWt4dWlRQVFDK1VtcHFxYmR1MjZkZS8vclhScFFBNEQ5NTk5MTNsNWVYeGR4d0FYSXpKeWE5Wm04OTNJUURRbDRXRmhjbmhjS2k0dU5qb1V2cWRvVU9IYXZyMDZaS2tUWnMyS1RNelUveStGUUFBQUFDQS9vUHdHZ0RhRVJRVUpBOFBEMXFIR0NRa0pFU3paczFTUkVTRXZ2MzJXNldrcEtpdXJzN29zZ0FBQUFBQVFBOGd2QWFBZHBoTUpvV0doaEplRzhoaXNXaktsQ2thTTJhTUNnc0x0VzdkT3BXVWxCaGRGZ0FBQUFBQU9NOElyd0dnQTJGaFlhcW9xRkJ0YmEzUnBmUnJ3NFlOMDR3Wk0yUXltYlI1ODJiYWlBQUFBQUFBNE9JSXJ3R2dBMkZoWVpKRTMrdGVJRGc0dUVVYmtTKy8vSkkySWdBQUFBQUF1Q2pDYXdEb1FFQkFnS3hXSzYxRGVvbW1OaUpqeDQ1VlVWR1IxcTFicDJQSGpobGRGZ0FBQUFBQTZHYUUxd0RnaExDd01NTHJYaVl1TGs3VHAwK1htNXVidG16Wm9sMjdkc2x1dHh0ZEZnQUFBQUFBNkNhRTF3RGdoTEN3TUZWVlZlbmt5Wk5HbDRJek5MVVJHVEpraUE0ZVBLaDE2OWFwdkx6YzZMSUFBQUFBQUVBM0lMd0dBQ2MwOWIxbTkzWHY0Kzd1cnNURVJGMTg4Y1dxcjYvWGhnMGJ0SC8vZmc1ekJBQUFBQUNnanlPOEJnQW4rUHI2eXR2Ym0vQzZGNHVJaU5EczJiTVZHUm1wdlh2M2F0T21UYXFxcWpLNkxBQUFBQUFBMEVXRTF3RGdKUHBlOTM1V3ExWEp5Y2xLU2twU1JVV0YxcTVkcTBPSERobGRGZ0FBQUFBQTZBTENhd0J3VWxoWW1HcHFhblRpeEFtalMwRUhZbU5qTlh2MmJBVUZCZW5ycjcvVzFxMWI2VmNPQUFBQUFFQWZRM2dOQUU2aTczWGY0dVBqbzJuVHBtbjA2TkVxS2lyU21qVnJkUERnUVhwaEF3QUFBQURRUnhCZUE0Q1R2THk4NU9mblIzamRoNWhNSmwxNDRZWE51N0IzN2RxbFRaczJxYkt5MHVqU0FBQUFBQUJBQndpdkFhQVR3c1BEVlZSVXhPN2RQc2JQejArWFhucXB4bzhmcjhyS1NxMWJ0MDdwNmVscWJHdzB1alFBQUFBQUFOQUd3bXNBNklTd3NEQ2RPblZLRlJVVlJwZUNUaktaVEJvOGVMQXV2L3h5RFJnd1FQdjI3ZFA2OWV0VlZsWm1kR2tBQUFBQUFLQVZoTmNBMEFtaG9hR1NwR1BIamhsY0Nickt5OHRMVTZaTTBlVEprMVZiVzZzTkd6Wm85KzdkYW1ob01MbzBBQUFBQUFCd0JzSnJBT2dFaThXaTRPQmdGUlFVR0YwS3psRjBkTFIrOElNZktEWTJWbGxaV1ZxelpvM3k4L09OTGdzQUFBQUFBUHdINFRVQWRGSkVSSVJLU2twVVgxOXZkQ2s0UnhhTFJVbEpTYnJra2t0a05wdVZrcEtpclZ1M3FxcXF5dWpTQUFBQUFBRG85d2l2QWFDVElpSWk1SEE0YUIzaVFzTER3elY3OW13bEpDU291TGhZYTlhczBYZmZmVWNyRVFBQUFBQUFERVI0RFFDZEZCZ1lLRTlQVDFxSHVCZzNOemVOR0RGQ1AvakJEeFFWRmFXTWpBeDkvdm5ueXMzTk5ibzBBQUFBQUFENkpjSnJBT2drazhta0FRTUdxS0NnUUE2SHcraHkwTTI4dmIwMWFkSWtYWHJwcGZMdzhORDI3ZHYxeFJkZnFMS3kwdWpTQUFBQUFBRG9Wd2l2QWFBTElpSWlWRmRYcCtQSGp4dGRDczZUc0xBd3pabzFTMlBIamxWNWVibldybDJyUFh2MjBPc2NBQUFBQUlBZTRtNTBBUURRRjRXSGg4dGtNcW1nb0VCQlFVRkdsNFB6eEd3Mkt5NHVUakV4TWZydXUrOTA0TUFCNWVUa0tENCtYb01HRFpMWnpPK0FBUUFBQUFBNFgvaXBHd0M2d01QRFF6YWJqYjdYL1lTbnA2ZVNrcEkwWThZTStmcjY2cHR2dnRHYU5XdVVsNWRuZEdrQUFBQUFBTGdzd21zQTZLS0lpQWlWbFpXcHJxN082RkxRUTBKQ1FqUmp4Z3dsSnlmTFpESnAyN1p0MnJoeG8wcEtTb3d1RFFBQUFBQUFsME40RFFCZEZCRVJJVWtxTEN3MHVCTDB0S2lvS00yZVBWdUppWW1xcnE3V3BrMmJsSktTd3FHT0FBQUFBQUIwSThKckFPZ2lmMzkvZVh0NzB6cWtuektielJveVpJaXV1T0lLeGNmSHE2aW9TR3ZYcnRYWFgzK3QydHBhbzhzREFBQUFBS0RQNDhCR0FEZ0hFUkVST25Ma2lCd09oMHdtazlIbHdBRHU3dTRhT1hLa0JnOGVyUFQwZEIwNmRFZzVPVGthTm15WUxyendRbmw0ZUJoZElnQUFBQUFBZlJJN3J3SGdIRVJFUktpK3ZsNmxwYVZHbHdLRGVYcDZLakV4VVpkZmZya2lJaUswZi85Ky9mT2YvOVMrZmZ0MDZ0UXBvOHNEQUFBQUFLRFBZZWMxQUp5RHNMQXdtYzFtRlJRVXlHYXpHVjBPZWdFL1B6OU5uanhaeDQ4ZlYzcDZ1dExUMDVXVmxhV2hRNGRxMkxCaHNsZ3NScGNJQUFBQUFFQ2Z3TTVyQURnSGJtNXVDZ3NMbys4MXpoSVlHS2prNUdUTm1qVkxZV0ZoelR1eDkrN2R5MDVzQUFBQUFBQ2NRSGdOQU9jb0lpSkNGUlVWT25ueXBOR2xvQmM2TThRT0R3OG54QVlBQUVDM2NUZ2NScGNBQU9jVmJVTUE0QnhGUkVSbzE2NWRLaXdzMU9EQmc0MHVCNzFVVTRqZDFFNWsvLzc5TGRxSldLMVdvMHNFdXF5aG9VRTVPVGtxTGk1V1RVMk43SGE3MFNXaEI3aTV1Y25MeTB1aG9hRzY0SUlMNU83T2p4WUFYSXZENGREdTNiczFidHk0ZHNjZFBIaFF1Ym01bWo1OWVwZldPWG55cERJeU1tUzFXaFVmSCsvMGMxdTJiTkhycjcrdVpjdVd5ZC9mdjB0cmQ1ZjgvSHo1K3ZvNlhjZU9IVHRVWFYzZDVUOHpBUDBIbnpBQjRCejUrUGpJejg5UEJRVUZoTmZvVUZPSVhWRlJvZlQwZEdWa1pDZ3JLMHV4c2JHS2k0dVRuNStmMFNVQ25WSldWcWIwOUhTRmhJUm94SWdSOHZYMWxadWJtOUZsb1FmWTdYWlZWVlVwUHo5ZjI3ZHYxOGlSSXhVY0hHeDBXUURRYlQ3Ly9ITTk4OHd6ZXZ6eHg1V2NuTnptdUxWcjErckREei9zY2hEN3h6LytVU2twS1lxSmlkR0xMNzdvOUthR3NMQXc1ZVhsNmVXWFg5YjgrZk1sU2ZmY2M0K3lzcktjWG52ZHVuVXRYdGZWMWFtOHZGeGxaV1VxS1NsUmNYR3hTa3BLVkZSVXBQLzZyLy9TK1BIalc1M250dHR1MDdYWFhxdi85Ly8rWDRkck5qWTI2clhYWGxOaFlhSEdqUnVud01EQWRzZHYzcnhaWldWbFRyK245dnpvUnovcWxua0E5QnpDYXdEb0JoRVJFY3JPenBiZGJpZTBnVk1DQWdJMGVmSmtWVlJVNk1DQkF6cDgrTEN5czdNVkZSV2xZY09HY1FBbytvU3lzakx0MjdkUENRa0pDZ29LTXJvYzlEQTNOemNGQkFRb0lDQkE1ZVhsMnJ0M3IrTGo0d213QWJpTXl5NjdURysrK2FiKyt0ZS9hdUxFaWVmbEd5WnZ2dm1tVWxKU05HdldMRzNhdEVsTGxpelIvL3pQL3pqMU04WHc0Y00xZnZ4NGJkeTRVVC83MmM5a3M5bjB1OS85cnRPdDZmTHo4L1h3d3crcnZMeGN0YlcxTGU2WnpXWUZCd2ZMWnJQcDJMRmprcVNDZ2dMbDVlVXBLU21wVSt1Y09lZThlZk8wY09GQ3Zmbm1tN3IvL3Z2YkhiOXExU3BsWkdSMGFhM3ZJN3dHK2g3Q2F3RG9CaEVSRVRwdzRJQ0tpNHMxWU1BQW84dEJIeElRRUtDa3BDUWxKQ1RvNE1HRHlzN08xdEdqUnhVU0VxSmh3NFlwS2lwS0pwUEo2REtCc3pRME5DZzlQWjNnR3BLa29LQWdKU1FrYU4rK2ZabzBhUkl0UkFDNEJJdkZvdXV2djE2N2QrOVdaV1ZsdC85eTd1T1BQOWJiYjcrdEs2KzhVZzg4OElCR2pScWxaNTU1UnIvLy9lLzF5Q09QeU1QRG84TTVmdjd6bjh2THk2dDU0ME40ZUhpbjY0aUlpTkRGRjE4c2YzOS9CUVVGS1RBd1VMLzk3VzkxNDQwMzZtYy8rNW5NNXBiSHBXM2N1RkZ2dlBIR1didTJ6N1JuejU1MjE3UmFyWXFOalpYTlptdDNyS2VucDU1Ly92bDI1N3Jubm50VVdscXFsU3RYc3BFSWNFRjhxZ1NBYm1DejJlVHU3cTdDd2tMQ2EzU0psNWVYUm8wYXBSRWpSdWp3NGNNNmNPQ0F0bTNiSmg4Zkh3MGJOa3l4c2JHRVFlaFZjbkp5RkJJU1FuQ05aa0ZCUVFvSkNWRk9UbzZHREJsaWREa0EwR1g1K2ZuNjVwdHZKSjBPc0NkT25LalUxRlJKMGxWWFhkVXRhNnhhdFVwLy9ldGZOV1hLRlAzeWw3K1VKRjF4eFJVNmZ2eTRsaTlmcnVQSGordTN2LzF0cTRINW5qMTdtdHVFZk4rNmRldjA2YWVmYXRteVpSM1cwQlErbTB3bTNYbm5uV2ZkdDFxdFp3WFh6bXFydnU5NzQ0MDMycjBmR3h1clYxNTVwYzM3UlVWRnlzckswdlhYWDA5d0RiZ29mZ29HZ0c1Z05wc1ZIaDZ1Z29JQ2pSMDcxdWh5MEllNXU3c3JMaTVPUTRjT1ZWNWVuakl6TTdWcjF5N3QyN2RQUTRZTTBaQWhRK1RsNVdWMG1ZQ0tpNHMxWXNRSW84dEFMeE1aR2FtTWpBekNhd0I5V21abVpwdmg3N21HMTNhN1hTKzg4SUkrL3ZoanpaZ3hRdzg5OUZDTGdQakdHMitVcDZlblhuenhSZDExMTExNjRJRUh6dXEzSFJrWnFidnZ2cnY1OWFsVHA3UjgrWElGQkFTMEdMZDgrZkpXYTlpOGViUGVldXV0YzNvZkhYbjIyV2ZQdXZiT08rOG9MUzFOUzVjdWxhZW5wMVB6TkkzTHpjMXQ5ZjZHRFJza1NTTkhqbXh6VEpPWW1CaW4xZ1RRdXhCZUEwQTNpWWlJME5HalIzWGl4QWtPM2NNNU01bE1pb21KVVV4TWpJcUxpNVdabWFuOSsvY3JJeU5EVVZGUkdqSmtpTUxDd293dUUvMVlUVTJOZkgxOWpTNER2WXl2cjY5T25qeHBkQmtBY0U2bVQ1L2U0dkRGM054YzNYbm5uVXBNVEZSRlJZWGVlKys5RnVQMzdkc25TWHIxMVZmUG1tdmV2SG5OTGVEeTgvTzFkT2xTWldSa2FNNmNPZnJGTDM3UmFudTR1WFBuS2pvNlduLzR3eC8wdTkvOVRoZGRkSkhtelp1blFZTUdTWkpDUTBOYjlHNSs5OTEzNVhBNGROZGRkN1dZcDYydzl2dmZtbnJtbVdmMHIzLzk2Nnh4Yjd6eHhsazdvOXRyRlhLbWhJU0VzNjQxZllzd01UR3gwenU2NzdqampuYnZMMXEwcU1NNW5LMGRRTzlDZUEwQTNhU3BYVWhoWVNIaE5icFZhR2lvUWtORGRlTEVDUjA2ZEVpSER4OVdYbDZlL1B6OE5IandZTVhHeHNwaXNSaGRKdm9aRHFoRmE5emMzR1MzMjQwdUE0QUx5OHJLMHA0OWU1U2ZuNi82K3ZvT3gwK2VQUG1zbmN1ZDRYQTQ5Tnh6ejhuTnpVMzMzWGVmS2lzcjllNjc3N1k2dHJYcnQ5OSt1eG9iRzdWcTFTcTkvZmJiYW14czFQang0eFVWRmFVUFAveXczYlV2di94eTVlYm1hdnYyN2RxeFk0Y3V1dWdpL2ZqSFAyN3hUYy84L0h6OTdXOS9VMUpTa2k2NzdMSVd6OCthTmN1cDl6aHQyalRGeHNZMnYvNzY2NisxWThjT1RadzRVZVBIajNkcURtY1VGaGJLeTh1cnk2MUlicm5sRnQxNjY2MlNUbjhEN0thYmJ0TGl4WXMxYWRLazVqSDUrZm02N2JiYjlOUlRUeWt4TVZHUzlOWmJiMm5GaWhYbi9nWUFHSUx3R2dDNmlaZVhsd0lEQTFWUVVLQzR1RGlqeTRFTDh2UHowNWd4WTVTUWtLRGMzRnhsWjJkcno1NDkycnQzcjJKaVlqUmt5SkJ1UDBnSUFBQ2dONmlwcWRHR0RSdVVtWm1wa0pBUURSMDZWQUVCQVIwZWJIMnVyU0xlZSs4OTdkNjlXL1BuejIvZXJQTDlIYnd2dlBDQ1B2end3elozOWo3MzNIUDY3TFBQRkJzYnE0Y2Vla2pQUGZlY1huenhSYWZXWDdkdW5WSlNVdlRLSzY5bysvYnRtang1Y25ONFhWZFhweWVmZkZLK3ZyNWFzR0RCV2M4NjJ6WWtNVEd4T2VoMU9CejY3TFBQSkoxdXhYSG1EdTl6VVZ0YnE1eWNIRFUwTkRnVnFyLy8vdnRudFVFQjBEOFJYZ05BTjRxSWlGQm1acVlhR2hvNFhBL25qWnVibTJKall4VWJHNnZ5OG5KbFoyZnJ5SkVqK3ZlLy82M0F3RUFOR1RKRUF3Y081TjlCQUFEZ01sYXRXcVhLeWtwZGZmWFZHalpzV0krc3VXdlhMcjMrK3V1YU9uWHFXYnVhTytPT08rNVFXRmlZYnJqaEJybTd1K3Y1NTUvdjFQTlRwa3pScEVtVGxKYVcxcnlMdktHaFFVODg4VVR6WVlWYnQyNXQ3c2M5YmRvMEpTUWt0Qm5jejUwN1YxT25UbTMxWGxwYW1vNGVQU3BKT25IaWhONTU1eDNkY01NTkhmNlNvQ1BaMmRscWFHaFFhR2lvNXM2ZDIrYTRqejc2U01lT0haT1BqNDlUODVhVWxMVG9kVjFVVkhST2RRTG9mZmlwRmdDNlVVUkVoUGJ2MzY5ang0NHBLaXJLNkhMUUR3UUZCV25DaEFrYVBYcTBjbkp5bEoyZHJhKy8vbHJmZnZ1dEJnNGNxQXN1dUVBaElTRkdsd2tBQUhCT2lvdUxkZlBOTi9mWW1SK1ptWmxhdEdpUkdob2FGQndjckYvODRoZEtUazV1Ymx2UkdRRUJBYnI1NXB2UHFSNDNON2ZtNFBya3laTmF0R2hSYzYvdG5Kd2MvZU1mLzFCOWZiMDhQRHphUEd5eU5XZnVGbmM0SEhydHRkYzBZOFlNclYyN1ZtbHBhY3JMeTFOR1JvWWVlZVFSV2EzV0x0ZGZXRmdvU1JvMmJKaXV1KzY2TnNldFg3OWVWcXZWNlUwWW5YbXZBUG9td21zQTZFYkJ3Y0d5V0N3cUxDd2t2RWFQc2xnc2lvdUxVMXhjbklxS2lwU2RuYTNEaHc4ck96dGJ2cjYraW8yTjFjQ0JBNTNleFFJQUFOQWJORFkyU3BLU2twSjZMTGpldlh1My91ZC8va2RSVVZFNmVQQ2dQRDA5TlhIaVJLMVlzVUtCZ1lHYU0yZE9wK2Y4L2lHUFhXR3hXSFROTmRjb0pTVkZ1M2J0MG05Kzh4czkvZlRUbWpScGtzTEN3dlN2Zi8ycmVmZjFtUzFEbXRxRXRIYnRUSjk5OXBseWNuSzBjT0ZDclYyN1ZqTm56cFRaYk5ieTVjdTFjT0ZDTFY2OFdGNWVYbDJxUFQwOVhaSTBaTWlRZHNkVlYxZDM2dnlndG5wZUEzQWRoTmNBMEkxTUpwTUdEQmlnL1B4OEpTWW1udlBYNjRDdUNBc0xVMWhZbUU2ZE9xVzh2RHo5KzkvLzF0NjllN1YzNzE2RmhvYnFnZ3N1VUhSMHREdzhQSXd1RlFBQW9GMjF0YldTcEVHREJ2WFlta2VPSEZGNGVMaVdMbDNhdkV2NDl0dHYxNUVqUi9UUGYvNVRWMXh4UmFjL1I3Mzg4c3ZuWEplUGo0K3V1ZVlheGNmSDY0WWJidERzMmJQMTlOTlBTNUx1dlBOTzFkWFZhZXZXclpKYTl2b09DZ3BxODFxVGtwSVN2ZkxLSzVveFkwYUx3eHR2dlBGRzJlMTJ2Zm5tbTFxNGNLSCsvT2MvZDdwdWg4T2hiZHUyU1pMR2pSdlg3dGlxcXFvZSt5VUZnTDZCOEJvQXVsbGtaS1NPSERtaXNySXkyalhBVUJhTFJZTUhEOWJnd1lOVlZWV2xuSndjNWVUa2FPZk9uZHExYTVjaUl5TVZHeHVyOFBCd2Z0RUNBQUI2cFlhR0JrbFNhR2hvajYxNTZhV1hhdHEwYWZMMzkyKytaaktadEdEQkFwbE1waTV0QUdqdE1NZjkrL2Zyd1FjZlZHSmlvaFl2WGl5ejJlelVYSkdSa1pvM2IxNkxhNTZlbnZMMDlHeCtmV1lmNlBMeThqYXZTYWQzdHovMTFGTnFhR2pRN2JmZmZ0WjZQLzNwVDFWVlZhWGh3NGQzNlROaldscWFpb3VMRlI0ZXJ2ajQrRGJIMmUxMlZWZFh0L2h6Nzhoamp6M1c2WG9BOUMyRTF3RFF6UVlNR0NDejJheWpSNDhTWHFQWDhQWDFWWHg4dk9MajQxVlNVcUtjbkJ6bDV1WXFOemRYbnA2ZUdqaHdvR0ppWWhRY0hHeDBxUUFBQUdleFdDdzl0bFpBUUVDcjE3dmFNcU0xcGFXbGV1S0pKelJvMENEOTlyZS9iUTZ1aTR1TDlkUlRUK25XVzIvVjZOR2oyM3krb3hENWpqdnVjT3FhSksxY3VWSzdkKy9XejMvK2M0V0hoN2M2NXE2NzdtcDN2YmJZN1hhOS92cnJrcVJycjcyMjNib3JLeXNsdGYzbjM1cjc3NzlmWThhTWFYNWRWRlNraHg5K3VFdTFBdWlkQ0s4Qm9KdDVlSGdvUER4Y1I0OGViZmNESjJBVW04MG1tODJtc1dQSEtqOC9Yems1T2NyS3l0S0JBd2ZrN2UydDZPaG9SVWRIS3pnNG1CM1pBQUFBM2F5NnVscVBQdnFvUEQwOXRXVEpraGFodUtlbnArcnE2clJnd1FMOTRoZS8wSlZYWHRtbE5jN2M2ZjNwcDU5cTJiSmxyVjZUcEtpb0tJMGNPVkxYWG51dFUzTmZmLzMxdXVhYWE1d2F1MkxGQ2gwNmRFZ3hNVEVkdnBmUzBsSko2dFJtQ3B2TjFxSWRpcHVibTlQUEF1Z2JDSzhCNER5SWlvclN6cDA3VlZsWjJhbXZ2UUU5eWMzTlRURXhNWXFKaVZGZFhaM3k4L09WbDVmWEhHUjdlWGtwS2lwSzBkSFJzdGxzQk5rQUFBRG42UGp4NDNyc3NjZFVVMU9qUC8vNXp3b01ESlIwdWk5MFRVMk5UcDA2cGZ2dXUwK0xGeS9XWC83eUZ4MDllbFQvL2QvL2ZWNC9oMDJkT2xYeDhmRk9CNzhlSGg0dFdxZlk3ZlpXeDYxZnYxNHJWNjZVeFdMUkk0ODgwbUc3bGFhKzJOSFIwVTVXRHFBL0lMd0dnUE1nTWpKU0pwTkpSNDhlSmJ4R24yQzFXalZvMENBTkdqUklwMDZkYWc2eUR4MDZwSU1IRDhwcXRUYnZ5QTRORFNYSUJnQUEvZEtycjc1NjFyVjkrL2ExZVcvNDhPRzYrT0tMSlVsZmYvMjFsaXhab3NyS1NvV0dobXIrL1BtcXFhbFJUVTFOODhHVTMvZmVlKytwdExSVUR6MzBVS2QyRmMrYU5jdXBhNUxrN3U3ZTZVTVN5OHJLWkxGWVpMVmF0WG56WmtscUVVNnZYcjFhTDd6d2dzeG1zeDU5OUZIRnhjVzFlUDZKSjU1UVhWMmRnb09ENWVQam8vTHljbTNldkZsV3ExVlRwa3hwZGMwVksxWm94WW9WTGE2MTFmTjZ3WUlGblhvL0FIb3Z3bXNBT0Erc1ZxdHNOcHVPSGoycUVTTkdHRjBPMENrV2kwV3hzYkdLalkxVmZYMjlDZ29LbEplWHA4T0hEeXM3TzFzV2kwVlJVVkdLakl4VVdGaVkzTjM1T0FFQUFQcUhkOTk5dDFQM3JyamlpdWJ3ZXNpUUlUS1pUQm83ZHF4c05wdjgvZjNsNStmWC9KOStmbjd5OWZXVnI2K3YvUHo4WkxGWXRIanhZbTNjdUZFSkNRbTYrdXFybmE1eitmTGw3ZDdmdkhtejNucnJMYWZuKzc2MzMzNWJuM3p5U1l0cnc0Y1BseVFkT25SSUw3MzBrcnk4dkxSdzRVSk5uRGp4ck9ldFZxdFNVbExVMk5qWWZDMGlJa0wzM251dmJEWmJxMnZPbVROSFAvemhEenRkNityVnEvWHh4eDkzK2prQXZRTS9iUUxBZVJJVkZhWGR1M2ZyNU1tVDh2YjJOcm9jb0VzOFBEdzBjT0JBRFJ3NFVBME5EYzFCOXBFalIzVDQ4R0daeldhRmhvWXFJaUpDQXdZTWtKK2ZuOUVsQXdBQWRKdms1R1RGeHNZMnZ6NnpiM1JuQlFZRzZoLy8rRWZ6NFl6TytOM3ZmcWV0VzdkcTVzeVpyZDUvKysyM1czeittalp0bXNhTUdkT2lEM1JyNXM2ZHEyblRwclY1UHlZbXB0MkRFNXZPVG5FNEhQTHc4TkRFaVJPVm5Kd3NTUm84ZUxBV0xseW91TGc0RFJnd29OWG5GeXhZb0FVTEZxaXVyazcxOWZVeW04M3Qvc3lVbkp5c2hJU0VEdDlYYTBhUEhxM3k4dkpPUHdlZ2R6QTVIQTZIMFVVQWdDdXFycTdXWjU5OXByRmp4NTcxTlRtZ3I3UGI3U291TGxaQlFZRUtDZ3BVWFYwdFNmTDE5ZFdBQVFNVUVSR2gwTkJRRHMxeFlldlhyMi96QjJuMGJ6Mzk3MFpxYXFxMmJkdW1YLy82MXoyMkpvQ2U4OG9ycjZpeXNwSy80d0RnWWt4TzlxSms1elVBbkNjK1BqNEtEQXpVMGFOSENhL2hjdHpjM0RSZ3dBQU5HREJBNDhhTjA0a1RKMVJZV0tpQ2dvTG1QdGx1Ym00S0N3dHJEck45Zkh5TUxoc0FBQUFBMEljUVhnUEFlUlFWRmFYMDlIVFYxZFhKYXJVYVhRNXczalQxYVl5TGkxTkRRMFB6cnV5bVFIdlhybDN5OC9OVFdGaVlRa05ERlJvYUtrOVBUNlBMQmdBQUFBRDBZb1RYQUhBZVJVZEhhOSsrZlNvb0tHalJLdzl3WmU3dTdvcUlpRkJFUklRa3FiS3lVb1dGaFRwMjdKaHljbktVblowdFNZVFpBQUFBQUlCMkVWNER3SG5rNys4dlgxOWZIVDE2bFBBYS9aYS92Ny84L2YwMWJOZ3dOVFkyNnZqeDR5b3FLbEp4Y1RGaE5nQUFBQUNnVFlUWEFIQ2VSVVZGNmVEQmcycG9hSkM3Ty8remkvN05iRFlyT0RoWXdjSEJHajU4ZUlkaGRtaG9xSUtEZ3hVU0VpSS9Qejg1ZWFZSEFBQUFBTUFGa0tJQXdIa1dGUldsek14TUZSWVdLam82MnVoeWdGNmxvekQ3eUpFak9uVG9rS1RUN1VpYXhqYjk0K1hsWmZBN1FGKzFaczBheGNURWFPVElrUzJ1MisxMnZmZmVlNUtrSzYrOFVuNStmdDIrZG01dXJ1NjQ0dzVKMHJwMTY3cDlmZ0FBQU1CVkVGNER3SG5XRkxEbDVlVVJYZ01kK0g2WTdYQTRkT0xFQ1pXVmxhbTB0RlJsWldYS3pNeVV3K0dRSkhsNWVTa2tKS1Q1bWFDZ0lMN2g0SUorK3RPZmRtcThtNXZiLzJmdnpzTmpPdnMzZ04rVGJiSlBSSWhzRXNRYVcwdHJweWxhV3JSVnFoUWx0ZFJXZmUyMUV4VnFMVnE3RWxGVjBhUjJZbjFUSkZSUlM1REl2c2d1RVZsbitmMlIzNXpYbUNXVGlFeHdmNjdMSlRuUE9jOTVUcEl6NUQ3UGZCL3MyclZMYTN0K2ZqN1dyMStQb3FJaXJGKy9IazJhTkJIYUZBb0Z0bS9mRGdCbzM3NjlFRjd2MjdjUG5wNmVhTk9tVFFXdWdJaUlpSWlJS29LLzNSRVJ2V0Fpa1FpdXJxNklqbzZHVENhRHNiR3hvWWRFOU5JUWlVUkN6V3hsM1hpWlRJYnM3R3hrWldVSm9YWmlZcUxLL25aMmRwQklKSkJJSkxDenMyUDk3R29vTFMwTnMyYk5Lbk8vSFR0MklEVTF0Vng5R3hrWjZXdy9lL1lzaW9xSzRPSGhvUkpjQTZVei9FVWlFUlFLQmVSeU9RRGd4bzBiMkxadEcwUWlFYjc2NmlzTUdqU29YT041RVhyMjdQbEMrdVZNY0NJaUlpS3FUaGhlRXhGVkFUYzNOMFJHUmlJbEpZV3pyNG1lazdHeE1Sd2NIT0RnNENCc0t5d3NGTUxzckt3c3BLYW1JaTR1VG1nM016TlRDYlFsRWdsc2JXMDVTOXVBcEZJcEVoSVM5TjdmeU1nSUowNmNLSE0vZlVKZFpUOGZmUENCeG5heFdJekN3a0xJWkRJQVFLdFdyVEJwMGlSczJMQUIyN1p0REd0ZFl3QUFJQUJKUkVGVVEweE1ES1pObTJid254L2x3OUhLa0ppWUtMeWpnWWlJaUlpb3V1QnZiRVJFVllDbFE0aGVMSE56Y3pnN084UFoyVm5ZVmxSVWhKeWNIRHg2OUFnNU9Ubkl5Y2tSM2dHaFpHMXRyUkpvMjlqWXdOcmFtdStRcUFMT3pzNHFzM3cvK09BRGxKU1V2UENadjNmdTNFRkVSQVFzTFMzeDNudnZhZHpIM053Y2hZV0ZrRXFsd3JaKy9mckJ3Y0VCUzVZc3dlblRwNUdXbG9aRml4YTlrSnJZK2hLTHhkaXhZMGVsOU5XM2IxOFVGaFpXU2w5RVJFUkVSSldGNFRVUlVSVVFpVVJ3YzNQRGd3Y1BXRHFFcUlxSXhXTFVybDBidFd2WEZyWXBGQXJrNWVVSlliWXkzRTVLU2xJNTFzTENBdGJXMXJDMnRoWUNiZVVmM3IvVncvVHAweUdYeTdGcTFhcHlIYmR2M3o0QXdQdnZ2dzhyS3l1TisxaGFXdUxSbzBmSXk4dFQyZDZ4WTBjc1hyd1lDeFlzUUZGUlVabmxTWWlJaUlpSTZQa3d2Q1lpcWlKdWJtNjRmLzgrUzRjUUdaQklKSUtOalExc2JHeFU3a09wVklyYzNGems1ZVVoTHk4UGp4OC9SbDVlSHBLU2tsQmNYS3pTaDRXRmhWcWdiV1ZsQlFzTEM0akY0cXErcE5mV3YvLytLOVNrMWxkOGZEd3VYYm9Fb0hTbXNUYktVUHZaOEJvQTJyWnRpeDkrK0FIdTd1NGF3Ky95MXFMV2QzOWRNOUpUVTFQTHZhaWx2bjBURVJFUkVSa1N3MnNpb2lwaWIyOFBTMHRMSkNRa01Md21xbVpNVEV4Z2IyOFBlM3Q3dGJiaTRtSWgxSDQ2M0U1TVRGUUx0bzJNakdCcGFRa0xDd3ZoNzZjL3RyUzBoSm1aR1VRaVVWVmRHajFseDQ0ZFFsMW5XMXRicmZzcDI1NE5yM055Y3BDUmtZSEhqeC9qM0xselNFOVBoN0d4TVlZUEg2N1doNzI5dmRhWjJjcEZSd0dvMUc1L2xsd3VSMVpXbHU2TFFta2RlRGMzTjQxdHljbkprTWxrV3R1SmlJaUlpS296aHRkRVJGWEl6YzBOVVZGUmtFcWxCbC9vaTRqMFkyWm1WbWF3blorZmo0S0NBaFFVRkFnZloyUmtvS0NnUUcxMnNKR1JrVXFvTFJhTFlXWm1CckZZclBLeDhtK1dwcWdjTjI3Y3dJVUxGelMyS1JRS1pHZG5JejA5SGVucDZjak56UVVBSEQ1OEdPZk9uVU5HUmdZeU1qTFVIbFlBZ0VRaTBSaGViOW15QlJLSlJPUDVFaElTNE9QakF3RFl1M2V2MWpIbjVPUmd3SUFCWlY2Ymc0T0QxdHJYZ3djUFJrWkdScVhWeGlZaUlpSWlxa3BNVG9pSXFwQ3JxeXZ1M2J1SGxKUVV6b0lqZWdYb0NyYUIwbEMwcUtoSUpkUisrdU9zckN3VUZSV2hwS1JFNnpsTVRFdzBodHBpc1JpbXBxWXdOamFHaVltSnpqK3Y2a3h2ZmE5TG9WQmcwNlpOYXR0RFFrS3dlL2R1cEtlbnF5ek9xQlFkSFMxOGJHVmxCV2RuWnpnNE9LQldyVnFvVmFzV0hCd2NWR3FxMC85Y3ZYb1ZVVkZSVlhLdXhNVEVLamtQRVJFUkVWVTlodGRFUkZYSTN0NGVWbFpXU0V4TVpIaE45Qm9RaVVRd056ZUh1Yms1YXRTb29YVS91VnlPNHVKaUZCY1hvNmlvU08zdnB6L095OHNyTS9CK2xwR1JrZFpRV3lRU3djaklTUGhZMzg4cmczTDJNUUFoUEg1NlcvZnUzZkhGRjErb0hTZVZTaUdYeTJGcGFhblhlWDcvL1hkRVJVVkJJcEVnSnlkSDJHNW1ab2FVbEJSWVcxdWpkdTNhUWlpZG5aMk5DeGN1b0hIanhwZ3hZd1pxMWFvRkN3dUxpbDdtYXlrcUtvcWhNaEVSRVJFOU40YlhSRVJWek5YVmxhVkRpRWlGa1pHUkVITHJTNkZRUUNxVmx2bEhKcE5wYlpQTDVWQW9GTUxmNWZuWXpzN3V1YTg3SVNGQjV6WnQ5WjRMQ3dzQlFLOUFPVFkyRnJ0MjdRSUFUSmd3QVV1WExoWGFPbmJzaUVPSERxbDkzYTlmdjQ0TEZ5NGdKeWNIZGV2V0xmdENxb0duUS8rbktXdHJhMnRmdG16WkM1azlQbWpRb0VydlU1dUxGeThLQzNFU0VSRVIwYXVGcVFrUlVSVnpjM05qNlJBaWVtNGlrUWltcHFZd05UVTF5UGxQblRyMTNIMkVoSVFJSDMvd3dRY29LU2xSMmFhTmNpRkZHeHViTXZmZHNtVUxTa3BLMEs1ZE8zaDdlNnVFMTlxK2ZzckFPalUxRlVWRlJSQ0x4V1dleDlBMFBRalFwMTFUdVJRaUlpSWlvdXFDNFRVUlVSV3JVYU1HUzRjUUVUMkhwS1FrQU5Eck5iUnAwNmFJaW9yQzFLbFQ5ZTdmM3Q1ZUtERVNGUlVGTHkrdkNvKzFxbWdML1pVTE5pcmI3OTI3aDBhTkdyMnlkZENKaUlpSTZOWEM4SnFJeUFEYzNOd1FHUm5KMGlGRVJCVVFIeDhQQUtoWHIxNlorL2JvMFFQTm1qWFRXWE5jazRZTkcrTHZ2LzlHUkVSRWhjTHJNV1BHYUswTkxwUEpoSThIRHg2c3RRKzVYRjd1OCtweTh1UkpyRnk1RXIxNjljS1VLVk1xdFc4aUlpSWlvaGVoY2xiYklTS2ljbkZ6YzROTUprTnljcktoaDBKRTlOTDU1NTkvQUFEbno1L0hqQmt6ZE83cjVPU0VObTNhbFBzY3paczNCMUJhLzdvaXNyS3lrSkdSb2ZHUHNnNDFBSzM3WkdSa2FLMzVYVkdkT25XQ3U3czdqaDA3aG9DQWdFcnRtNGlJaUlqb1JlQjBQeUlpQTdDenM0T05qUTNpNCtOZm1zWEFpSWdNcFczYnRzSXM1c0xDUWx5N2RnMjFhdFZDVmxZVzR1TGlWUGFkTld0V3BaVEVhTjI2TllEUzhMcTR1QmhtWm1ibE9qNHdNQkFTaVVSalcwSkNnckNBb3E0YTN6azVPUmd3WUVDNXpxdUxsWlVWRmk5ZWpQSGp4eU1pSWdKeXVWenI3SEFpSWlJaW91cUE0VFVSa1lIVXJWc1hkKzdjZVdrV0F5TWlxaW9LaFFLM2I5L0dwVXVYOE1rbm44RFB6MDlvQ3c0T1JsRlJFYnk5dlhIOCtIRzFZN3QzN3k3MDhUd2hkck5tellTNjEyRmhZZWphdGF0ZXgvWHIxdzhBS3VWMVhTd1dDLzFWRmljbko2eGZ2eDR1TGk2c2UwMUVSRVJFMVI3RGF5SWlBNmxidHk1dTM3Nk5oSVFFZUhwNkdubzRSRVRWd3ZMbHkzSGx5aFhrNU9RQUFEcDM3Z3dIQndjQVFGcGFHdmJ0Mndjek16Tjg4c2tuR3NOcnBSRWpScUI3OSs0WU5HaFFoWUpra1VpRXJsMjc0dENoUXpoNjlLakc4SHJ6NXMyUXlXVDQ2S09QNE9MaUFnQ1lOR2xTdWMrbGpibTV1Vjc5ZmZ6eHgzank1SW5PZlhyMjdLbTFUZGZzYnlJaUlpSWlRMko0VFVSa0lOYlcxcWhac3liaTQrTVpYaFBSYTZtZ29BQmhZV0U0Zi80OHBGSXBBT0RVcVZNQUFJbEVnazZkT2duQmRYRnhNWHg5ZlpHWGw0ZWhRNGNLMnpXUlNxVklUazdHN3QyNzBiOS8vd3JQZ3Y3Z2d3OXc2TkFoWEwxNkZmZnYzMGVqUm8xVTJtL2N1SUhJeUVnMGFkSkVDSzhOd2RYVkZmbjUrUVk3UHhFUkVSSFJpOEx3bW9qSWdPcldyWXRyMTY3aHlaTW5zTEt5TXZSd2lJaXF6UFhyMXpGMzdsd1VGUlVKMjJ4c2JOQzVjMmQwNjlZTnJWdTNockd4TVFBZ1B6OGY4K2JOdzkyN2Q5R2tTUk1NSFRwVVo5KzV1YmtBU3N0dVdGdGJWM2lNbnA2ZWFOT21EYTVldllxZmYvNFpxMWV2Rm1wRVM2VlNvZDUyL2ZyMUszeU95ckJod3dhRG5wK0lpSWlJNkVYaENpMUVSQWJrNXVZR2tVaUUrUGg0UXcrRmlLaEsxYXRYRDhYRnhiQzB0RVNQSGoyd1pNa1MvUDc3NzVneVpRcmF0R2tqQk5mUjBkR1lQSGt5L3YzM1g3aTR1R0RSb2tWQ203Sm1zMEtoVU9rN05UVVZBT0RvNlBqYzQvejY2NjloWW1LQzI3ZHZZK3ZXcmNMMnlNaElGQmNYdzhMQ0FtNXViczk5SGlJaUlpSWlVc2VaMTBSRUJpUVdpMUduVGgzRXhjV2hhZE9taGg0T0VWR1ZrVWdrV0xGaUJabzJiUW96TXpPMTlxS2lJZ1FHQmlJZ0lBQlNxUlJ1Ym01WXZudzU3TzN0aFgxcTFLaUJuSndjaElTRTROMTMzNFdKaVFseWNuS3dmLzkrQUVDREJnMmVlNXdlSGg0WU0yWU1mdjc1WndRR0JpSW5Kd2MrUGo1Q2VaTm16Wm9KWVhwVkt5b3FnbytQVDZYMVJVUkVSRVJVM1RDOEppSXlzTHAxNnlJOFBCeloyZG1vVWFPR29ZZERSRlJsV3JWcXBYSDd5Wk1uc1dQSERtUm1aZ0lBdW5idGlxbFRwOExTMGxKbHZ5NWR1aUEyTmhZclZxekFpaFVyVk5xTWpJenc0WWNmVnNvNFAvbmtFNlNrcENBb0tBZ2hJU0VxQ3h4Mjd0eTVVczVSRVFxRkFna0pDUVk3UHhFUkVSSFJpOGJ3bW9qSXdKeWRuV0ZpWW9MNCtIaUcxMFJFS0oxUi9lalJJMGdrRW93Wk13YnZ2ZmVleHYyR0RCa0NTMHRMaEllSEMwRzNtWmtabkoyZDBhOWZQNjNoZUVXTUh6OGVycTZ1MkxWcmwxQlQrNDAzM3NENzc3OWZhZWNvTDNOemN4dzZkS2hTK3VyYnR5OEtDd3NycFM4aUlpSWlvc3JDOEpxSXlNQk1URXpnN095TStQaDR0R3paVXFqaFNrVDB1bnJycmJld1pNa1NOR25TUk9lQ2l5WW1KaGd3WUFBR0RCaWdkOThUSjA0RUFGaFlXSlI3WFAzNjljUDc3NytQbUpnWUdCc2JvMkhEaHVYdUF3RHExS21EVFpzMlZlaFlKUzh2TDVpYm16OVhIMDlyM2JvMVM0Y1FFUkVSVWJYRDhKcUlxQnB3ZDNkSGZIdzgwdFBUVWJ0MmJVTVBoNGpJNE5xMmJmdEMrdjNvbzQrZTYzaXhXSXdtVFpvOFZ4K21wcWJQWFk5NzdkcTF6M1g4czN4OWZTdTFQeUlpSWlLaXltQms2QUVRRVJIZzZPZ0lzVmlNdUxnNFF3K0ZpSWlJaUlpSWlLaGFZSGhOUkZRTmlFUWl1TG01SVNrcENUS1p6TkRESVNJaW9oZEVLcFhpdSsrK1EyaG9hTG1PUzBsSmVlNXpaMlZsSVMwdFRmaThxS2dJQnc0Y3dNMmJONSs3NytleGI5OCtiTisrL2JuNkNBOFBSMVJVbE1ZMlgxOWZiTnk0c1Z6OVNhVlN5T1h5NXhwVFdhNWN1WUxObXpkcmJOdThlVE91WExueVFzOVA1Vk5VVklTY25CeVZiY1hGeFdyYnlpTTdPMXRZcytGNVZNWTlKSlZLOGZEaFE3WHRtbjQzV2J4NE1RNGVQS2pYdnM4NmVQQWdZbUppVkxiOStlZWZpSTJOMVgrd0dseStmQmxuejU1OXJqNklxSHBpMlJBaW9tckMzZDBkVVZGUlNFbEpnYXVycTZHSFEwUkU5RkpSS0JSVnVtNUViR3dzYnR5NG9iVzlWNjllRUl2RmF0dmxjam4rL3Z0dnZQbm1tM3FmYTh1V0xUaHk1QWkyYjk4T0J3ZUhDbzBYQURaczJJQXJWNjVnOSs3ZHNMT3pBd0RzM2JzWDd1N3VXTFZxbGRiajh2UHo5UTdZRkFvRkVoSVNOTFo1ZW5yQzBkRlJiZnZodzRkaFpXV0ZyNzc2U3E5emFEcm5uajE3Y08vZVBRd1lNQUJmZnZrbHpNek1BSlNHZ3hjdVhNRElrU1BMMWVleVpjdVFsWldGV2JObUNTWGR0RjJYTHJhMnRwQklKQnJiYnQyNmhjREFRSXdkTzFhdExUQXdFR1ptWm5qcnJiZlUydTdkdTRmRXhNUXl6OTI5ZS9keWo1ZTBDd3dNeE02ZE94RVNFaUpzQ3cwTnhmTGx5L0hUVHorVmV4MkUvUHg4VEpvMENTVWxKVmkxYXRWei9mLy9lZThoQU5pNGNTUE9uRG1EdVhQbm9rMmJOZ0NBb0tBZ0hEcDBDRC84OElQS2EwOW9hS2phMmhGaFlXSFlzbVVMNXMyYmgzcjE2bWs5ei9yMTZ6RjU4bVNWZlRaczJJREpreWZEdzhPalFtT1h5K1hZdm4wN0hqNThpRGZlZUVONGZkUG0zTGx6eU1yS3F0QzVudFcvZi85SzZZZUl0R040VFVSVVRkamIyOFBhMmhxeHNiRU1yNG1JaVBTa0RDbHpjbkxLREN3cTA2MWJ0N0Jod3dhdDdWMjZkTkVZWG11akt4aHQzYm8xQWdNRHNXblRKbno1NVpkYTk3T3pzNE9OalkzR3R2Lys5NzhJRFExRnYzNzloSytUV0N6R3dJRURzVzNiTnZ6MTExL28zTG16eG1QRHc4T3hkT2xTdmE3RHg4Y0hnWUdCYXR0emMzTXhlZkprOU9uVFIyVzdRcUZBWm1ZbTZ0YXRxMWYvbW9oRUlxeGV2Um83ZCs3RTc3Ly9qdnYzNzJQRmloVUFnT0RnWU1oa01temJ0ZzNidG0zVDJjK0FBUU9FSUxsSGp4NVl2bnc1eG8wYmh6bHo1dUROTjkrRWo0OVB1Y2MyWU1BQURCOCtIT2ZPblZOcmUvRGdBUURnMkxGakdvOTk4T0NCeHJhb3FDaU5zMTZmdFd6Wk1wM3RIVHQyeEtKRmk4cnNoN1E3ZCs0YzZ0V3JWNkVGZkMwdExiRjQ4V0xNbURFRGMrYk13Y2FORzJGcGFWbnVmaXJqSGdLQXp6NzdEUC84OHc5bXo1Nk5TWk1tb1UrZlB2RHk4c0l2di95QzZkT25ZOVdxVmJDM3Q5ZDRiR3hzTFB6OC9BQkFlTWZDNmRPbnRmNE0vdmpqai9qeHh4L0wzTFoxNjFhOUFtMGpJeU44OWRWWG1ETm5EbmJ0Mm9YSmt5ZnIzUC9BZ1FPNGUvZHVtZjNxZytFMTBZdkg4SnFJcUJyeDhQREE3ZHUzVVZoWUNITnpjME1QaDRpSXFOcHpkbllHQUtTbHBWVnBlSzMwOUN4TUFMaHc0UUlXTGx4WTduNzBDVWJQbnorUDgrZlBhMjBmTTJZTUJnNGNxTFk5TFMwTmE5YXNnYU9qbzlyTXpFOCsrUVJIamh6Qmp6LytDQzh2TDlTb1VVUHRlRzl2YjNoN2V3TW9MUXZRcTFjdjdOcTFDektaREQ0K1BtcGZnOEdEQjZ2MTBiTm5UNDFqenMzTlJVbEpDVEl6TTdGbnp4NnQxNlpOczJiTjhNWWJiOERFeEFTalJvMUMyN1p0aFFBd0xTME5CdzRjd0lBQkEvREJCeDhBQVA3OTkxK3NYYnNXYytiTUVSWk9EUTBOeFMrLy9LSVNRTFp2M3g0Ly9mUVQ1cytmajRDQUFMUnExUW9BTUc3Y09MV3dhc3lZTVRBeE1jRlBQLzJrY2ZaL2Ftb3FWcTllcmZVYXRMV0ZoNGNqUER4Y2JYdElTQWcrLy94ekRCa3lCTE5telZLWllkMnpaMC9oNTJEMzd0M3c5L2ZIcGsyYmhJYzhTdE9tVGRQNm9JTktIVGx5Qk1IQndkaTZkYXZHOXZUMGRGeStmQm5UcGsycjhEbnExNitQK2ZQblk4YU1HZGk0Y1NPbVRwMWE3ajRxNng1eWRIVEUyclZyTVhQbVRQejQ0NDl3ZDNkSGl4WXRNR2ZPSE15Yk53K3paczNDNnRXcllXMXRyWEo4VWxJU1pzNmNDWmxNQmo4L1ArRys2dGl4STNidDJxV3liM0Z4TVVhUEhvMHhZOGFnVTZkT3d2WXZ2L3dTWDM3NUpkNTk5MTBBd1AzNzkvSDk5OStySEt2cm5TNUE2Y000RHc4UE9EZzQ2TnpYM053YzY5ZXYxOW5YK1BIamtabVppVjkvL1JYR3hzWTY5eVdpRjQvaE5SRlJOZUx1N281YnQyNGhMaTRPalJzM052UndpSWlJcWowbkp5ZlVxbFVMNGVIaGFOQ2dnVUdDaHNqSVNJU0VoR0RNbURFcTJ3OGZQcXkycjdJbWJFUkVCQTRmUGd4alkyUDA3dDBiUUdrSSt1R0hIK0xSbzBmbE9uK2RPblh3L3Z2dmEyd3JLaXJDd29VTGtaK2ZEMTlmWDdXWm5XWm1acGcrZlRxbVRwMksrZlBuWStYS2xlV2FNZjY4TWpJeUFKVE9NbGJPUkM2UEFRTUc0STAzM2hBK2I5MjZOUW9LQ2hBWEY0Y2ZmL3dSWm1abStPS0xMNFRBN1k4Ly9nQlFHdGpWcmwwYkNvVUNwMCtmaHJPek05NTU1eDJWdnAyZG5iRnUzVG9ZR3h0ci9ibTZkZXNXWW1KaXNHTEZDcTFsYXh3ZEhkVUNmZ0Q0NVpkZjhPdXZ2MnBzNjlteko0WU1HVkx1Y2lkUFU0YnhWbFpXcUZPbmpyQTlQejhmMmRuWkZTN1I4THA0OU9pUnpqck1odzRkZ2x3dXh3OC8vSUFmZnZoQjYzNWx6WEJ2MmJJbEJnNGNpTjkrK3cyOWV2V0NsNWRYdWNaWm1mZVFSQ0xCeXBVcmNmNzhlYlJvMFFJQTBLNWRPNHdaTXdaLy8vMDNwRktwMnZHUmtaRW9LaXFDcjYrdmNBd0FXRmhZd056Y1hLVjJmSDUrUGdEQXdjRkJyWVNRcmEydHNFMTVUVS9UOXlIQnpwMDdkYlo3ZUhob2ZTQUJsRDcwaW95TXhHZWZmY2JnbXFpYVlIaE5SRlNOV0ZwYXd0SFJFYkd4c1F5dmlZaUk5Q0FTaWRDN2QyOEVCQVRnN05tejhQYjJydkxBSVQ0K0hrRkJRV3BCNDdOdmdYOWFhR2dvUWtORFlXcHFLb1RYUU9uc2FsMnpkRFhadDIrZnh1MVNxUlNMRnk5R1pHUWt4bzRkaStiTm0ydmNyMFdMRmhnMWFoUzJidDJLNzc3N0RyNit2ckN5c2xMWlIxbldSQm0rcDZTa0NCOHIyNXljbkdCaVVyNWZNZFBUMHdFQWt5Wk5RcjkrL2NwMXJDYXBxYW1ZTjI4ZUpCSUp2TDI5WVdscEtRVFh0Mi9meHJGangyQnNiSXhseTViQno4OFBjcmtjSFRwMFFQMzY5V0ZrWkFRQWVQandJV0ppWXRDaFF3ZXRaUnllblVrK2ZmcDB0WDBDQWdKVUFycmp4NC9qN2JmZkZrb3ZkT25TUldNOTdQejhmRXllUEJtdFdyV0NYQzVIWVdHaDFuRmtabVpxTFRtakRLd2ZQbnlvRWw1SFJVVkJvVkRBMDlOVDQzRlV0cnk4UEJ3OGVCQU5HalRBZSsrOXA5SjI2OVl0aElhRzRvc3Z2b0N0cmEzdzdoQmRsQThhTm0zYVZPYXM0R2RWMWoyVWtaRUJCd2NIV0Z0YjQ4TVBQd1JRT3FzN0x5OFBIVHQyUkljT0haQ2ZueThFMFBuNStVaE9Ua2FqUm8yd2N1VktXRnBhSWprNUdYWHExQkh1cFkwYk55SW9LRWp0WEV1WExsVXJSYlIrL1hxZDE3NW16UnExYmIvOTlodkN3OFBoNStlbjk3dFdsZnRwdTI5T256NE5vUFFCVjFsMTd0M2MzUFE2SnhFOUg0YlhSRVRWakllSEI4TER3NUdWbGFXMXJod1JFUkg5VDYxYXRkQzllM2VjUG4wYXljbkphTmV1SFJ3ZEhTR1JTS3AwRWNkbkhUOStYRzNickZtemNQMzZkWXdhTlFvREJnd1F4cWQ4MjM3WHJsMVZ3bXg5S1k5WEtpNHVocSt2THk1ZnZvdytmZnBnd0lBQk9vLy83TFBQa0pXVmhRTUhEbURDaEFtWU8zZXVTcmo1YkZtVFdiTm1xYlh0MkxHajNHR09jb2JsOHl4RXFYVDkrblVzV2JJRUJRVUYrT3l6ejlDalJ3K2hMU3dzREg1K2ZxaGR1elptenB5SjJiTm5ZL3IwNlpnOWV6WkdqUnFsMGs5QVFBQkNRa0l3ZmZwMGxUNmVOWHo0Y0xYWjJrQnBlUG5zQTRqOC9IejQrL3NqTURBUWE5ZXVoYVdsSlhidDJvV29xQ2owNmROSHBheEhjSEF3ZnZubEZ4dzdkZ3g3OSs3RmtTTkg4TzIzMytMdHQ5OVdPOWZXclZ1MXppSjFjWEdCc2JFeDR1TGkwTHAxYTJINzNidDNJUktKS2xTbm1Vb0ZCZ2JpeVpNbnNMVzFWU3NqazUrZmo5RFFVUFR2M3grMnRyWjY5UmNXRmdhZzlIdHo2ZElsZE9qUVFlK3hWTVk5OVBmZmYyUGV2SGtZTW1RSWhnNGRLcnd1N2QyN1YyTU5ld0Q0NjYrLzhOZGZmNmx0Mzdkdm4vQTdUSHg4UE5xM2I0OXZ2dmtHUUdrNWtJVUxGMkw1OHVVcXJ4VkRoZ3pCVjE5OUpaVEF5YzNOeFQvLy9LUHl1NUNtaDIvS2gyVnZ2dm1tRUpqcnE2eFNUZnFVZjlMMHJna2lxbndNcjRtSXFoa1hGeGVZbXBvaU5qYVc0VFVSRVpHZVdyWnNDU2NuSnh3N2RreGp1UTV0T25Ub2dJNGRPNzZRTVQwN0Evenk1Y3U0ZnYwNmdOSUZ4cDV1Zjdyc2dMYjYwSm9vYXg0L2ZYeFdWaFlXTFZxRU8zZnVvSHYzN2tKd1ZKYXZ2LzRhVmxaVzhQZjN4OFNKRS9IcHA1OWk4T0RCd3N6bEhUdDJ3TW5KQ2IxNzkxYXJlZjMwbUpVelFmV1JtWmtKQUtoWnM2YmV4enhMb1ZCZ3o1NDk4UGYzUjYxYXRlRG41eWNFc3hFUkVkaTNieDh1WExnQUR3OFBMRm15Qkk2T2p2RHo4OFA4K2ZNeGF0UW85TzNiRi8zNjlZT1RreE1BWU9MRWlVaEtTc0lQUC93QW1VeW10U1JMalJvMU5JYjFEeDgrVk50bWFXa0pQejgvZlBQTk4xaTJiQmtzTEN6dzk5OS9ZOG1TSldyMXFCVUtoZkR4aHg5K2lEdDM3bURPbkRuNDZLT1BNSEhpUkpWOU5kVzhWakkxTllXYm14c2lJeU5WanJsNTh5YnExYXVuTnJ1K1BGYXRXbFhoWTZ2Nm5KVjlqNmVucHlNd01CREd4c1lhdjlkWldWa1FpOFY2QjljbEpTVUlDd3REaXhZdGtKcWFpb0NBZ0hLRjE1VnhEM2w1ZWVIdHQ5K0d2NzgvSWlJaU1IdjJiSlhhMXZQbXpTdXpqN0N3TUxVd055RWhBVys5OVpaUU9pUWxKUVVpa1FnMWE5WlVLU2NDbEM3MHFOeG1iVzJOcmwyN29xQ2dBRFkyTmxvZlFqNTgrQkFXRmhibERxNlZoZzBiaHVIRGh3TW8vYjRPR1RJRXZyNithTisrdmJCUGNuSXl2dnp5U3l4ZnZoeHZ2dmttQU1EZjN4KzdkKyt1MERtSnFQd1lYaE1SVlRQR3hzWndjM05EZkh3OFdyVnF4VnByUkVSRWVxcFZxeGFHRFJ1R2xKUVVKQ2NubzdpNHVNeGpLdk50MzdwbWVVdWxVbXpkdWhYMTY5ZEhkSFIwbVgyTkhUdTJ6TUR0eXkrLzFMaDkxYXBWdUhQbkR2cjE2NGVKRXllV2EvYjVzR0hENE9ucGlaVXJWMkwvL3YxbzFLZ1J1blhySnJRcmd6SnJhMnZrNU9SbzdHUElrQ0Y2bisvSmt5Y0FvQmJLNmtNNXczUERoZzA0ZVBBZ3ZMeThzR2pSSWtna0VrUkhSOFBYMXhlSmlZbXd0TFRFc0dIRDhQbm5ud3RCY2JObXpiQmx5eGI4OU5OUENBd01SR0JnSUJvM2JveWxTNWZDMXRZVzMzLy9QYVpObTRaVnExYkIzdDRlYjczMUZnRFY3M0YyZHJiR3NnS2E2dlVDcFd1YmZQMzExMWk5ZWpWTVRFd3dkKzVjdEduVFJtMC9aWGh0WW1JQ096czdMRm15QkwvLy9ydGF5SzJQWnMyYUNROU1nTktmdzMvLy9WZFl3TEtpcXZML3A4cnlOT1VKZEo5VzJhVWRnb0tDSUpQSk1IandZT3pac3dmNStma3FaVjNpNHVMZzR1S2lkMzhYTGx6QTQ4ZVA4ZTY3NzZLa3BBUS8vL3d6cmx5NUl2ek1sYVV5N2lFTEN3c3NYTGdRbXpadHdoOS8vQUYvZjMrTUh6OWUySzlyMTY1bDlwV2FtcXJ5ZVZGUkVkTFQwM0hreUJFY09YSkVwZTNaZHpzQXBUWGdmL25sRjdYdEowNmMwUGdhVmxoWWlMaTRPRWlsVXIwZStBVUdCbW9zMDBORTFSL0RheUtpYXFoZXZYcUlqbzVHVWxJUzZ0YXRhK2poRUJFUnZUUkVJaEdjblozMXFqTmJXWlJobzY1QUx5QWdBSEZ4Y1ZpMWFoV21USmxTWnAvUHpzd3VqMm5UcGlFc0xBeFdWbFpxOVhqTDByMTdkOHlhTlFzN2R1ekFqUnMzMUVLclM1Y3V3YzdPRGpZMk5rSjRYVlJVcE5iUHA1OStxaEkyYWx0c3JWMjdkdVVPbEk0ZVBZcTB0RFJoWnVoSEgzMEVoVUtCOGVQSEl6TXpFNFdGaGJDeXNvS3JxeXZlZnZ0dHZQZmVlN0MydGtaMmRyWmFYMlBHakVIZnZuMXg2dFFwMk5yYUNyTmxsVE9sTjIzYWhKWXRXd29MMVQxZDA5dmYzeC8rL3Y1Nmovdm16WnZZczJjUGdOSzZ1NjFhdFFJQUhEdDJUR1cvZS9mdVFTUVNxV3hYanV2aXhZc3FEeldrVXFuT2h6U3RXN2ZHMGFOSGtaU1VCQmNYRjl5NGNRUDUrZmxvMTY2ZDN1UFc1TnR2djMydTQ4dmo0c1dMdUhUcDBndDdoMFI1RFJvMENCS0pCRzNidGtWQVFBQnUzcndwZkQwVkNnVWlJeVBScFVzWHZmc0xEZzZHV0N6R08rKzhBeE1URXdRRUJDQWdJRUR2OExveTdpR2c5TFZ6M0xoeGFOS2tDVHAxNnFTeS81VXJWOHJzODlrSE9XS3hHQ2RQbmhRK1AzZnVISll1WFlyRml4ZXJ6R3dHU3Q4eE1IbnlaUFRwMDBkbGpKczNiOVk2cS9yQmd3ZVFTcVdvVmFzV1B2bmtFNjNqK3ZQUFA1R2FtcXIzT3cweU1qSlVyaVV0TFUydjQ0am94V0Y0VFVSVURkbmIyOFBHeGdheHNiRU1yNG1JaUtxNWtwSVNBTkM2V09IZHUzZXhkKzllOU8zYlYrOEZtVGR1M0lpTkd6ZFdhRHcxYXRSQTc5NjlrWmlZaURGanhnamIvL3JyTDBSRVJHRFVxRkVhWnpMdTJMRkRXTXhNSXBHb0JkY3BLU253OS9kSGx5NWRJQktKNE9EZ0FDc3JLNVhBU2NuVjFWVUlaNEhTOE43R3hrWnR2elp0Mm1pY2ZheExhR2dvc3JPemhabklkZXZXRlVxakRCMDZWRzMvUC83NFEyZC9nd1lOMGhpdVN5UVN6Snc1RTBEcEFuMUFhU0NuOUd6WXBuVGx5aFhNbmoxYitEd3JLd3ZidDI5SFNFZ0ltalZyaG0rLy9SYXpaODlHY0hBd2hnNGRxbldCVGszYkd6WnNxQkxpcmx5NUVpdFhydFI2YlcrOTlSWk1URXh3OXV4WkRCMDZGR2ZPbklHOXZiM0s5NGJLUnlLUllOQ2dRVkFvRktoUm93WXVYTGdnaE5kMzc5NUZRVUdCM2wvZjY5ZXY0L2J0MitqVHA0OFFKSC82NmFmNDVaZGZFQm9hcWxjSVhobjMwTk84dmIzVnRqMzk4MXhlaFlXRjJMdDNMMzc3N1RlTUhEbFNMYmgrV25GeE1TSWpJMkZsWllXd3NEQ2RNOWlWSlZzYU5XcUVnUU1IYXQzdjFLbFRFSXZGZWk4bXEydWhYU0l5REliWFJFVFZWTDE2OWZEdnYvK3F2UldSaUlpSXFwY25UNTdBM054Y1l5Q2NsWldGeFlzWHc4WEZSU1ZJMW1YZHVuVndkbll1Y3pabFJFU0V6aG5tcnE2dUtxRk9SRVFFSkJJSlB2dnNNNDM3YjkyNlZXZHBpa09IRGtFcWxlTHp6ejhIQUZoWVdDQWdJQURaMmRsbExuNzI5R0tTenlzdkwwOWpFSzdrN2UyTkR6LzhVR1diVENhRGtaR1IydmRJMjR4d29EUlk5UFQwVkptMWJXZG5KN1RyV3pha3BLUUUvLzc3TDhhTkc0ZStDbENIQUFBZ0FFbEVRVlNQUHZvSXhjWEZxRkdqQm80ZlA0NmhRNGVxMVFtZU4yOGV3c0xDVkdyc2FqTnUzRGlWV2JMUGh2ZlcxdFpvMTY0ZGpoNDlpdDY5ZStQOCtmUG8zNysvUVJjeWZWV0lSQ0owNnRRSlo4NmN3ZGRmZncxTFMwdWNQbjBhUmtaR2VzMXNsOHZsMkx4NU0weE1USVI3Q2dENjkrK1BvS0FnYk5teUJXKy8vYmJLQTVQS291MGVpbzZPeHIxNzk5Q3RXemVWM3o4Q0FnTEs3UFBJa1NQWXUzY3ZnTkw3N2U3ZHUvanJyNzhRRWhJaXZFdGp4NDRkMkxGamg4YmpmL3p4UjVYZ1dDS1JZUExreVZyUGQrZk9IUUJBZ3dZTmRJN3J5Wk1uT2w4dm5xV3Q1alVSR1E3RGF5S2lhcXB1M2JxNGVmTW00dUxpMExScFUwTVBoNGlJaUxUSXlNaFFDVFdWaW91THNXREJBdVRtNXNMWDF4ZGlzVmhuaVlmRGh3OVhlTmFmdGxuQVQ0dUppZEZhLzdlNHVCZ0toVUtZZWEzSm1ERmpZR1ptcGhKRVcxdGJxNVFlMEVXaFVFQWtFaUV5TWhMMzd0M1Q2NWhuOWVuVEIzbDVlVG9YcDZ0ZHU3Ykt6TmZDd2tMMDdkc1hJMGVPTEZjOTdzMmJOME1pa1dEWnNtVklUazRXK2daS3cvajkrL2RyTEJ1aS9Cb3B5eDA0T2pyQzM5OGZJcEVJQ29VQ0sxYXNRSFoyTmhRS0JlTGk0dUR1N2k0Y3ExQW9jUC8rZlFDbHRaRExDcThsRWttWkR3WSsvdmhqVEo4K0hkT25UNGRjTHNkSEgzMms5OWVBU3N2aS9QSEhIL2o5OTkvVjJ2cjI3WXZEaHcvajRNR0Q2Tk9uRDA2ZlBvMzI3ZHZyVmNZaktDZ0lVVkZSNk4rL3Y4cjMwTnpjSEQ0K1BsaTllalYyN3R5SnNXUEhxaDM3b3U2aHk1Y3ZZL3YyN1hCMWRVV0xGaTJFN2ZvOGZIbzZJUDd2Zi8rTHBVdVh3c3ZMQzBPR0RNSEdqUnN4WmNvVU5HL2V2TXgrZkh4OHludzlVeWdVdUhUcEVnRGdqVGZlME5sZlhsNmVjTjhTMGN1SjRUVVJVVFZsWVdHQk9uWHFJRFkybHVFMUVWVTd4c2JHa01sa1hGU1dWTHhPUHhPbXBxWkNEZFhvNkdqVXFWTUh4Y1hGc0xLeVF2MzY5U0dUeWJCZ3dRTGN1M2NQOCtiTkszTjI0Tk0welV6MDhmSEI4T0hEOGM0NzcyaHNLMHRxYWlvU0V4UFJ1WE5uamUyRmhZVUFTdi8vb1kwKzU5Rmw5T2pSR0QxNk5LS2lvckJ6NTg0SzlkRzdkMjg4ZWZJRTllclYwL3NZWlUxdVhjSDhzNTQ4ZVlJSER4NWc1TWlSQUVxL3g4Ykd4c0pNZDM5L2Y5eStmUnN0V3JUQS9mdjNNV0hDQlB6MDAwOXdkWFhGdFd2WDFHb0dpMFFpeU9WeXJGNjlHcGN1WGNMa3laT3hkdTFhUkVkSHE0VFh0Mi9mUmxaV0Z0NTQ0dzJjUG4wYVBqNCtldGZxVmNyS3lrSllXQmh5YzNQeDNudnZvWFhyMW1qZHVqV3VYNytPUVlNRzZReis2WDhLQ2dvQUFDTkdqRUJHUm9iR1FMcCsvZnBvMzc0OTl1N2RpNFNFQk9UbDVla3NZYUVVR1JtSmJkdTJvVmF0V2hneFlvUmFlNjlldlhEMDZGRWNPSEFBYmRxMFFkdTJiVlhhTDErKy9FTHVvYnQzNzhMRXhFU3R2TkhodzRmTDdEY2lJa0w0Mk52YkcwMmJOa1dkT25XUW1wcUtqUnMzd3NIQlFlWGgyZTNidDNIKy9IbVZoU0gxRlI0ZWp2VDBkRGc2T3NMTHkwdnJmaktaREUrZVBCRnF4dXRqM3J4NTVSNFBFYjFZREsrSmlLb3hEdzhQWExwMENSa1pHWEJ3Y0REMGNJaUlCQllXRnNqTHl5djNJbEgwYXN2THkzdHRTbDI5Ly83N2VQLzk5NUdibTR0YnQyNUJMQlpqd29RSldMRmlCZGF2WDQ4NWMrYmcrdlhybURCaFFya1did08wTC93b0Vva3EvSERnenovL0JBQ3RZM255NUFrQTZQeitmZi85OTNCeWN0TFlWbGF3WFZ4Y2pMaTRPQ1FuSjJQQWdBRmx6aExYSmpjM0Z3REs5ZHFqbkRWZG52OUwzYng1RXdxRlFwalZlZTNhTmRTdlgxOG9xeEljSEl5Tkd6ZGl3NFlOS2lVNERoMDZoTzNidDhQUHowK2xEbkZXVmhiOC9Qd1FFUkdCeFlzWG8yWExsbGk3ZGkweU16TlZ6cnR2M3o3WTJkbGh4b3daR0RGaUJBSUNBalRPdk0zUHp4ZkdtWmlZaUlTRUJNVEZ4UUVBQWdNREVSZ1lDQzh2TDd6MzNudkl6czVHVWxJU2dOSVFYamtEbnJSVEtCUUlEUTBGVUhyZitmcjY0c0dEQnhvRDR3a1RKbURVcUZFNGVmSWtPblhxVk9iczR0VFVWQ3hZc0FCeXVSemZmZmVkeGdkR0lwRUlNMmJNd0xoeDQvRDk5OTlqN2RxMUtnODVYdFE5ZFB2MmJUUnExRWl0ZkZCRjNoRlNwMDRkbmUzMzc5L0hpUk1ueWgxZXkyUXkvUExMTHdCS3Z3NjZmcFlyOG5veGVmSmtsWGR1cEtXbFlkYXNXZVVhSXhGVkxvYlhSRVRWbUxPek04ek16QkFiRzh2d21vaXFsVnExYWlFNU9abmhOYWxJVGs1KzdmNjkyclZyRjBwS1NqQjU4bVJzM3J3WjA2ZFB4OHFWSzlHMGFWTzg4ODQ3YXJXWDlhR3R2dXF1WGJ1d2E5ZXVjdmQzOSs1ZEJBVUZvVVdMRm1qVXFKSEdmUjQ5ZWdRQU9tZjVPams1YVMwN1VoWmxTRnU3ZG0ySXhlSUsxL0Y5OE9BQkFHZ3MwNkxOMmJObkFRQW5UcHdBQUxScjE2N004Ly96enord3RMUkVvMGFOa0pXVmhSczNibUR3NE1FQWdQVDBkT3phdFF0ZHVuUkI0OGFOaFRJZlFHbVlGaFlXaHUrLy94NmJObTFDN2RxMWtaQ1FnRW1USnNIUzBoS3JWNjhXdmdjaWtRZ3ltVXc0OXZ6NTh3Z0xDOFBYWDM4TkJ3Y0g5Ty9mSDcvOTlodmF0bTJyRW9SUG1USUZOMi9lQkZCYVo3aG16WnJ3OFBCQW16WnRFQnNiaS83OSsyUHc0TUd3czdORGZuNCs1cytmajV5Y0hIejY2YWM0Y09BQXRtelpvakVRcC84UmlVUjQ5OTEzOGVEQkF5RmdWdjdzUFNzL1B4L201dVlvS2lyQzQ4ZVBrWk9Uby9YZnh0VFVWTXljT1JQcDZla1lQMzY4U21tT1o3bTV1V0hpeElsWXRXb1ZaczZjQ1Q4L1AyRzI5SXU0aDVLU2t2RG8wU1AwN05sVDdaaG42N0pyc24vL2Ztelpza1h2Y1NqZnNWSmV1M2Z2Um5SME5OemMzTXA4ZlZXKzd0amIyK3ZkLzdNenhGK1hkeE1SVldjTXI0bUlxakVqSXlQVXJWc1hzYkd4YU4yNnRkNnJaQk1SdldqdTd1NElDd3REZG5ZMmF0U29ZZWpoVURXUW5aMk56TXhNZE9qUXdkQkRxVElIRHg3RXdZTUg4ZTY3NytMOTk5K0h1N3M3WnN5WWdSa3pabURGaWhVYTM2cXVuQW1vS3hEUkZCVDE3TmxUYXgxWVRXR1QwcjE3OXpCMzdsd1lHeHZqbTIrKzBicmZsU3RYQUpRdThxaE5mbjQrOHZMeXRMWXJHUnNiNC9Ianh5cmJsTE9DWFZ4Y3lqeGVsNnRYcndJb2ZYZWFKaXRYcmhUcTJ4WVZGV0hmdm4wSURnNkdsNWNYMHRMUzRPdnJDd3NMQzdSdjN4N2R1blhEc21YTE5DNTZlZVhLRmJSbzBRSkdSa2JZdjM4L0ZBb0Z1bmZ2RHFsVWlpVkxsc0RjM0Z6alluTEd4c2FZTTJjT1JvOGVqV1hMbG1IbHlwVndjM1BEMkxGajBhVkxGNkUrZUZwYUdoUUtoZkF6Y3ZQbVRlR2h4OGNmZnd3QStPS0xMM0RwMGlVc1dyUUlDeGN1Rk9wZmQrL2VIZDI2ZFVQOSt2VlJyMTQ5bFpyakJ3NGNnSU9EQSt6czdKQ2JtNHQ1OCtiaDd0MjdtREZqQm5yMjdJbjgvSHdFQmdaQ0pCSmg5T2pSbklHdHcvRGh3eUdYeTNYZXF4Y3ZYc1FQUC93QW9MU1c5T0hEaHpGNjlHaU1IVHNXNzc3N3Jzclg5ODZkTzFpMGFCR3lzckl3ZVBCZ2ZQTEpKMldPb1ZldlhvaUxpME5nWUNBbVQ1Nk1jZVBHb1ZldlhzLzFmZE4yRDEyN2RnMEFkSmJocUN5SmlZazRmLzQ4Q2dzTE1XblNKSFR1M0JsZHVuU0JzN016dkx5OHRJYk5wMDZkd3ErLy9nb3pNek44OTkxM01EVTExWGtlWlYxc1hhOXJSRlQ5TVFVaElxcm02dFdyaDZpb0tNVEh4Nk4rL2ZxR0hnNFJFUURBeE1RRXpabzF3NjFidDlDOGVYTUcySys1N094czNMcDFDMTVlWHEvRkxMWGk0bUpzM2JvVndjSEJhTktrQ2I3OTlsc0FRSk1tVFRCbnpoek1uejhmVzdac3diUnAwNkJRS0xCbXpScVltNXZEMU5RVTE2OWZCd0NkTTVnVEVoSTBicy9PenRiYTlxekN3a0w4L3Z2djJMdDNMNHlOalRGLy9ud2hyRHArL0RnZVBud0lhMnRybUptWklUazVHWC8rK1NkY1hGeTB6c3dHZ0lrVEorcDE3cnAxNnlJNE9CaW1wcVl3TnplSFZDckY0Y09ISVpGSTlKcTVuWnFhaWtPSERzSGEyaHBXVmxZUWk4VXdOalpHVkZRVWdvT0RZV0ppZ280ZE82b2RKNVZLWVc5dmp6dDM3bURQbmoyNGNPRUM4dkx5MEtWTEYweWZQbDJZUFh2aXhBbWNPWE1HWjgrZWhZMk5EYnk5dmRHelowODBhZElFQUpDU2tvTEV4RVI4K09HSHdqazdkdXdJTnpjM0JBUUU0TjY5ZTFpK2ZEbk16YzJoVUNpRWtoektVZ3NPRGc2WU9IRWlsaTlmam12WHJxRk5temJvMWFzWHdzUERZV05qQTVsTWhsOS8vUlVpa1FpdFdyWEN5Wk1uc1c3ZE90U3NXUk9MRmkwUzdpR3hXSXdsUzViZ1AvLzVEMmJQbm8yQkF3ZGk4T0RCZXMzbWo0cUt3dUxGaTVHU2tvSXhZOFlJRHppKytlWWJwS1dsWWYvKy9ZaUxpOE9VS1ZOWUExc0xYV1Y2bmp4NWdzMmJOK1BZc1dPb1Zhc1dmSDE5MGFCQkE2RWN6TEpseTdCdjN6NE1IandZWGJwMHdaa3paN0JxMVNySTVYSjgrZVdYR0RwMHFON2pHRHQyTEdReUdZS0NnckI2OVdyazV1WmkwS0JCT28rcHlEMmtmRzFxMXF5Wlh1TXFMaTRXZnVZVkNnVWlJeU1CcUQrWWMzUjBSRWhJQ0dReUdXN2V2SWt6Wjg0Z0pDUUVwcWFtK09xcnJ4QVdGb2J0MjdkajI3WnQ4UFQweER2dnZBTlBUMCsxOHdVSEIrUG5uMytHa1pFUlpzK2VqWVlORzZxMEwxNjhHRVZGUmJDM3Q0ZVZsUld5czdOeDd0dzVpTVZpdFJyMFNydDM3OGJ1M2J0VnRtbXJlVDF6NWt5OXZpNUVWUGtZWGhNUlZYTjJkbmF3dDdkSGRIUTB3MnNpcWxiczdlM2g1ZVdGMjdkdm8yYk5tbkIyZG9hMXRmVnJFVjVTYWQzUnZMdzhKQ2NuSXpNelUrZHN1VmROUVVFQndzUEQwYVpORzh5ZlAxK2xabTI3ZHUyd2JOa3lvZTZ0U0NRUzZoSURwWUZrMzc1OTFSWmdlNXEyK3RIKy92N3c5L2N2YzN6SnljbVlPSEVpSGo5K0RBOFBEOHljT1ZNbERFcE5UY1dlUFh0VWptblFvQUZtelpvRkl5TWpyZjJ1V2JORzR5eGxBQ3BobXJMMjkrYk5tNFZ0dFdyVndyUnAwL1I2ZmJDeHNjSHZ2LzhPaFVLaDFtWm5aNGV4WThjS3M2dUIwdklEOCtiTlEyWm1wbENHdzhyS0N1M2J0MGVmUG4xVWFoQTNhTkFBNDhlUHg5aXhZeEVXRm9halI0L2kwS0ZET0hqd0lIeDhmREI0OEdDa3BxYWlSbzBhYU4yNk5aS1NrbUJsWllWeDQ4WUJBUHIzNzQ5R2pScWhWYXRXV0xod0lTNWN1QUFBYU42OE9lcldyU3VjcDN2MzdxaGJ0NjRRc0lsRUlxeGJ0dzdwNmVrQVNoOEFmdjMxMXdnSkNVRkFRQUNhTm0yS2hRc1hxajBJZEhSMHhJOC8vb2pGaXhmanQ5OStRM1IwTkw3Ly9udWRYNy9MbHk5aisvYnRrTXZsbURCaGdqQ1RXM2xlNVV6dXk1Y3Y0OHlaTTNvdE1Fai84OS8vL2hmcjFxMURUazRPMnJkdmoyblRwZ2xsUXJ5OXZkR3NXVFA4L1BQUHVIanhJcFl1WFlxR0RSdkMxOWNYVGs1T0dEbHlKTHAxNjFidWM0NGZQeDRlSGg2NGNPRUNCZ3dZVU9iKzViMkg1SEk1L3Zubkh6ZzVPZW45TUhyWXNHSEl5Y21CV0N4R1NVa0pTa3BLNE9EZ0lMeWJJQzR1RHRldlgwZGlZaUppWW1Kdy8vNTlGQlFVd05UVUZGMjdkc1hJa1NQaDZPaUlRWU1HSVMwdERXZlBuc1daTTJld2JkczJiTisrSGMyYk44Zmd3WVB4MWx0dklUbzZHcHMyYllLRmhRWG16Sm1EdDk5K1cyMDhZckVZRnk1Y2dGd3VGN1k1T1RsaHdvUUpXc3RaOWV2WFQrWCswRmR3Y0RBT0hqeFk3dU9JcUdKRUNrMnZaa1JFVkszRXhzYml5cFVyNk5HakIyYzNFbEcxSTVWS0VSY1hoNHlNRE9UbjU2dlVjS1ZYbDdHeE1Td3RMZUhnNEFCM2QvZlhyclJWWm1ZbTdPM3Q5WDc3dmtLaEtMTUVRWFIwTks1ZXZWcnVNSEgvL3YxbzA2YU55a1B1b0tBZ1dGaFlvR2ZQbm1yblZDZ1VlUExrQ1FvTEN5R1R5V0JoWWFHeHhNblQ1czZkaThtVEo2TldyVm9hMnhjc1dJQkpreVpWV3MzejlQUjBsSlNVUUNhVFFTYVRRUzZYdzhyS0NyVnIxOWI0TlYrL2ZqMFVDZ1hxMWF1SHhvMGJ3OVBUVTJjUS83UzB0RFNjT0hFQ0gzLzhNV3hzYkFCQUNQMUVJaEZ5YzNNMWZuMXljbktRbTVzTE16TXpyZU42V2t4TURQTHk4bUJrWkFSM2QzZFlXMXNqSXlNREowNmN3S0JCZzNUZVF6S1pETWVQSDBmWHJsMkZNV295ZE9oUWZQNzU1NGlNakVUSGpoM1JybDA3bmYxVnBDWjdWYnQ0OFNJdVhicUVxVk9uR25RY2UvYnN3YzZkTzdGaHd3WXNXclFJUGo0KzZOR2poOWI5Yjk2OGlUMTc5dUNMTDc1QWl4WXRJSlBKcXZUaGJubnVvWktTRWh3K2ZCakZ4Y1VxRDZMMjdkdUhFeWRPWU1lT0hXcjliOTI2RlZGUlVaQktwWkRMNWJDenM4UG5uMytPeG8wYkF5ajllUjh6Wmd4c2JXM2g3dTRPVDA5UHRHalJBbTNhdE5HNU1HeDBkRFJDUWtKdzVzd1pmUGZkZDJqZHVqVUFJRFEwRkEwYk5peXpUblpSVVJGS1NrcGdaR1NrOHp3TEZpekFPKys4QTI5dmI1MzlhWEwrL0htY1AzOGU4K2ZQTC9leFJQUS9JajMvRThYd21vam9KYUI4dTYyYm01dktnajFFUkVSRVJLK3k2aEplUDYycWcraVhWVUZCZ2NvN1U4cERvVkN3Smp2UkswN2Y4RnEvUjlGRVJHUlFKaVltY0hkM1IzeDhQS1JTcWFHSFEwUkVSRVQwMm1Kd3JaK0tCdGNBR0Z3VGtZRGhOUkhSUzZKKy9mcVFTcVdJajQ4MzlGQ0lpSWlJaUlpSWlGNDRodGRFUkM4SmlVU0NtalZySWpvNjJ0QkRJU0lpSWlJaUlpSjY0UmhlRXhHOVJPclhyNC9zN0d4a1oyY2JlaWhFUkVSRVJFUkVSQzhVdzJzaW9wZUltNXNiVEUxTk9mdWFpSWlJaUlpSWlGNTVESytKaUY0aXhzYkdYTGlSaUlpSWlJaUlpRjRMREsrSmlGNHlYTGlSaUlpSWlJaUlpRjRIREsrSmlGNHlYTGlSaUlpSWlJaUlpRjRIREsrSmlGNUNYTGlSaUlpSWlJaUlpRjUxREsrSmlGNUN5b1ViSHp4NFlPaWhFQkVSRVJFUkVSRzlFQXl2aVloZVFzYkd4dkR3OEVCOGZEeUtpNHNOUFJ3aUlpSWlJaUlpb2tySDhKcUk2Q1hsNmVrSm1VeUdtSmdZUXcrRmlJaUlpSWlJaUtqU01id21JbnBKV1Z0Ync4bkpDUThlUElCQ29URDBjSWlJaUlpSWlJaUlLaFhEYXlLaWw1aW5weWVlUEhtQ2xKUVVRdytGaUlpSWlJaUlpS2hTTWJ3bUlucUpPVG82d3RyYUdsRlJVWVllQ2hFUkVSRVJFUkZScFdKNFRVVDBFaE9KUlBEMDlFUnFhaXB5YzNNTlBSd2lJaUlpSWlJaW9rckQ4SnFJNkNYbjRlRUJFeE1UenI0bUlpSWlJaUlpb2xjS3cyc2lvcGVjcWFrcDNOM2RFUmNYaDVLU0VrTVBoNGlJaUlpSWlJaW9VakM4SmlKNkJYaDZla0lxbFNJMk50YlFReUVpSWlJaUlpSWlxaFFNcjRtSVhnRzJ0clp3ZEhSRVZGUVVGQXFGb1lkRFJFUkVSRVJFUlBUY0dGNFRFYjBpUEQwOWtaZVhoOVRVVkVNUGhZaUlpSWlJaUlqb3VURzhKaUo2UlRnNU9jSEt5b29MTnhJUkVSRVJFUkhSSzRIaE5SSFJLMElrRXFGQmd3WklTVWxCWGw2ZW9ZZERSRVJFUkVSRVJQUmNHRjRURWIxQzZ0V3JCMk5qWTg2K0ppSWlJaUlpSXFLWEhzTnJJcUpYaUptWkdkemQzUkVURTRQaTRtSkRENGVJaUlpSWlJaUlxTUlZWGhNUnZXSWFOV29FcVZTSzZPaG9RdytGaUlpSWlJaUlpS2pDR0Y0VEViMWliR3hzNE96c2pNaklTTWpsY2tNUGg0aUlpSWlJaUlpb1FoaGVFeEc5Z2hvM2JvekN3a0xFeDhjYmVpaEVSRVJFUkVSRVJCWEM4SnFJNkJYazRPQUFlM3Q3M0w5LzM5QkRJU0lpSWlJaUlpS3FFSWJYUkVTdnFNYU5HeU1uSndjUEh6NDA5RkNJaUlpSWlJaUlpTXFONFRVUjBTdkt4Y1VGVmxaV25IMU5SRVJFUkVSRVJDOGxodGRFUks4b2tVaUVSbzBhSVRVMUZZOGVQVEwwY0lpSWlJaUlpSWlJeW9YaE5SSFJLOHpEd3dObVptYWNmVTFFUkVSRVJFUkVMeDJHMTBSRXJ6QVRFeE0wYU5BQThmSHhLQ2dvTVBSd2lJaUlpSWlJWGx1eHNiRTRkdXdZNUhKNW1mdGV2MzRkSzFhc0FBQ0VoNGRES3BYcWZaN2k0bUljUG53WXljbkpGUjdyN2R1M1VWaFlxTEl0SnljSFdWbFpGZTRUQU1MQ3dyQjU4MmFWZnFSU0tXSmlZcDZyWDNwMW1SaDZBRVJFOUdKNWVucmkzcjE3aUl5TVJNdVdMUTA5SENJaUlpSWlvdGZTUC8vOGc0MGJONko3OSs0d016UFR1VzlTVWhKT25qeUpNV1BHWVBueTVYQjFkWVd2cnk4a0VrbVo1NG1Nak1TNmRldlF2SGx6ckZxMUNpS1JxRnpqZlB6NE1hWk5tNFoyN2RwaDRjS0Z3dmIvL09jL1NFaElRRWhJaUY3OUxGMjZGQ0tSQ045OTk1MndMVHc4SEljUEg4YWdRWU9FYmZ2MjdVTkFRQUErLy94emZQSEZGekF4MFJ4WDl1elpzMXpYOFN4OXgwM1ZDOE5ySXFKWG5MbTVPZHpkM1JFZEhZMW16WnBwL1k4QUVSRVJFUkVSVlEvSzM5c2tFZ25XcmwyTEdUTm1ZTjI2ZFpnM2IxNlp4M3A1ZWFGSGp4NElDUW5CdVhQbjRPM3RYYTV6bno5L0hsS3BGRDE2OUtqUTJBRWdPenNiNTgrZlYrc2pQajRlRW9rRWRuWjJ3cmFCQXdjaU16TVRBUUVCdUh6NU1tYlBuZzBYRnhlTi9ZNFlNUUpkdTNZdDExZ09IVHFFb0tDZzhsOEVWUXRNTUlpSVhnT05HalZDVEV3TVltSmkwTEJoUTBNUGg0aUlpSWlJNkxXblVDaVFuWjJ0c2Eyb3FBZ0FrSm1aQ1d0cmE4eVpNd2RXVmxiSXk4dUR0YlUxOXV6Wm83TnZzVmlNT25YcUlENCtYdWUrRmhZVzZOKy92OHEySTBlT3dNN09EdTNidDlmck9oNCtmSWpWcTFmam0yKytnYXVyS3dEZytQSGprTXZsNk5ldm44cjFSa1ZGb1ZtelppckhtNW1aNFp0dnZrSFRwazJ4WnMwYVhMeDRFUU1IRHRSNExudDdlN2k1dWVrMUxpVjlacXRUOWNYd21vam9OV0JyYXdzbkp5ZmN2MzhmRFJvMGdKRVJsendnSWlJaUlpSXlwSXlNREF3Wk1rVG5QcDkvL3JuSzUxMjZkTUg4K2ZPeGMrZE92YzRSRUJDZ3M3MUdqUm9xNGZYVnExY1JGUldGb1VPSDZ2V3UzY0xDUWl4Y3VCQVBIanpBblR0M2hQRDZ5SkVqY0haMmhsd3VSMFJFQklEUzY4M1B6NGVkbloydzdXbXVycTZZT25VcW5KMmRoWFozZDNkWVdsb0srMlJsWlNFaElhSHNDMzlLVGs1T3VmYW42b1hoTlJIUmE2SkpreVk0ZS9ZczR1TGlVSzllUFVNUGg0aUlpSWlJNkxWdzllcFZwS1NrNFBidDJ3Q0FZOGVPd2RqWUdDMWF0QUFBOU8vZlgyMTlvcGlZR096YXRRc3paODZFaFlXRnNOM0J3UUZBMmZXYmYvNzVad1FGQlpXN3p2UGV2WHNCUUdYR3REWXltUXlMRnkvR2d3Y1A4TWtubitDOTk5NFQybEpUVXdFQTMzenpqZHB4cDA2ZHdxbFRwL1FhejVvMWE5QzhlWFBoODUwN2Qrb2QzTk9yZ2VFMUVkRnJ3c0hCQVE0T0RyaDc5eTQ4UER6S3ZXZ0hFUkVSRVJFUmxkK1JJMGNRR2hvcWZMNWh3d1lBd01xVkt3R1Vsbm5zMUttVHlqRTFhdFRBcmwyNzBMSmxTOVN1WGJ0S3hubnAwaVhjdUhGRE9MOHVVcWtVZm41K3VITGxDcnAxNjRaeDQ4YXB0SzlaczBidG1HM2J0aUVxS2dwK2ZuNTYvejVhdjM1OWxjK25USm1DM3IxN0M1OC9mUGdRc2JHeEtpVk9pb3FLY08zYU5UUnUzTGpNNjZEcWorRTFFZEZycEduVHBnZ05EVVZpWW1LNTY0UVJFUkVSRVJHOVN2THo4M0g1OG1WRVJVWHBYVnFpUTRjTzZOaXhZN25PTTMvK2ZBREFIMy84Z1kwYk4rTElrU013TXpORGVucTYxbU9VcFRJS0NncTA3blBuemgzY3ZYdFhZMXRVVkpSd1RtMGFOMjRNTHk4dkFLVmg5T2JObTNWZnlQOHJLaXJDa2lWTEVCWVdodmJ0MjJQV3JGbHFZZlRUczZVQm9LU2tCREV4TVhqenpUZUZHZWVWNGVMRmk5aTRjYVBLRFBOSGp4NWgzcng1V0xod29kcERBWHI1TUx3bUlucU4xS2xUQnpWcTFFQkVSQVJjWFYwNSs1cUlpSWlJaUY1TGtaR1JDQWtKZ1V3bWc1T1RFenc5UFdGbVpsYm1jUzlpRWxCbVpxWktIV2NIQndmWTJOZ0FBUEx5OG9UeEhqMTZGQ05Iam9TdHJTMEFJRHc4SEwvKytxdk92amR1M0tpMWJkQ2dRVUo0N2Uvdmo2U2tKRmhhV2lJL1AxOW5uMU9tVE1IOSsvZlJzMmRQVEowNkZjYkd4bVZlNCtYTGw1R2ZudzhIQndlRWhZWHAzTmZJeUFodnYvMjIxdlpKa3lhcGhmWTllL1pVMjIvaHdvVXFuNWUzaEFwVkR3eXZpWWhlTTAyYk5zWEZpeGVSa3BJQ1oyZG5RdytIaUlpSWlJaW9Ta1ZHUnVMZ3dZTm8xS2dSZXZUb29WSlR1aXJKNVhJQXdOYXRXN0YxNjFaaHU2K3ZMOXEwYVFNQXlNM05CUUFFQndmajNMbHpHRDU4dUZvL21rTFpzbXBlUHgzMlJrUkVZTisrZldqWnNpVWNIQnh3NXN3WmpjZklaRElBcFYrLzRjT0hZK2pRb1hwUGlEcHg0Z1FBNE5DaFF6aDA2SkRPZlkyTWpJVDlOYlhOblRzWHhjWEZBRXF2ZmUvZXZkaXhZNGV3VDBaR0JtYk1tSUZKa3liaGpUZmUwR3Q4VkgweHZDWWllczA0T3p2RDF0WVdFUkVSREsrSmlJaUlpT2kxa3ArZmo1Q1FFRFJxMUFoOSsvWTE2RmlVQWV5Q0JRdlF1WE5uSkNVbFljU0lFVEF4TVlHcHFTbXNyYTJSbFpXRnRMUTBuRGx6Qm4zNzluMGhOWnd2WHJ3SWMzTnpUSjA2RmY3Ky9tcnRqeDQ5d3BvMWE1Q2NuQXdBV0xKa2ljNlowYzlLVGs1R1dGZ1l1blhyaHJDd01Jd1lNUUs5ZXZWUzI2K29xQWlqUjQvV09MdGRLcFVDS0EydkhSMGRoZTEyZG5ZQVZHZkVLMmZRMTZ4WmsrVXlYd0VNcjRtSVhqTWlrUWhObXpaRmVIZzRVbE5UVmY3aEp5SWlJaUlpZXBWZHZud1pNcGtNUFhyME1QUlFoUEljeXBuZnlwbllKaWFsY1YzTm1qV1JucDZPWGJ0Mndjek1ERjk4OGNVTEdVZWZQbjNRc0dGRHRjbE5Db1VDeDQ4ZngvYnQyNUdibXdzVEV4TklwZEp5QmRjQXNILy9mZ0RBeUpFallXNXVqbVBIanVIamp6OFdybFBwenovL3hPUEhqelZlcHpMb3o4M05WU214OHVqUkl3QlEyWmFSa1FGQXZSeUxxYWtwNnRTcFU2NnhrK0V4dkNZaWVnMjV1Ym5oOXUzYmlJaUlZSGhOUkVSRVJFU3ZqYWlvS0RnNU9SbXNWQWhRT2hQNXpwMDdNRGMzQndDaGhuVkpTUW1BMHBBVktGMno2SysvL2tKOGZEekdqUnNIaVVUeVFzYmo2T2lvOW52aDQ4ZVBNWFhxVk1URXhNREZ4UVVMRml6QW1qVnJWTUpnZlNRbkorUFlzV1BvM0xrelhGeGNNR3pZTVBqNCtPQzMzMzdEMEtGRGhmMGlJeU1SRUJDQXpwMDdhd3pIbGVWVE5tM2FoRTJiTnFtMSsvajRxRzFidjM2OXl1ZHVibTRxNVVYbzVjRHdtb2pvTlNRU2lkQ2tTUlA4L2ZmZnlNek1STTJhTlEwOUpDSWlJaUlpb2hjdUp5Y0hucDZlVlhyT2hJUUUzTHAxQzMvOTlSY0FZUFRvMFJDTHhmam9vNDhBQUxWcjF3WUFGQllXQXZoZjJRczNOemVFaDRmRHk4dEwyTGVxMk5qWW9HSERodWpldlR2NjkrOHZCT3JhUkVaRzR0U3BVK2pUcDQ5S3FZNTE2OWJCeU1nSW8wYU5BbEFhbFB2NCtHRHo1czF3Y1hHQnQ3YzNIajU4aUxsejU2Sm16WnI0OXR0dk5mYWZscFlHb0xTV2Q4T0dEWEhzMkRHc1hyMGFCdzhlaElXRkJZS0NnaEFRRUlETm16ZkR3Y0ZCT0U2aFVPRDgrZlBvMEtFRHhHTHg4MzVaeUFDTUREMEFJaUl5REhkM2QxaFlXQ0FpSXNMUVF5RWlJaUlpSXFveXluQzRxcXhidHc2clY2L0c0OGVQTVdqUUlLeFlzUUpCUVVGSVNrcUNuWjBkek16TUlKUEpjT1hLRlFDQWxaVVZGQW9GRWhNVEFRQmZmLzAxakl5TWNQandZV3pldlBtNXgxTlFVQUNndEg2MEx0T25UOGVnUVlQS0RLNEI0T0hEaC9qamp6OXcvZnAxWWR2Um8wZHg5ZXBWREJnd1FLVWt5YWVmZm9ydTNidkR6ODhQTzNic3dMZmZmZ3VaVElZbFM1Wm9uVjBlR3hzTEFDckI5TlA2OWVzSFoyZG5MRjY4R1BuNStWQW9GQWdORGNYWXNXUHgvZmZmSXpnNHVNeHJvT3FKTTYrSmlGNVRSa1pHYU5La0NhNWR1NFpIang0SkMxMFFFUkVSRVJGUjVSa3hZZ1FjSENNWW5wUUFBQ0FBU1VSQlZCeFVTblBrNU9UZ3lwVXI2TlNwRXlaTm1vUzR1RGdBZ0tlbkp4d2RIYkZxMVNxRWg0ZERKQkxoNXMyYmFOS2tDZUxpNG5EdDJqV01IVHUyWE9mUHk4dkRuajE3WUc1dURtTmpZOXk0Y1FNQUtyV0VaRXBLQ2dBSU5hVWpJeVB4ODg4L28wR0RCaGcyYkpqYS92LzV6Mzl3Nzk0OTdOMjdGd0N3YU5FaWVIaDRhTzMvenAwN3NMT3owN3BncGJHeE1lYk5tNGZKa3lkajJyUnBLQ2twUVd4c0xGcTJiSW5aczJlalM1Y3V6M21GWkNnTXI0bUlYbVAxNnRYRG5UdDNFQkVSZ1E0ZE9oaDZPRVJFUkVSRVJLOGNMeTh2dFcyLy9mWWJpb3VMMGJ0M2J4UVZGU0V4TVJHMnRyWm8yN1l0ZkgxOWNlSENCWXdiTnc3Ly92c3Y5dTNiQjI5dmJ5UW5Kd3NsUnNyRHlzb0t4NDhmUjE1ZUhvRFNCU0U3ZGVwVTdrVXJsVE8xbnp4NUFpc3JLNVcydTNmdkFpaDloMjl5Y2pMbXpwMHJCTXBQejl6T3ljbkJ5Wk1uRVJRVWhQVC9ZKy9PdzZvdTgvK1B2dzZMN0lJc2dnaWlJSXZLSXE3Z2twbmJtRTZObHRxMFdFM2xyNXIyVGNjeVcyd3hUU2ZIYWlwem5Lek1iTEkwZDAzRkJkeEZGc1VOVWNBRlJWUTIyYzd2RHk3UFYySVJjRGtLejhkMWVWMmN6LzM1M0ovM3dlTWx2TTU5M25kV2xxS2lvclIzNzE2OTg4NDc2dCsvdis2KysyNEZCZ1pXbUx1a3BFUmJ0MjVWWkdSa2pmVVZGQlRvbzQ4KzBodHZ2S0hNekV6ZGRkZGRldkxKSjJ1MWNodzNMOEpyQUdqRUxDMHRGUlFVcElTRUJGMjRjRUZPVGs3bUxna0FBQUFBR3JTVWxCUXRYTGhRNGVIaEZRTFp3NGNQNjlWWFg5V3hZOGYwOU5OUGE5aXdZZXJjdWJPZWZ2cHBQZjc0NDhyUHo5ZW9VYU5NNS92NysrdjIyMisvNHYwTUJvTVdMbHdvU1Nvcks3dGl1NURxdEduVFJtbHBhWm93WVlJNmRlb2tnOEVncVh4VHhvMGJOOHJYMTFjZUhoNGFNMmFNTGx5NG9IZmZmVmN0VzdaVWRuYTJ0bXpab28wYk4yckhqaDBxTFMxVng0NGROWDc4ZUlXR2hpbzNOMWR6NTg3VjRzV0x0V0xGQ3ZuNSthbEhqeDRLRFExVmVIaTQxcTFicHdzWExxaHYzNzZtV3NyS3lpU1ZyOGpldm4yN05tN2NxTHk4UFAzODg4LzY5Tk5QOWVtbm4yclJva1ZhdDI2ZGJydnROblhwMGtWdDI3WlY4K2JOVFhYajFrQjREUUNOWEVCQWdGSlNVcFNjbkt6dTNidWJ1eHdBQUFBQWFOQk9uandwR3h1YlNwc1RYbHJOL05aYmI2bEhqeDZTeWxjeVQ1dzRVVE5tekpDam82T0dEaDFxT3I5UG56N3EwNmRQbmU1ZDMrQmFLdDlvTWljblI0bUppVXBJU0RBZHQ3S3lVa2hJaUY1NDRRVVpEQVk5OGNRVEtpNHVWdWZPbmJWNjlXcE5uanhaa21Sblo2ZUJBd2ZxejMvK2M0WFYxWTZPam5ycXFhZDA3NzMzNnFlZmZ0THk1Y3MxYjk0OEJRUUVhUHIwNlpvL2Y3NmFOMit1cUtnbzB6VXBLU21TcEhIanhzbkd4a1pkdTNZMXRRWnhkSFRVMkxGak5YejRjQzFZc0VBclY2N1ViNy85Smg4ZkgzMysrZWV5dGJXdDkvY0FOeDdoTlFBMGN0YlcxZ29LQ2xKaVlxSkNRa0txM1NBREFBQUFBSEQxYnJ2dE5vV0ZoVlhxMyt6cDZhbFpzMlpWV2huY3JWczNmZnZ0dDNXNmg1dWJXNDA5cEtzVEZoWW1TMHZMS3NlYU4yK3VLVk9tWEhHT2J0MjZtYjd1MzcrL01qSXk1T2ZucCtqb2FOblkyRlI3blllSGg1NTY2aWs5K3VpajJyaHhvOExEdzJWblo2Y25uM3hTaFlXRnNyTDZ2eGd6TEN4TWFXbHArc3RmL3FMbzZPZ3FBK25Bd0VDTkh6OWUrZm41MnJObmp6dzlQUW11YjBFR285Rm9OSGNSQUFEektpa3AwWklsUytUaDRXRjZoeDhBQUFBd3Q4MmJOeXMyTmxZdnYveXl1VXRCQS9IeHh4OHJPanFhMzNzQU16UFVzbjlML1Q4ckFBQm9NQzU5ekNzakkwTTVPVG5tTGdjQUFBQUFBSUR3R2dCUXJtM2J0cksxdFZWaVlxSzVTd0VBQUFBQUFDQzhCZ0NVczdTMFZFaElpSTRmUDY3czdHeHpsd01BQUFBQUFCbzV3bXNBZ0ltL3Y3L3M3T3hZZlEwQUFBQUFBTXlPOEJvQVlHSnBhYWwyN2RycDVNbVRPbjM2dExuTEFRQUFBQUFBalJqaE5RQ2dnalp0MnNqQndZSFYxd0FBQUFBQXdLd0lyd0VBRlZoWVdLaGR1M2JLeXNyU3FWT256RjBPQUFBQUFBQm9wQWl2QVFDVnRHN2RXbzZPanF5K0JnQUFBQUFBWmtONERRQ294R0F3cUgzNzlqcHo1b3hPbkRoaDduSUFBQUFBQUVBalJIZ05BS2hTcTFhdDFMUnBVMVpmQXdBQUFBQUFzeUM4QmdCVXlXQXdxRU9IRGpwNzlxd3lNakxNWFE0QUFBQUFBR2hrQ0s4QkFOVnEyYktsWEZ4Y2xKQ1FvTEt5TW5PWEF3QUFBQUFBR2hIQ2F3QkF0UXdHZ3lJaUluVGh3Z1dscHFhYXV4d0FBQUFBQU5DSUVGNERBR3JVdkhsemVYbDVLU2twU1NVbEplWXVCd0FBQUFBQU5CS0Uxd0NBS3dvUEQ5ZkZpeGVWa3BKaTdsSUFBQUFBQUVBalFYZ05BTGdpWjJkbnRXN2RXdnYzNzFkaFlhRzV5d0VBQUFBQUFJMEE0VFVBb0ZaQ1EwTmxOQnFWbEpSazdsSUFBQUFBQUVBalFIZ05BS2dWT3pzN0JRWUdLalUxVmVmUG56ZDNPUUFBQUFBQW9JRWp2QVlBMUZwSVNJaWFOR21paElRRWM1Y0NBQUFBQUFBYU9NSnJBRUN0V1Z0YnEzMzc5c3JNek5UcDA2Zk5YUTRBQUFBQUFHakFDSzhCQUhYaTcrOHZSMGRIN2Rteng5eWxBQUFBQUFDQUJvendHZ0JRSnhZV0Znb0xDOU9aTTJlVW5wNXU3bklBQUFBQUFFQURSWGdOQUtnekh4OGZ1Ym01S1NFaFFXVmxaZVl1QndBQUFBQUFORUNFMXdDQWVna1BEMWR1YnE0T0h6NXM3bElBQUFBQUFFQURSSGdOQUtnWGQzZDN0V3paVWtsSlNicDQ4YUs1eXdFQUFBQUFBQTBNNFRVQW9ONGlJaUpVVWxLaXBLUWtjNWNDQUFBQUFBQWFHTUpyQUVDOU9UZzRLRGc0V0ljUEgxWk9UbzY1eXdFQUFBQUFBQTBJNFRVQTRLcUVoSVRJMXRaV3UzYnRNbmNwQUFBQUFBQ2dBU0c4QmdCY0ZTc3JLNFdIaCt2MDZkTTZkdXlZdWNzQkFBQUFBQUFOQk9FMUFPQ3F0V3JWU3U3dTdvcVBqMWRKU1ltNXl3RUFBQUFBQUEwQTRUVUE0SnFJakl4VVlXR2g5dTNiWis1U0FBQUFBQUJBQTBCNERRQzRKbHhjWE5TbVRSdWxwS1FvTHkvUDNPVUFBQUFBQUlCYkhPRTFBT0NhQ1EwTmxhV2xwZUxqNDgxZENnQUFBQUFBdU1VUlhnTUFyaGtiR3h1RmhvWXFJeU5ESjArZU5IYzVBQUFBd0RVUkV4T2pyNzc2cXNaenZ2amlDODJmUDE5R28vRUdWWVdHNk9EQmc1b3hZNFpPblRwVnEvTlBuVHFsTVdQRzZMLy8vVysxNTZ4WnMwWmp4b3pSNmRPbnIxV1pWeVVtSmthWm1abm1MZ08zQ0N0ekZ3QUFhRmdDQWdKMDZOQWg3ZDY5V3dNR0RKQ0ZCZStUQWdBQTRPb1lqVVlaREFhejNiK3dzRkEvL3ZpakRBYURIbi84OFVyajgrYk4wMDgvL2FRNzc3eXp5am9IREJoUTVieXpaODlXeTVZdHRYVHAwbHJWTVhEZ1FEVnAwa1NTbEpTVXBOVFUxRG84aThvQ0F3TVZIQnlzeE1SRUhUcDA2S3JtdXZ2dXU2L3FlcFJidW5TcGxpMWJwdEdqUjlmcS9HKy8vVllaR1JrYU9IQmdsZU5sWldYNjl0dHY1ZWZuSjNkMzl5dk90M2J0MmpyVmUwbmZ2bjFyZFY1MmRyWW1UWnFra0pBUXpaZ3hvMTczUXVOQ2VBMEF1S1lNQm9NaUl5TzFmdjE2SFRwMFNJR0JnZVl1Q1FBQUFMZW9TMEh0dVhQbjVPTGlZclk2Qmc0Y3FQMzc5MnZObWpVYVBueTRYRjFkVFdPNXVibGF2SGl4L3ZTblArbUZGMTZvZG80UFAveFFMVnEwTUQxKytPR0hKVWtsSlNYNjVKTlBhbFZINzk2OVRkK1Q5ZXZYYStIQ2hmVjVPaWIzMzMrL2dvT0RGUk1UYzlWekVWNVhiKy9ldlhydXVlZXVlTjY4ZWZPMFpzMGE5ZW5UcDFhdjk0U0VCQzFmdmx4R283SEtzTHRmdjM0S0RRMVZlbnE2MHRQVHEzd1RaY3lZTVJveFlvVHA4ZnZ2djMvRisxYWx0dUgxNXMyYlpUUWFOWFRvMEhyZEI0MFA0VFVBNEpwcjNyeTVmSHg4bEpTVUpGOWZYOW5hMnBxN0pBQUFBTnlDdkwyOUpaVzNScmlSNFhWbVpxWXBYUDZqVWFOR1ZYbDgrZkxsV3I1OGVZVmowNmRQVjJob3FLVHluNUV2UForcS9ERkVySzBsUzVaVWVYeml4SW5hdlh1M3Z2bm1Hems3TzFkNWpxV2xaWVhIaXhZdHF2SzhEUnMycUhYcjF2TDE5YTAwTm12V3JHcXZRemx2YjIrOTlOSkxGWTVObXpaTnQ5MTJtN3AwNldJNnRtVEpFdVhuNSt2ZWUrKzk0cHpuenAzVDVNbVQxYXRYTHozNjZLTktURXhVaHc0ZEtxejhMeWdvME5peFl6Vm8wQ0NOR2pWS216ZHZWbzhlUFNyTVU5Vy9xNGNlZXFqV0s3Ky8rZVlielowN3Q5THhoSVFFN2R1M3I5THhWYXRXeVdBd0tDc3JTd3NXTEtoeDd2cjhlMEREUTNnTkFMZ3V3c1BEdFdMRkNzWEh4NnQ3OSs3bUxnY0FBQUMzb0JZdFdzakR3ME5idG14UlFFQkFwYkQxZW1uZXZMbG16NTVkNWRpUkkwZjB6anZ2Nk41Nzc5V2RkOTU1eFhtdXQwc3JzUzkzK3ZScDdkeTVVLzM2OVpPSGgwZXQ1N0t6czZ2eStKUXBVL1RJSTQ4b0tDaW8wdGlOK2p1NWxUazdPMnZ3NE1FVmprMmJOazBoSVNHbTQ5bloyWHIwMFVjbFNVODk5VlMxYzQwYk4wN1IwZEdhTUdHQ0pPbmxsMTlXYm02dVB2bmtFNDBjT1ZKLys5dmZKSlczMm5ucHBaZFVYRnlzUng1NVJNZVBIOWVzV2JQazZ1cGFiUnViYTJuTGxpMmFQMzkrdGVOejVzeTU0aHlFMTVBSXJ3RUExNG1EZzRNNmRPaWdQWHYyeU0vUFQxNWVYdVl1Q1FBQUFMY1lnOEdnd1lNSDY5dHZ2OVhhdFd2VnQyL2ZHeEtXV2xsWlZibktXQ3BmaFN4Si9mdjNyL1ljYzZncWtGeTFhcFZXclZwVjVmblZIWWQ1ZlA3NTU4clB6MWRVVkpSNjkrNWRZZXpUVHo5VnUzYnRkTWNkZDZoOSsvWmFzR0NCMHRQVE5YMzZkRGs0T01qQndVRVBQdmlndnZubUczWHExRWtkTzNaVVRrNk9vcUtpTkhEZ1FMbTd1OHZkM1YxRGhnelJ6Smt6MWIxN2R6VnQyclRhV3ViT25WdmxhdW9yU1V0TFU2dFdyU3FzL3E3UDYyeldyRmsxQnQ5b1hBaXZBUURYVFdCZ29OTFMwclJ6NTA0TkdqU0lWUmtBQUFDb013OFBEL1hyMTA5cjFxeFJabWFtdW5mdkxrOVBUems3TzEvWFRSeXZ0RHIxeVNlZnJISDhxNisrVXV2V3JVMlBMNjJJcmM2NWMrZDA3Tml4YXNlOXZiMnYrUE4wYlZhREwxMjZWRC85OUZPMTQwVkZSVlVlTHkwdHJUUm1iVzFkNDczd2YvTHk4cFNTa3FKMjdkcFZXdUcrZlBseXJWdTNUcEprWTJOVFlmUEZvcUlpVFowNlZSMDdkalFkSHpseXBOcTBhU01MQ3d2VGErYTIyMjdUeFlzWDVlenNyR1BIam1uRmloV2FQMysrWnMrZWJUcG55SkFoOHZUMDFMbHo1M1R1M0RsSjVaOE9zTEd4cVZCUDc5NjlLd1hvMWRtd1lZUHBEWjIzMzM1YlFVRkJHamR1WEIyL08wRDFDSzhCQU5lTmhZV0ZPbmZ1ck45Ly8xM0p5Y2tLQ3dzemQwa0FBQUM0QllXSGg2dEZpeFphdG15WmZ2dnR0MXBmRngwZFhhbkhiMjFWMVRZa01URlIwNlpOMDhpUkkvV25QLzJweHVzdjM1eFIrcjhOR3g5KytHSFQxODJiTjFkWldaa2thZjc4K1RXdU52MysrKyt2MkFMRTJkbjVpcXZCcSt0L2ZjbVFJVU9xUEY3VmF0eXBVNmZXT0ZkdGZQWFZWenAvL3Z4VnoxTVhzYkd4aW8yTnJkZTE5WDFOcGFhbWF1ellzZnIzdi8rdGdJQ0FDbU9GaFlYeThQQlFVRkNRRGg4K1hHRXNNek5UUnFPeFFyLzBreWRQNnQxMzM2M3lQai84OEVPRngxVzlhWEw1YS92eXZ1eVgrUG41MVhvRFJqczdPems3T3lzL1AxL3A2ZW02NDQ0N3FqenYxS2xUU2toSXFIR3VmdjM2MWVxZWFGd0lyd0VBMTVXYm01c0NBZ0tVa3BLaVZxMWFYZkdIWlFBQUFLQXFIaDRlZXVpaGgzVDgrSEZsWm1aV3UwTDRjbGZUMXFPcWF4Y3ZYaXlwUEdTcnk5eC9iSjF3K2VhTmw1N0h3dzgvckQvLytjK1ZydDIwYVpPbVQ1OWVxL3Q4L2ZYWCt2cnJyMnRkVjFYR2p4OWY0ZkdGQ3hmMHIzLzlTME9HREZGRVJFU0ZNVDgvUDIzYXRPbXE3dWZ2NzE4cHNMMmV6cDgvTHc4UEQ3VnQyN1plMTEvTFZqSDc5dTNUc21YTFpHTmpveGRlZUVGbnpwelI1czJibFpPVFk5cElNU1VsUlZMNTkrbVMxcTFiWDdFZHg0SUZDL1RsbDEvV3VXMkh2YjI5ZHV6WW9XSERodFhZV3VTU3FLZ29SVVJFYU42OGVUSWFqUlUyb0x6Y3ZuMzc5T0dISDlZNEYrRTFxa0o0RFFDNDdzTEN3cFNSa2FFZE8zYW9iOSsrMS9Yam5RQUFBR2k0REFhRHZMMjlLNnhDdmRhTVJxUFMwOU9ySEZ1M2JwMWNYVjFsYlcxZFk0dVB5L242K21yYXRHbDY1SkZINU9ycVd1MTVOalkyVlM3MHFHNFRSYW44azQ2WHV4WnRRLzY0NGpZK1BsNVNlVWdaRlJWVjQ5ejEwYTlmdnhzYVduNzg4Y2RxMjdadHZWZmtYMHN4TVRHS2lZbVJKTjEvLy8yNjQ0NDdaRFFhdFdQSER0UDNKREV4VVUyYk5sWExsaTByWForYm02dXpaODlXT2ZlbHRpQTF2VTZyQ3VMdnV1c3UvZkRERDdybm5udnEvSHp1dU9NT2hZU0UxSGpPWjU5OUpoOGZud3JIZnZ6eFIzMzc3YmQxdmg4YUI4SnJBTUIxWjIxdHJjaklTTVhHeGlvMU5iWENxZ0VBQUFEZ1psSllXSGpGL3RSWEdyL2NxbFdydEd6Wk1vMFlNY0lVWGg4L2ZseVM1T0xpVXFuZmNHMFZGeGRYNmpsOUxkcUcvTkg2OWVzbFNWOTg4WVZhdFdwMVhkODRhR3pHakJtakVTTkdWRGptNmVtcHRXdlhxbCsvZmlvdExWVnNiS3c2ZCs1YzVRS2dOV3ZXYU9iTW1UWGVvNmJYYWxXcnNoOTc3REgxN3QxYkdSa1pwcFkyMWRtMGFaTzh2THdVRkJRa0h4K2ZXcTFtdDdXMXJmU0dqSlVWOFNTcXg2c0RBSEJEK1BqNHFFV0xGdHF6WjQrOHZiMWxhMnRyN3BJQUFBQ0FTdXpzN0NxRmVydDM3OWJZc1dQVnJWdTNhbnNOMThYcnI3OHVxVHk4dlB2dXV5VkpXVmxaMnI5L2Y2VnpUNXc0VWVVY2hZV0ZsWDZtdmhadFF5NTM5T2hSTFYrK1hOSFIwVHA1OHFTZWVlWVp2ZlhXV3dvUEQ3OW05MEJGdlh2MzFzOC8vNnlzckN3ZFBIaFE1ODZkVTU4K2ZXcThwcW9RdXFhMkliLysrbXVOb1hkUVVKQ0Nnb0t1V091SEgzNm9vVU9INnZiYmI3L2l1VUI5RVY0REFHNll5TWhJclZpeFF2SHg4ZXJldmJ1NXl3RUFBQUN1NlBqeDQzcnZ2ZmZrNXVhbUYxOThVYVdscFZlOHhtQXdWR3JwY2JuWnMyZWJWa2hmNm5tOWNPRkNMVnk0c05aMVhiaHdRUTRPRHFiSDN0N2VHamh3b0c2NzdUYlRzWG56NW1uVnFsVVZOdWlMaVluUnlwVXJyemgvZG5hMjNucnJMVmxiVyt2Wlo1K1ZuWjJkeG84ZnI3Rmp4K3FWVjE2aFAvRjFNblRvVVAzdmYvL1QzTGx6bFpxYUtqYzN0enIvN3BTWm1XbmEyUFQ3NzcvWC9mZmZMNm04ellpOXZiMU9uVHBWNGZXWmxwWm02cTFkVjhlT0hhdjBlaG80Y0dDOTVnS3FRbmdOQUxoaEhCd2MxS0ZEQiszWnMwZCtmbjd5OHZJeWQwa0FBQUJBdGJLeXN2VHFxNitxdExSVU9UazVHalZxVksydTgvVDBySE1QMzFHalJtblFvRUdWam0vWnNrVmZmUEZGcGVPblRwMlNtNXViNmZGLy8vdGZyVnk1VW1mUG5qV3RqSFowZEpSVTN0dTRxS2hJQ3hjdTFLaFJvL1RBQXcvVVdFdFNVcExlZSs4OW5UMTdWbSsvL2JZOFBEd2tTUjk5OUpFbVRKaWd5Wk1uS3lzclMvZmRkMStkbmlPdXJHWExscnI5OXR1MWZQbHlHWTFHUGZQTU0zVnFxNUdTa3FMWFgzL2QxSnBqNmRLbEtpd3MxS09QUHFyWFhudE5CdzRja0NSMTd0elpkTTJPSFR2MCtlZWYxNnZlK1BoNFUxLzBTMm9Lcit2U2NnZVFDSzhCQURkWVlHQ2dqaDQ5cXAwN2QyclFvRUd5dExRMGQwa0FBQUJBSlFjUEh0U0VDUk4wNGNJRlRaNDhXYzJhTmF0MHpzTVBQNngrL2ZwcDlPalJGWTdYNTJmYzZ2cFYrL2o0YU5pd1lSWG1MQ29xMHJGanh5cUVoTWVQSDllTUdUUGs0dUtpT1hQbVZBbzh0MjNicGxtelptbnYzcjJhTUdGQ2xUV2VPblZLYytiTTBlclZxOVcwYVZPOS8vNzdpb3lNTkkzYjJ0cHEwcVJKZXYzMTEvWDExMS9MeWNtcHpzOFRGWldVbENnOVBWMnBxYW5xMWF1WHJLMnROV2pRSUsxZHUxWVdGaGJxMXExYnRkZjI2OWRQblRwMU1qMWV1SENodnZycUs5MS8vLzJ5c2JIUmwxOStxUTgrK0VBdnZmU1MwdExTOU9TVFQ2cXdzRkQyOXZacTE2NmQ2YnJodzRkcitQRGhwc2Y3OSsvWHJGbXo5Tnh6ejFYYVhQRnlBd1lNME5DaFEvWDg4OC9YK3ZtT0hqMjZ5bjlMUUhVSXJ3RUFONVNGaFlVNmQrNnNOV3ZXS0RrNVdXRmhZZVl1Q1FBQUFLaGd4WW9WbWpsenBveEdveVpObXFRT0hUcFVlNjZEZzBPOU5qRXNLaXJTK2ZQbjFiUnAweHJQTXhnTWxZTG0zYnQzcTZTa3hGUlhXVm1aSmsrZXJLS2lJcjM2NnF0VnJ0VHQyYk9uSG5yb0ljMmRPMWRUcDA3VmE2KzlWbWtUUUd0cmErM2N1Vk1EQmd6UUUwODhJUmNYbDByejJOallhTktrU1pvN2Q2NEdEQmlnV2JObTFmV3BOMm9wS1NuYXZYdTNKT21ISDM3UTdObXpWVkpTSWtsYXRHaVJNakl5OU5GSEg4bmUzbDZGaFlVYU4yNmNQdmpnZ3lwZlk0Nk9qbkowZE5USmt5YzFZOFlNN2RxMVM4ODg4NHp1dlBOT0xWaXdRRkw1cXZ2cDA2ZHIvUGp4ZXUrOTkvVFVVMC9WR0loTGtxdXJxL0x6OC9YMDAwL3JoUmRlMEIxMzNISFZ6OXZCd1VHK3ZyNGFNR0FBbjhCRm5SQmVBd0J1T0ZkWFY3VnQyMVlwS1NueThmSGhuWGNBQUFEY05INy8vWGROblRwVnpabzEwN3Z2dnF2ZzRPQnJNdS9SbzBlMWI5OCtTZExFaVJOMS9QaHhEUmd3UU04ODgweWQ1MXE2ZEttc3JLeE12WkRuekptanBLUWtqUjQ5V2hFUkVkVmVOM3IwYUowK2ZWckxsaTJUcTZ1cm5uamlpUXJqRmhZVyt0ZS8vcVVtVFpwSWtzNmRPMWZ0WENOSGpsUkJRWUdLaTR2clhIOWpNM2Z1WEMxZHVsU1NOSDM2ZEVsU3MyYk41Ty92WCtIUHJsMjdOSG55WkJrTUJrMmVQTmtVWkQvNzdMTjY3YlhYS3ZXK0xpd3MxQTgvL0tBRkN4YW9XYk5tbWpadG1rSkNRaXJkMzhmSFI1OTk5cG1tVEptaTk5NTdUei85OUpQdXUrOCs5ZWpSbzhyZTdPN3U3cG8yYlpvKyt1Z2pUWmt5UlczYXRGR2JObTBxbkhQeDRzVTZmUTg2ZCs1Y29mYzZVRnVFMXdBQXN3Z05EVlZtWnFhMmJkdW0vdjM3MTdpaERRQUFBSENqOU83ZFcxdTNidFZqanowbUR3OFBIVHQyck1iejgvTHlxajJudExSVUgzLzhzU1RwcmJmZWtzRmdrSitmbjRLRGcvV1h2L3lsUXRDOGQrOWUweVo3MWVuYXRhdnk4dkswZWZObTNYNzc3WEoyZHRiYXRXdjF3dzgvcUdmUG5ob3hZb1JPbmp4cFdqRzlmLzkrMmR2YlY1amp1ZWVlMDlHalIvWGpqeitxUllzV0dqcDBxR25zM252dnJmSCtxQjhiR3h1RmhvYXFiZHUyQ2dnSVVFQkFRSVVGUFBuNStmcnFxNi8wMjIrL3lkUFRVNU1tVFZMcjFxMFZFaElpUjBkSHZmLysrM3JqalRmVXIxOC9QZjc0NHpJWURQcmxsMS8wMjIrL0tTOHZUME9IRHRYamp6OWU2ZS82Y282T2pucjc3YmUxZXZWcWZmSEZGM3I3N2JmbDZ1cXEvL2YvL2wrVks2dWJOR21pMTE5L1hVZU9IRkdiTm0xMDVzd1p6WjQ5Vy9iMjlySzB0RFM5RVZQVjZ2eTZLaWtwVVc1dXJta0Qwa09IRHRXcHp6Y2FObDRKQUFDenNMYTJWcGN1WFJRVEU2UGs1R1NGaG9hYXV5UUFBQUJBMXRiV0dqZHVuT254bFRhWVc3Tm1qZGFzV1ZQdCtQRGh3OVdwVXllRmhZV3BmZnYybFFMR29xSWlTZEtHRFJ1MFljT0dHdS8xMWx0dmFkdTJiYkt3c05CRER6MmtrcElTZmYvOTl3b09EdGE0Y2VPVW41K3ZCeDk4c01JMS9mcjFxL0RZeXNwS2I3NzVwbDU4OFVVMWI5Njh3dGo0OGVOcnZIOVZWcTllcmExYnQ5YjV1c1prNU1pUjFZNmRPM2RPWThhTVVYWjJ0bnIyN0ttWFgzNjVRaS94N3QyN2ErYk1tWHJ2dmZjVUV4T2o0Y09IS3lNalF6Lzg4SVBDd3NMMHhCTlBWT2hmZlNYOSsvZFhqeDQ5TkgvK2ZDMWJ0cXpHbGpnR2c4RzA0dHJaMlZtclY2OVdXVm1acFBLKzdoMDdkdFRkZDk5ZDYzdFhKeTh2VHlOR2pLaHdMRG82K3FyblJjTkFlQTBBTUJ0UFQwLzUrL3RyMzc1OWF0bXlKZTFEQUFBQWNOTlp0V3JWZFoyL1NaTW1kYnBIYUdpby9QejhUSnM3VHA4K1hVYWpVYmEydHJLMXRkV0REejZvb3FJaUdZMUdlWGw1YWRDZ1FaWG1jSFYxMWRkZmYyMWEzZHErZlhzVkZoYXFiOSsrZGE3ZllEREl6YzJ0enRlaG5MT3pzKzY5OTE2NXU3dFgrLzMzOWZYVnA1OStxZ01IRGlnb0tFaEJRVUh5OGZGUllHQmd2ZTVwYjIrdlJ4OTlWQTg5OUZDdFZ6aGJXVmxweFlvVk1ocU5LaXNyazRXRlJhV2U2WmVMakl5czljYWx6czdPZXVtbGwwd3RhSnljbk5TalI0OWFYWXVHejJBMEdvM21MZ0lBMEhpVmxKUm94WW9Wc3JLeTBvQUJBMmdmQWdBQUFPQzYrZmpqanhVZEhVMDRDcGlab2FaM1B5NURRZ0FBTUNzckt5dDE3ZHBWNTgrZlYzSnlzcm5MQVFBQUFBQUFOd25DYXdDQTJUVnYzbHdCQVFIYXQyK2Zzck96elYwT0FBQUFBQUM0Q1JCZUF3QnVDdUhoNGJLM3Q5ZTJiZHRVV2xwcTduSUFBQUFBQUlDWkVWNERBRzRLdEE4QkFBQUFBQUNYSTd3R0FOdzBQRHc4MUxadFc2V2twTkErQkFBQUFBQ0FSbzd3R2dCd1V3a0xDNU9EZzRPMmJ0MUsreEFBQUFBQUFCb3h3bXNBd0UzbFV2dVFDeGN1S0NrcHlkemxBQUFBQUFBQU15RzhCZ0RjZE56ZDNSVVlHS2o5Ky9mcjlPblQ1aTRIQUFBQUFBQ1lBZUUxQU9DbUZCWVdKa2RIUjIzWnNrVkZSVVhtTGdjQUFBQUFBTnhnaE5jQWdKdVNwYVdsb3FLaVZGaFlxQjA3ZHBpN0hBQUFBQUFBY0lNUlhnTUFibG91TGk0S0N3dFRlbnE2VWxOVHpWME9BQUFBQUFDNGdRaXZBUUEzdGNEQVFIbDVlV25YcmwyNmNPR0N1Y3NCQUFBQUFBQTNDT0UxQU9DbVpqQVkxTFZyVjFsYld5c3VMazVsWldYbUxna0FBQUFBQU53QWhOY0FnSnVlcmEydHVuYnRxcHljSENVa0pKaTdIQUFBQUFBQWNBTVFYZ01BYmdsZVhsNEtDZ3JTL3YzN2RlTEVDWE9YQXdBQUFBQUFyalBDYXdEQUxTTXNMRXd1TGk3YXVuV3JDZ3NMelYwT0FBQUFBQUM0amdpdkFRQzNEQXNMQzBWRlJhbWtwRVRidG0yVDBXZzBkMGtBQUFBQUFPQTZJYndHQU54U25KeWNGQmtacVJNblR1amd3WVBtTGdjQUFBQUFBRnduaE5jQWdGdE9telp0NU9Qam96MTc5aWduSjhmYzVRQUFBQUFBZ091QThCb0FjRXZxMHFXTGJHMXRGUmNYcCtMaVluT1hBd0FBQUFBQXJqSENhd0RBTGNuYTJscFJVVkhLemMzVjl1M2J6VjBPQUFBQUFBQzR4Z2l2QVFDM0xEYzNOMFZFUkNnOVBWMzc5KzgzZHprQUFBQUFBT0FhSXJ3R0FOelNBZ01ENWV2cnF6MTc5aWdySzh2YzVRQUFBQUFBZ0d1RThCb0FjTXZyMHFXTG5KeWNGQmNYcDhMQ1FuT1hBd0FBQUFBQXJnSENhd0RBTGMvS3lrbzlldlJRU1VtSlltTmpWVlpXWnU2U0FBQUFBQURBVlNLOEJnQTBDRTVPVHVyYXRhdE9uejZ0aElRRWM1Y0RBQUFBQUFDdUV1RTFBS0RCOFBIeFVWQlFrUGJ2MzYvMDlIUnpsd01BQUFBQUFLNEM0VFVBb0VFSkN3dVR1N3U3dG0zYnBnc1hMcGk3SEFBQUFBQUFVRStFMXdDQUJzWEN3a0xSMGRHeXNyTFM1czJiVlZKU1l1NlNBQUFBQUFCQVBSQmVBd0FhSEZ0YlcwVkhSK3ZDaFF2YXNXT0h1Y3NCQUFBQUFBRDFRSGdOQUdpUTNOM2RGUjRlcnFOSGorckFnUVBtTGdjQUFBQUFBTlFSNFRVQW9NRUtDZ3FTcjYrdjR1UGpkZkxrU1hPWEF3QUFBQUFBNm9Ed0dnRFFvSFhwMGtYT3pzNktqWTFsQTBjQUFBQUFBRzRoaE5jQWdBYk55c3BLdlhyMWtxV2xwVFp1M0tpaW9pSnpsd1FBQUFBQUZlVG01bXI2OU9sMTNyUG5tMisrMFlBQkEycDkvaGRmZkZHcjg4dkt5dlRiYjcvcDhPSERsY1pPbno2dDMzNzdIOWFpWmdBQUlBQkpSRUZVVFRrNU9YV3F0VHBidDI3VmYvN3pINVdWbGRYNTJ0allXSzFjdWJMTzF4WVZGU2svUDcvR2N3NGNPS0N4WThmcTFLbFRkYTZyS2krLy9MTEdqeDkvVGVacVRBaXZBUUFObnAyZG5YcjI3S21DZ2dKdDNyeTVYajhVQVFBQUFHZ1lqRWFqdVV1b1pOZXVYVnE2ZEtrdVhyeG83bElrU1NVbEpmcmtrMCtxRE5PUEhqMnFUejc1Uk1lUEg3OG05OXErZmJ1Ky8vNzdldjJlTm52MmJFMlpNcVhPMTM3d3dRZDYvdm5uZGVMRWlXclBzYkt5VWxKU2t0NTU1eDJWbEpUVWV1NURodzdwcjMvOXF6WnYzbHpoZUZwYTJqWDdualVtVnVZdUFBQ0FHOEhWMVZWZHUzWlZYRnljZHU3Y3FTNWR1cGk3SkFBQUFBQTNtTFcxdGM2ZE8yZnVNaXJadUhHamJHeHMxTGx6WjdQYy8vZmZmNjhRMEY3NmV2LysvVnE1Y21XRmM5UFMwaVJKVzdaczBiRmp4eXFNRFJ3NFVKTDB0Ny85cmRMWTVWYXRXbVg2K3RLYkNaYVdsbld1KzFKb1hkZHJSNDBhcFRmZWVFUFBQUE9NM24zM1hmbjcrMWRhU1c1dmI2Kzc3NzVibXpkdjF2NzkrK1htNWxacG51Yk5tOHRnTUZRNHRuYnRXcDArZlZvdFc3YXNjTnhvTk1yS2lpaTJydmlPQVFBYURWOWZYMTI0Y0VGSlNVbHEyclNwZ29LQ3pGMFNBQUFBZ0J2STI5djdtcldCcUl2dnZ2dE9jK2JNdWVKNVE0Y09yWEg4OHREM1dwb3hZNGJ5OHZJcUhWKzNicDNXclZ0WDVUWGZmZmRkcFdPWHd1dFJvMGJwL1BuenRicDNXVm1aREFaRHBSQzROa3BLU21ScGFWbm5hME5DUWpSOStuUzkrdXFyZXVlZGR6Um16Qmk5Ly83NzFaNy8vUFBQVjNsOHlaSWxhdEtraWVseFVWR1JsaTlmcnJDd01QbjUrVlU0dDZ5c3JGNEJmV05IZUEwQWFGVGF0Mit2Q3hjdUtENCtYazVPVG1yUm9vVzVTd0lBQUFCd2cwUkVSR2pSb2tYYXYzKy9XUmF6dlBycXE1V09iZGl3UVhGeGNSbzJiSmphdG0xYjVYV3hzYkhhdUhHakpHbmZ2bjFLVFUyVlZONlhXWktXTFZ0bU9uZnc0TUdLaVltcGNwNzA5SFJKTW8yN3VMZ29QRHhjdi96eVM0WHppb3FLTkdUSUVJMFpNMFlqUm95b01MWno1MDZOSFR0V00yYk1VTHQyN2FxOHo2QkJnNm84ZnNtdVhidVVuSndzU1VwSlNaRlVkUmcrZVBCZ3VicTZWanRQU1VsSnZWY3orL3I2YXRxMGFTb3NMSlNibTV1bVRwMXFHb3VOamRXNmRlczBhdFFvK2Z2N1Z6dUh0YlYxaGNmTGx5L1h1WFBubEpDUVVHVnY4ZHpjM0dwN2p2djYrbXIyN05uMWVpNE5HZUUxQUtEUjZkS2xpL0x5OGhRWEY2Yzc3cmhEenM3TzVpNEpBQUFBd0EwUUdCaW80T0JnclY2OVdpNHVMbXJldlBrTnZmK2xsY21YRkJjWG0xWmtPem82VmhxL0pDc3J5eFJlcjErL1hqLzk5Rk9GOFduVHBwbStIang0c041OTk5MGE2N2cwSGg0ZXJvOC8vcmpTdU1GZ2tLZW5weHdjSENxTjJkall5TlBUczFKd1d4ZGJ0MjZ0OUJ5cVdwa2VIUjB0T3pzNzNYWFhYVFhPVjV0TktCY3ZYaXhiVzF0SlVrNU9qbHhjWE9UdDdXMGFqNGlJa0NRZFBueFl5NVl0VS9QbXpkVzNiMSs1dUxoSWtnb0tDdlRMTDcvb25udnVxYkRhK3BMYzNGeDk4ODAzQ2dnSVVPL2V2U3VOLy9lLy8xWHo1czAxZVBEZ0t1dmo5OUtxR1l3M1k1ZDZBQUN1czhMQ1FxMVpzMGFTMUs5ZlA5TVBNUUFBQUFBYXRvS0NBdjN2Zi85VFZsYVd1blRwSW45L2YzbDRlRlFaU0Y0cmw5cUcvTEh0eDd4NTh6Ujc5bXhUa1A3cHA1OVdlZjJHRFJ1MGR1MWF2Zm5tbXhXT1AvTElJOHJJeUtnMGIzWjJkcFh6ZlB2dHQxcThlTEhtejU4dnFYemxzSk9UVTRXVjIxZWp1bUMySmxPblR0V0dEUnYwNjYrL21vNHRXN1pNMDZaTjArelpzK1hsNWFYUFB2dXN5bXVYTGwwcWEydnJHc1ByZGV2V0tUYzNWeXRXckpDRmhZVisvZlZYelo0OVc4ODk5NXo2OWV0WDRkejA5SFM5L1BMTGNuTnowd2NmZkZBaFVONjFhNWZHamgycjIyKy9YZVBIajY5MG4yblRwbW41OHVXYU9YTm1wVlg5UnFOUkF3Y09WR1JrcEQ3NjZLTmFmVjhhT2tNdGU3Mnc4aG9BMENqWjJ0cXFWNjllK3YzMzM3VjU4MmIxNmRPSC9tTUFBQUJBSTJCblo2Zjc3NzlmVzdac1VWeGNuTFp1M1ZycmE2T2pvOVdqUjQ4NjMzUFFvRUhxMUtsVGhXTVpHUm42N3J2dkZCNGVydjc5KzJ2YXRHbEtUMCtYajQ5UGhmT01ScU02ZGVwVWFUWHZzV1BIbEpHUlVlWDlxbXUxWVdOalUrWDQ1U3UzcjhiZ3dZTjE4T0JCN2RtejU0cm5EaDgrWEZKNTY0OC9ydUl1TGk2V0pGbFpXY25hMnJyS250TkdvMUZMbGl5UnU3dDd0VDJwcGZJMko0V0ZoYkt3c0pBazllalJReXRYcnRTSEgzNm94TVJFL2YzdmY1ZVZsWlVTRXhQMTFsdHZLVGc0V0crODhZYnM3T3hVWEZ5c29xSWlGUlVWeWR2YlcvMzc5OWVxVmFzVUVCQ2dVYU5HbWU2eGUvZHVMVnUyVEhmZGRWZVY3V2lLaW9vazZicStRZEpRRVY0REFCb3RaMmRuUlVWRmFkT21UZHErZmJ1NmQrOXU3cElBQUFBQTNBQVdGaGFLam81V3g0NGRsWnFhcW5QbnpxazJ6UWw4ZlgzcmRUOTNkM2U1dTd1YkhwZVVsT2lERHo1UWFXbXBubm5tR2JtN3Uydm16SmxhdEdpUm5uNzZhZE41cDArZjFwUXBVMVJjWEt5cFU2ZWFBbGhKV3JGaWhlbnJJMGVPeU5MUzBsVGY5dTNiTld2V0xFMmRPbFdPam82MXFuSFlzR0VWN24zSnNtWEwxTEpsUzRXSGgxZDc3V2VmZmFhRkN4ZEtrdmJzMmFQUFAvLzhpdmU3RkY3bjVlVlYraVJzU1VtSnBNbzlwUzkzNmUvc1N1MDJpb3VMSzRUR0hoNGVtalp0bWo3NjZDTXRXYkpFdDkxMm01eWRuZlhTU3kvSmFEUXFNVEZSSTBhTVVGRlJVYld2aWRtelp5czRPRmdkTzNhVVZONXk1T21ubjY1MjVYbGhZYUdrLzN2ekFMVkhlQTBBYU5SYXRHaWg4UEJ3eGNmSHk5N2VYbUZoWWVZdUNRQUFBTUFOWW1kbnAvYnQyOS93Ky83em4vOVVTa3FLSG4vOGNiVnAwMFpTZVR2RFpjdVc2Yjc3N3BPcnE2dFdyMTZ0VHovOVZBVUZCUm81Y3FUS3lzcE00ZlhGaXhlMWZQbHlCUVlHNnNDQkEzci8vZmQxN3R3NVRaczJUUzFidHBTbnA2ZlMwdEkwWThhTUtsdGMxSmJSYU5TMGFkTTBaTWlRR3NQcnl3MGZQdHdVVE0rYU5Vdi8rOS8vOU4xMzMxVzdHanduSjBkT1RrNFZqbDFhZVYxVGVIMzgrSEZKdW1MZjhxS2lva3Foc1kyTmpkNTQ0dzBsSlNVcE5EUlVScU5SQXdZTWtJMk5qUndjSEdSdmJ5OWJXMXZaMmRsVitOclcxbGFscGFXYU9IR2k1czJiWndxdk4yellJRGMzdDJwWDhlZms1RWlTenA0OVcrMW1tbEw1SjRTN2RldFc0L05wYkFpdkFRQ05YbEJRa1BMeThyUnYzejdaMk5pWVpkZHhBQUFBQUkzRDdObXpUYXVtUjQ0Y2FUbytjdVJJclZ5NVVwOTg4b2tLQ3d1MWMrZE9oWVNFNk1VWFg1Uy92MytGT1g3KytXY1pEQVoxNmRKRkJ3NGMwTVNKRS9Yc3M4L3ExVmRmMWZUcDArWHI2NnRSbzBicHUrKyswKzIzMzM3RlZpZS8vUEtMVHA4K3Jjek16QXJITDYwWWxsUnA3SEtqUjQvV2ZmZmRWK0dZMFdqVXVuWHIxTHQzNzJxRGE2bTh6M1JrWkdTRlk1ZFdYdGZVWnVQUW9VT1NwRmF0V2xWN2psUWVYbGUxT3R0Z01DZzBOTlQwOVN1dnZLTHg0OGRyNE1DQjZ0dTNyeVRwSC8vNGgrNjg4MDUxNjlaTmNYRngrdnp6ei9YaGh4L3EwMDgvbFp1Ym0ybXVLMjJRZVVsQ1FvSVNFaEtxSGZmMDlOUzMzMzVicTdrYUM4SnJBQUFrZGV6WVVSY3ZYbFI4Zkx4c2JXMnYrQU1RQUFBQUFOVFZsMTkrcVFVTEZzaGdNTWhvTk9yeVBldDhmSHgwMTExM2FlSENoWEowZE5Uenp6K3ZJVU9HNkkvNzJtVmxaV24rL1BrYU5teVlhYXhseTVhYU1HR0N4bzBicHhrelp1aTk5OTdUWC8vNlY2MWN1Vkl6Wjg1VXAwNmRhdHlrL3VMRmkzcjg4Y2VySFYreVpJbVdMRmxTN2ZqQ2hRc3JCZFFKQ1FrNmVmS2svdkdQZjZpNHVGaHo1c3hSMjdadFRjR3dWQjZJNStibXFuWHIxcFhxa1dvT3IzZnQyaVZKVjF3NWYvSGl4U3FmKzlHalI3Vm8wU0xkYzg4OWF0R2loVXBMUzdWOSszYlRhbXFwdlAzS3BWN2w1OCtmMTRFREIxUlNVbEtoQll4VS9vWkVUYjcrK210dDJyUko5dmIybWo1OWVyVXJ5dG1IcVRMQ2F3QUFWUDVPZTdkdTNWUlVWS1N0VzdlcVNaTW04dkx5TW5kWkFBQUFBQnFBd3NKQ1RaMDZWZXZYcjFkZ1lLREN3c0wwODg4L1Z6cnZrVWNlMFpZdFc1U2JtNnVJaUloS3diVWsvZnZmLzVaVTNwN2pVcDlwU1lxTWpOVGt5Wk5OWWE2TmpZMGVlK3d4TFY2OFdEazVPVFgrZnRPMGFWTk5uVHExMHZIdDI3ZnJoeDkrMFBQUFAxOWx2KytmZi81WnNiR3hjbkJ3cURTMlpNa1NoWVNFcUVPSERxYTVObTdjcUQ1OStwamFuK3pjdVZPU0tyVnZMQ2dva0tXbFpiVmg3cmx6NTdSbHk1WXJ0bjY4ZVBHaXlzcktxZ3l2OSt6Wm8xOS8vVlhkdW5WVGl4WXRsSitmTDBrMWh2elZxYWtYZW5aMnRuYnUzS25nNEdBZE9IQkFpWW1KdXV1dXUrcDhqOGJLNHNxbkFBRFFPRmhZV0toSGp4NXljWEhSNXMyYmxaMmRiZTZTQUFBQUFOemlEaDQ4cUwvLy9lOWF2MzY5b3FLaTlQSEhINnRwMDZaVm5tdHZiNjgzM25oREZ5OWUxTGh4NDNUczJMRks1L2o1K1duMDZOR1Yra1JMNVo4b3ZYeTFjcjkrL2ZUUGYvN3ppZ3R6ckt5c0ZCRVJVZWxQZW5xNkhCd2M5S2MvL2FuS2NUczdPelZ0MnJSU3lKNmRuYTJZbUpnS2JWSHV2ZmRlWldabWFzMmFOYVpqdi8vK3U1eWNuQ29GMFBuNStUVnVidmpOTjkvbzRzV0xHakJnUUkycnN3c0tDaVNWOXpiL282U2tKRmxhV3BwYWgxejYvYSs2djV2Nk1CcU5tajU5dWdvTEMvWFVVMCtwYjkrKytzOS8vcU1USjA1Y3MzczBkSVRYQUFCY3hzcktTcjE3OTVhOXZiMDJiTmlnQ3hjdW1Mc2tBQUFBQUxld1pjdVdLVDA5WFE4Ly9MRGVlZWVkS29QVVM0NGRPNmJBd0VCTm1EQkIyZG5aZXU2NTV5cHRBbmpQUGZkbzJMQmgxN3RzSlNRa2FOT21UZXJYcjUrc3JLcHUzcENUa3lNWEY1ZEt4Ny8rK211MWJObFN2WHIxTWgzcjA2ZVBIQjBkTlgvK2ZCbU5ScVdrcENnaElVRjkrL2F0Tkg5aFlXRzFLNkEzYk5pZ3hZc1h5OUhSVVE4ODhFQ056eUUzTjFkUytac0NmeFFmSDYvQXdFRFRXR3BxcWlUVitoTzRhOWV1Vlh4OGZMWGpScU5STTJmT1ZGeGNuTzYrKzI1MTZOQkJZOGFNa2FXbHBkNTQ0dzBXUzlVUzRUVUFBSDlnWTJPajNyMTd5OUxTVWpFeE1hWjM2d0VBQUFDZ3JoNTQ0QUY5OHNrbmV2REJCNnRzQXlLVmJ6NDRhZElrUGZiWVk4clB6MWYzN3QwMWFkSWtsWldWNmZYWFg5ZVVLVk4wOXV4WlNaS0RnME8xODF3ckNRa0ptamh4b3B5ZG5mWFFRdzlWZTk2cFU2Y3FiRndvbGErbVhybHlwU3d0TGZYbW0yL3EyV2VmMVlNUFBxamh3NGNyTnpkWGFXbHBpbzJOMVJkZmZDRkxTMHVOR0RHaTByejUrZmxWQnM0eE1URjYvLzMzSlVtdnZmYWFtalZyVnVQek9IWHFsQ1RKMGRHeHd2R01qQXhsWldVcElpTENkQ3cyTmxaV1ZsWnEwNlpOalhOZXNtWExGczJjT2JQS3NmUG56MnZpeElsYXRHaVJvcUtpOU9TVFQwcVNYRjFkTldIQ0JCMC9mbHpQUGZlYzl1N2RXNnQ3TldiMHZBWUFvQW9PRGc3cTNidTMxcTVkcTVpWUdQWHQyN2ZHajZNQkFBQUFRRlZjWFYwcmJXWjRhVVBDblR0M2FzR0NCZHErZmJ1YU5XdW1oeDkrMlBSN1IrZk9uVFZ6NWt4OStPR0hXcmx5cGRhdlg2Ky8vZTF2R2o1OGVMMXJPWGJzbUtuZmRGWE9uajJyNzcvL1hvc1dMWktqbzZNbVRacFU1Y3BxU1RwKy9MalMwOU5OR3hwZUVoZ1lLR2RuWjFPLzZyWnQyOHJOemMwVWNpOWF0RWp6NXMzVHZuMzdOSExreUVvcm5ZMUdvNDRkTzFZaEZDOHBLZEdjT1hQMDQ0OC95bUF3NkpWWFhsRjBkSFNOejdXNHVOalVFL3lQRzBKZVdzMGVIaDR1U2RxM2I1L1dyMSt2bmoxNzFycm5kVTVPVHFYZ3ZyUzBWTXVYTDllY09YT1VrNU9qd1lNSDY3bm5ucXZRdXpzaUlrTHZ2ZmVlM243N2JiM3d3Z3NhUEhpd0huamdBWGw0ZU5UcXZvME40VFVBQU5Wd2RuWldyMTY5RkJNVFk5cFloTjJmQVFBQUFGeU44K2ZQYSszYXRaS2tzV1BIeXRmWFZ5Kzk5Skw2OSs4dmEydnJDdWY2K3ZwcXhvd1pXclJva1JZdlhxeWVQWHZXK2o1SGpoelJ4SWtUWlc5dkx4c2JHNTA1YzBZblRweVF2NzkvaGZOS1NrcTBhOWN1clZtelJqRXhNU291TGxhWExsMzA0b3N2cW5uejVwTEtOMTlNVEV5VWc0T0RtalJwb3FLaUltM2F0RWxHbzFGOSsvYXRWUE5QUC8xVWJWMU5talRSNU1tVDFicDFhNDBlUFZwU2VhQzlkKzllMmR2Ykt6VTFWU2RQbnRRZGQ5d2hTVXBNVE5Rbm4zeWlJMGVPeU5IUlVlUEhqMWZYcmwwcnpIbm8wQ0c5OHNvcmF0cTBxZXp0N1dWbFphWE16RXlkUDM5ZVRrNU82dGV2WDRYejQrTGlaREFZMUtGREJ5VWtKT2p0dDk5V2t5Wk45T2lqajFaYjk2V1Y0THQzNzVhUGo0OVNVbEkwWU1BQVNlVkI5dXJWcS9YTEw3L281TW1UYXRhc21WNS8vWFhkZnZ2dFZjN1ZzV05IL2Z2Zi85YlVxVk8xWk1rU0xWdTJUTjI3ZDFlZlBuMHExZHJZRVY0REFGQURkM2QzUlVWRmFmUG16WXFOalZYUG5qMnYrMGYwQUFBQUFEUmNCb05CQlFVRmF0T21qVWFQSG4zRjN6RXNMUzAxYk5pd092ZTVidEdpaFU2ZVBLbXlzaklaalVZWkRBYTFidDFhTDc3NFlvWHp6cDQ5cTNmZmZWY0ZCUVhxMkxHajdydnZQblh1M0xsU3phdFhyNjV3ek1QRFF5Kzk5Skk2ZE9oUTY1b0tDZ3IwNVpkZnlzWEZSVysvL1hhRlRSblhyRmxqcXJOYnQyNjY3Nzc3SkpXSHhVZU9IRkduVHAzMHlpdXZWTGxDMmNmSFJ3NE9EaW9zTEZSdWJxN0t5c3BrYTJ1cjNyMTc2K0dISDY3UVhxU29xRWo3OXUxVFFFQ0E4dlB6Tlc3Y09Ca01CcjM1NXB2eTlmV3R0dmJJeUVoNWVIam9ndzgra0ZUZWJySi8vLzdLeTh2VGswOCtxVE5uenNqVzFsWi8vZXRmTldyVUtEazRPTlQ0dmZEMDlOU1VLVk8wYWRNbXpaMDdWN0d4c2JLMHRDUzgvZ09EMFdnMG1yc0lBQUJ1ZGtlT0hORzJiZHZrNStlbnJsMjdFbUFEQUFBQXFMZTB0RFQ1K3ZyVzJNS2pOdkx6ODVXWGwzZlZMU2UyYnQwcUx5OHZ0V3JWcXNienlzcktWRlpXSmdzTGkzclhmdURBQVRWcDBrUitmbjZWeGtwS1Npck5iVFFhdFdQSERuWHAwcVZlOTZ0S1hsNmVqaDQ5cW5idDJtbjE2dFVLREF5c3NwNC91bmp4b280Y09TS2owU2h2YjI4MWJkcFVrcFNVbEtURXhFUU5HVEtrVW4vdDJrcEtTbEtyVnEzazVPUlVyK3R2TllaYS9sSk5lQTBBUUMybHBLUm96NTQ5YXRPbWpUcDM3a3lBRFFBQUFBQkFQZFEydktadENBQUF0UlFjSEt6UzBsSWxKU1ZKRWdFMkFBQUFBQURYRWVFMUFBQjEwTDU5ZXhtTlJpVW5KOHRnTUtoVHAwNEUyQUFBQUFBQVhBZUUxd0FBMU5HbERVbVNrNU1saVFBYkFBQUFBSURyZ1BBYUFJQjY2TkNoZzR4R28vYnUzV3RhZ1EwQUFBQUFBSzRkd21zQUFPb3BORFJVUnFOUisvYnRrOEZnVUdSa3BMbExBZ0FBQUFDZ3dTQzhCZ0RnS29TRmhVbVM5dTNiSjBrRTJBQUFBQUFBWENPRTF3QUFYS1d3c0RBWmpVYWxwS1RJWURDb1k4ZU81aTRKQUFBQUFJQmJIdUUxQUFEWFFIaDR1SXhHby9idjN5OUpCTmdBQUFBQUFGd2x3bXNBQUs2UmlJZ0lTZEwrL2Z0bE1CaE1qd0VBQUFBQVFOMFJYZ01BY0ExRlJFU1lWbUFYRnhlcmMrZk9NaGdNNWk0TEFBQUFBSUJiRHVFMUFBRFhXTWVPSFdWbFphVzllL2VxcUtoSTNidDNsNldscGJuTEFnQUFBQURnbG1Jd0dvMUdjeGNCQUVCRHRILy9mc1hIeDZ0NTgrYnEyYk9uckt4NHp4Z0FBQUFBQUVNdFA2Sk1lQTBBd0hXVWxwYW1iZHUyeWNYRlJiMTc5NWFOalkyNVN3SUFBQUFBd0t3SXJ3RUF1RWxrWm1ZcUxpNU85dmIydXUyMjIyUnZiMi91a2dBQUFBQUFNQnZDYXdBQWJpS25UNS9XeG8wYlpXMXRyZHR1dTAxT1RrN21MZ2tBQUFBQUFMTWd2QVlBNENhVGs1T2pEUnMyeUdnMHFuZnYzbXJXckptNVN3SUFBQUFBNElZanZBWUE0Q2FVbTV1cm1KZ1lYYng0VWIxNjlaS0hoNGU1U3dJQUFBQUE0SVlpdkFZQTRDWlZXRmlvbUpnWVhiaHdRVkZSVVdyWnNxVzVTd0lBQUFBQTRJWWh2QVlBNENaV1ZGU2tqUnMzS2pzN1c1R1JrUW9JQ0RCM1NRQUFBQUFBM0JDRTF3QUEzT1JLUzBzVkd4dXI0OGVQS3pBd1VCRVJFYXJsLzk4QUFBQUFBTnl5Q0s4QkFMZ0ZHSTFHeGNmSDY4Q0JBL0x5OGxKVVZKU3NyYTNOWFJZQUFBQUFBTmNONFRVQUFMZVF3NGNQYStmT25YSnljbEt2WHIzazRPQmc3cElBQUFBQUFMZ3VDSzhCQUxqRm5EcDFTckd4c1RJWURPclJvNGZjM2QzTlhSSUFBQUFBQU5jYzRUVUFBTGVnM054Y2JkeTRVWGw1ZWVyU3BZdjgvUHpNWFJJQUFBQUFBTmNVNFRVQUFMZW9vcUlpeGNYRjZlVEprd29KQ1ZGb2FDZ2JPUUlBQUFBQUdnekNhd0FBYm1GbFpXWGF2WHUzRGgwNnBKWXRXNnBidDI2eXNySXlkMWtBQUFBQUFGdzF3bXNBQUJxQWd3Y1BhdmZ1M1hKMmRsYXZYcjFrWjJkbjdwSUFBQUFBQUxncWhOY0FBRFFRSjA2Y1VGeGNuQ3d0TGRXalJ3KzV1Ym1adXlRQUFBQUFBT3FOOEJvQWdBYmsvUG56MnJScGsvTHk4aFFlSHE2Z29DQnpsd1FBQUFBQVFMMFFYZ01BME1BVUZ4ZHIyN1p0eXNqSVVNdVdMZFcxYTFkWlcxdWJ1eXdBQUFBQUFPcUU4Qm9BZ0FicXdJRURpbytQbDcyOXZhS2pvOVdzV1ROemx3UUFBQUFBUUswUlhnTUEwSUNkT1hOR2NYRnhLaXdzVk1lT0hSVVFFR0R1a2dBQUFBQUFxQlhDYXdBQUdyaWlvaUp0M2JwVng0OGZWNnRXcmRTNWMyZFpXVm1adXl3QUFBQUFBR3BFZUEwQVFDTmdOQnFWa3BLaXhNUkVPVG82S2pvNldzN096dVl1Q3dBQUFBQ0FhaEZlQXdEUWlHUmxaU2t1TGs3RnhjWHEzTG16L1B6OHpGMFNBQUFBQUFCVklyd0dBS0NSS1N3czFKWXRXM1RxMUNtMWFkTkdrWkdSc3JTME5IZFpBQUFBQUFCVVFIZ05BRUFqWkRRYWxaeWNyT1RrWkRWdDJsVGR1blZUczJiTnpGMFdBQUFBQUFBbWhOY0FBRFJpcDA2ZDB0YXRXMVZZV0toMjdkcXBYYnQyc3JDd01IZFpBQUFBQUFBUVhnTUEwTmdWRnhkcjkrN2RPbkxraUpvMWE2WnUzYnFwYWRPbTVpNExBQUFBQU5ESUVWNERBQUJKVWtaR2huYnMyS0hpNG1LRmhvWXFLQ2hJdGZ3NUFRQUFBQUNBYTQ3d0dnQUFtRnk4ZUZFN2R1eFFSa2FHM04zZDFiVnJWems2T3BxN0xBQUFBQUJBSTBSNERRQUFLamw2OUtoMjd0eXBzckl5UlVSRUtDQWd3TndsQVFBQUFBQWFHY0pyQUFCUXBZS0NBbTNmdmwwblRweVFwNmVudW5idEtqczdPM09YQlFBQUFBQm9KQWl2QVFCQWpRNGZQcXo0K0hnWkRBWkZSa2JLejgvUDNDVUJBQUFBQUJvQndtc0FBSEJGZVhsNTJyWnRtN0t5c3VUcDZhbkl5RWc1T1RtWnV5d0FBQUFBUUFOR2VBMEFBR3JGYURUcTBLRkRTa3hNVkdscHFZS0RnOVd1WFR0WldscWF1elFBQUFBQVFBTkVlQTBBQU9xa3NMQlFlL2JzVVZwYW1od2NITlN4WTBkNWUzdWJ1eXdBQUFBQVFBTkRlQTBBQU9vbEt5dExPM2Z1MVBuejU5V2lSUXRGUmtiS3djSEIzR1VCQUFBQUFCb0l3bXNBQUZCdlpXVmxPbkRnZ0pLVGsyVTBHdFd1WFRzRkJ3Zkx3c0xDM0tVQkFBQUFBRzV4aE5jQUFPQ3FGUlFVYVBmdTNVcFBUNWVqbzZNNmRlb2tUMDlQYzVlRm0weEpTWW5TMHRLVWxaV2xnb0lDbFphV21ydWttNUtscGFYczdPems0ZUVoUHo4L1dWbFptYnNrQUFBQXdDd0lyd0VBd0RWejh1Uko3ZHk1VTdtNXVmTHg4VkhIamgxbFoyZG43ckp3RThqT3psWnljckxjM056azdlMHRSMGRITnZ1c1JtbHBxWEp6YzVXWm1ha3paODZvZmZ2MmNuVjFOWGRaQUFBQXdBMUhlQTBBQUs2cHNySXlwYVNrYU8vZXZUSVlEQW9PRGxaUVVCQ3JSeHV4N094c0pTVWxLVFEwVk0yYU5UTjNPYmVVczJmUEtqRXhVUjA2ZENEQUJnQUFRS05EZUEwQUFLNkx2THc4eGNmSEt5TWpRelkyTm1yZnZyMzgvZjNwaDkzSWxKU1VLQzR1VGgwNmRDQzRycWV6Wjg4cUtTbEpVVkZSdkFrRUFBQ0FSb1h3R2dBQVhGZG56cHpSbmoxN2RQcjBhVGs0T0NnME5GUyt2cjZxNWM4Z3VNVWRPblJJUlVWRmF0ZXVuYmxMdWFYdDNidFhUWm8wVVVCQWdMbExBUUFBQUc2WTJvYlhMSkVDQUFEMTR1Ym1wcjU5KzZwMzc5Nnl0cmJXbGkxYnRHclZLaDAvZnR6Y3BlRUd5TXJLa3JlM3Q3bkx1T1Y1ZTN2cjlPblQ1aTREQUFBQXVDbngrVVFBQUhCVnZMeTg1T25wcVdQSGppa3hNVkViTjI2VXU3dTd3c1BENWVibVp1N3ljSjBVRkJUSTBkSFIzR1hjOGh3ZEhaV2ZuMi91TWdBQUFJQ2JFdUUxQUFDNGFnYURRYTFhdFpLUGo0OVNVMU9Wbkp5czMzLy9YZDdlM2dvTEMxUFRwazNOWFNLdXNkTFNVbGxhV3BxN2pGdWVwYVdsU2t0THpWMEdBQUFBY0ZNaXZBWUFBTmVNaFlXRkFnSUM1T2ZucHdNSERpZ2xKVVVyVjY2VW41K2ZPblRvSUh0N2UzT1hDQUFBQUFDNFJSQmVBd0NBYTg3S3lrcnQyclZUUUVDQTl1N2RxNE1IRHlvdExVMStmbjRLRGc1bUpUWUFBQUFBNElvSXJ3RUF3SFhUcEVrVFJVUkVLREF3VUNrcEtVcE5UZFdSSTBmVW9rVUxoWVNFeU4zZDNkd2xBZ0FBQUFCdVVvVFhBQURndXJPM3QxZGtaS1RhdDIrdmd3Y1A2dURCZzFxN2RxM2MzTndVRWhLaUZpMWF5R0F3bUx0TUFBQUFBTUJOaFBBYUFBRGNNRFkyTnVyUW9ZT0NnNE4xNU1nUnBhU2thTk9tVFhKeWNsSndjTEQ4L1B4a1lXRmg3aklCQUFBQUFEY0J3bXNBQUhERFdWbFpxVzNidHZMMzkxZDZlcnBTVWxLMGZmdDJKU1VsS1RBd1VQNysvcksydGpaM21RQUFBQUFBTXlLOEJnQUFabU5oWWFGV3JWcXBWYXRXT25IaWhGSlNVclJueng3dDNidFhBUUVCQ2d3TWxLMnRyYm5MQkFBQUFBQ1lBZUUxQUFDNEtYaDVlY25MeTB2WjJkbEtTVWt4L2ZIMjlwYS92Nzg4UFQzcGl3MEFBQUFBalFqaE5RQUF1S200dXJvcU9qcGF1Ym01T25qd29OTFMwcFNSa1NGN2UzdTFhZE5HYmRxMGtaMmRuYm5MQkFBQUFBQmNaNFRYQUFEZ3B1VG82S2lPSFRzcUxDeE1HUmtaU2sxTlZWSlNrcEtUazlXaVJRdjUrL3ZMeTh1TDFkZ0FBQUFBMEVBUlhnTUFnSnVhcGFXbHFTOTJibTZ1RGg4K3JDTkhqaWd6TTFOMmRuYW0xZGoyOXZibUxoVUFBQUFBY0EwUlhnTUFnRnVHbzZPandzUERGUm9hcXN6TVRLV21waW81T1ZuSnljbnk4dktTdjcrL1dyUm84Zi9idTlmWXJPLzYvK092bnFDbGdCUUtaUzBGaHROTVVHUVNoWWlKa2d4dTZHNm8weENadXJqRU9ZMkRpQzRLMlFHbm01dkdtTTJ6TXVKNUd5NnlHM082dUJoakpzUlRoZ3NEM1Jpd2xWRkFhTXVoME5LVzYzZGo4ZnIvT3c0cngrdGllenlTS3kzWDk5dnY5MTI0YytYSko1OXZLaXNyU3owcUFBQUFaMG04QmdBdU9wV1ZsWmswYVZJbVRacVU3dTd1Yk51MkxkdTNiOCs2ZGV0U1cxdGJQTmJZMkdoYkVRQUFnSXVVZUEwQVhOVHE2K3Z6NWplL09UTm16RWg3ZTN1MmJkdVdyVnUzWnN1V0xhbXRyVTFMUzBzbVRacVU4ZVBIQzlrQUFBQVhFZkVhQUhoVnFLaW9TSE56YzVxYm05UFgxNWYyOXZiczJMRWoyN2R2ejNQUFBaZmh3NGVucGFVbHJhMnRRallBQU1CRlFMd0dBRjUxYW1wcWlnOTU3Ty92ejY1ZHU3Smp4NDQ4Ly96ejJicDFhekZrLzI5RnRqMnlBUUFBeW85NERRQzhxbFZYVnhmM3dCNFlHQ2lHN0JkZWVDRmJ0MjdOc0dIRDB0TFNrcGFXbGt5WU1DRlZWVldsSGhrQUFJQ0kxd0RBYTBoUEM3TUtBQUFPaFVsRVFWUlZWVlV4VkE4TURHVDM3dDNac1dOSGR1ellrVzNidHFXeXNqS05qWTJaTUdGQ21wcWEwdERRWUhzUkFBQ0FFaEd2QVlEWHBLcXFxdUllMmNlT0hjdWVQWHV5WjgrZTdONjlPeHMzYnN6R2pSdFRVMU9UQ1JNbUZHUDJxRkdqU2ozMnE5YW1UWnV5ZHUzYXZPOTk3OHVzV2JOZThmeWJiNzQ1U2JKeTVjcFVWNStmajdUNzkrOVBkM2QzYW1wcU1uNzgrUE55RHdBQTRPVEVhd0RnTmEreXNqSVRKMDdNeElrVGt5Uzl2YjJEWXZhTEw3NllKS21ycTB0VFUxTXhadGZXMXBaeTdGZVZYLy82MTNuaWlTY3lmdno0SWNYcnYvNzFyMG1TWThlT0RlbjZQVDA5K2RhM3ZwV3Jycm9xYjNuTFcxN3gvTDYrdnR4NDQ0MXBiMi9QdkhuenNuTGx5aUhkQndBQU9IZkVhd0NBbHhrK2ZIaGFXMXZUMnRxYUpPbnU3czd1M2J1elo4K2U3Tnk1TTl1M2IwK1NqQjQ5T2sxTlRSazNibHpHamgyYit2cjZFazU5OGRxMWExZis4cGUvWk1TSUVWbTBhTkY1dWNjRER6eVFQLzd4ajFtM2JsM3V2UFBPVnd6WWE5YXNTWHQ3ZTVKazNicDEyYkJodzVDaU9nQUFjTzZJMXdBQXI2Qyt2ajdUcGszTHRHblRVaWdVc24vLy9tTE0zcnAxYTU1OTl0a2t5YkJodzlMUTBKQ0dob2FNSFRzMkRRME5HVEZpUkltbkwzOFBQUEJBQ29WQ1B2akJEK1oxcjN2ZGVibkh4ejcyc1d6ZHVqWHIxNi9QaWhVclRobXd0Mi9mbnZ2dnZ6L1YxZFc1K3VxcjgrQ0REK1liMy9oR2Z2U2pIL2tQQ2dBQXVJQXFDb1ZDb2RSREFBQmNySTRkTzVhdXJxN3MyN2N2SFIwZDJiZHZYN3E3dTR2SGh3OGZQaWhtTnpRMHBLNnVyb1FUbnh1UFAvNTRycnp5eXJPK3pwNDllM0x0dGRlbXZyNCtQL3ZaendiRi91dXV1KzZrUDlmVzFwWWttVFJwMGtrZnF2bmxMMys1dUhvK2VXa3JrQlVyVm1URGhnMnBxNnZMWFhmZGxlblRwdy82bVFNSER1U3puLzFzMnR2YmMrMjExK2FqSC8xbzdyampqdnpwVDMvS3pKa3o4N1d2ZlMzRGhnMDdtMS81T09mcTd4SUFBQzRXRlNmN0VQOHlWbDREQUp5RnlzcktqQjA3Tm1QSGppMisxOVBUVXd6WkhSMGQ2ZWpveUs1ZHU0ckg2K3JxaWlGNzlPalJHVDE2ZEVhT0hKbkt5c3BTL0FvbDlmT2Yveno5L2YyNTVwcHJpdUY2L2ZyMW1UTm5UakZRbjhxT0hUdE9ldXpvMGFPRC9seFRVNVBiYnJzdFM1WXNLYTZjLy8vamRXOXZiMjYvL2ZhMHQ3ZG41c3laK2NoSFBwSWtXYnAwYWJaczJaS25ubm9xWC8zcVYzUGJiYmVscXFycVRINWRBQURnTkZoNURRQndBUnc1Y2lSZFhWM3A2dXBLWjJkbnVycTZCcTNRcnFpb1NIMTlmVWFQSHAxUm8wWVZYL1gxOWFtdHJUM3A2dUpTT1JlcmhiZHMyWkxQZk9ZemFXNXV6cXBWcTFKZFhaMS8vdk9mK2RLWHZwVFh2LzcxK2U1M3YzdlNTTHhnd1lJa3lXOS8rOXZUWGduZDN0NmUvZnYzNS9MTEx5KytkK0RBZ2R4ODg4M1p2SGx6V2x0YmM4ODk5MlRVcUZIRjQ3dDI3Y3FTSlV2UzJkbVptVE5uNXRaYmJ6MW5XNXhZZVEwQXdHdU5sZGNBQUdXa3JxNHVkWFYxdWVTU1M0cnY5ZlgxNWVEQmc4WFhnUU1IY3ZEZ3dlemF0U3ZIamgwcm5sZFpXWm42K3ZyaWE4U0lFY1d2ZFhWMXFhMnR2ZWhXYlJjS2hYem5POTlKb1ZESURUZmNrT3JxbHo2Vy91UW5QMG1Tdk90ZDd6cHZxNXN2dWVTU1FmOE9iVzF0V2JseVpWNTQ0WVUwTlRYbHpqdnZIQlN1azJUaXhJbTU2NjY3OHNVdmZqRlBQZlZVUHYzcFQyZjU4dVd2K09CSEFBRGd6SW5YQUFBbFVsTlRjOXlXSThsTCsyaDNkM2ZuMEtGRDZlN3VIdlRxNk9nNGJqdU01S1dIUmY0dmtOZlcxcWEydGpiRGh3L1BzR0hEam52VjFOU1VmTnVMMy96bU4zbjY2YWN6ZCs3Y3pKMDdOMzE5ZlZtM2JsMysvZTkvcDZXbEpZc1dMVHJ2TXhRS2hUejg4TU81Nzc3NzB0dmJtOG1USitmdXUrOU9ZMlBqQ2MrZk5tMWE3cm5ubml4ZnZqdzdkKzdNc21YTDh1NTN2enVmL09RbjA5VFVkTjduQlFDQTF4cnhHZ0NnekZSV1ZoYTNEVG1SdnI2K2RIZDM1OGlSSXpseTVFaDZlbm9HZmQyL2YzOTZlbnB5cXQzaHFxcXFVbDFkWGZ4Nm91OHJLeXRUVVZGeDNPdGNyUEorL1BISGt5Ui8rOXZmc25EaHdrR3ozbmpqamFtcHFUbnJleVRKazA4K21hOS8vZXVEM3F1cXFzb3ZmdkdMYk5pd0lkLy8vdmRUS0JReWUvYnNyRml4SXFOSGp6N2w5WnFibTNQdnZmZm03cnZ2enQvLy92ZjgrYzkvenZ6NTg4VnJBQUE0RDhSckFJQ0xURTFOVGNhTUdaTXhZOGFjOUp4Q29aRCsvdjRjUFhyMGhLKyt2cjcwOS9jWFh3TURBK252NzA5UFQwL3h2VUtoTU9oMTdOaXg0dmVudXZkUXpKdzVNMjF0YlJrMWFsUkdqaHlaenM3TzdOKy9QKzk1ejNzeWUvYnNKQy90TTcxaXhZcFRYdWRUbi9yVUNmY0RYN3AwYWQ3NjFyZW10N2MzZS9mdUhYVHNmL0g5aWl1dXlEWFhYSk1rK2ZqSFA1NjFhOWNtU2Q3Ly92ZWZOTkQzOS9kbjlPalJ1ZU9PTzdKMjdkcDBkWFZsM3J4NXAvZkxBd0FBUStLQmpRQUFuTFp6K1pEQnpzN09YSGZkZFVtUysrNjdyN2lOU2x0YlcvSDkwL1dWcjN3bGMrZk9QZTc5QlFzV3BMS3lNbzg5OXRnSmp5VW5md2hrVjFkWGJyLzk5a3laTWlWTGx5NDlvN2xPeEFNYkFRQjRyZkhBUmdBQUxncjMzbnR2RGgwNmxKdHV1bW5RL3QrdHJhMzV3eC8rVU1MSi9wOS8vT01mK2VZM3Y1bTllL2ZtdWVlZXl3Yys4SUZNbmp5NTFHTUJBTUNybW5nTkFFREpQUGJZWTNuaWlTZnlqbmU4SXdzWExpejFPTWZwN096TTZ0V3I4L3ZmL3o1SmN0bGxsK1dXVzI1SmMzTnppU2NEQUlCWFAvRWFBSUNTMkxadFc3Nzk3VytudnI0K24vdmM1NHJ2OS9UMHBMMjlQWmRlZW1uSlpqdDgrSEFlZnZqaFBQamdnemw4K0hDR0RSdVd4WXNYWjlHaVJhbXU5aEVhQUFBdUJKKzhBUUM0NERvNk9uTExMYmVrdDdjM2IzclRtN0ptelpxMHRiV2xyYTB0ZS9ic3lXV1hYWmJ2ZmU5N2VlOTczNXUrdnI3VHV2Yko5clFlcXAvKzlLZDU5TkZIYytqUW9TVEpPOS81emx4Ly9mVnBhV2s1NDJzQ0FBQ25UN3dHQU9DQzI3eDVjM2J2M3AwazJiQmhRelpzMkpEa3BmRGMzTnljT1hQbUREcS90YlYxU05kdGEyczc2OW5XckZtVEpKazFhMVkrOFlsUFpQcjA2V2Q5VFFBQTRQU0oxd0FBWEhDWFgzNTVwazZkbWlsVHBtVHExS21aUEhseUprK2VuRW1USnAxd1c0N1ZxMWNQNmJvTEZpdzQ2OW5tejUrZkQzLzR3M25ERzk1dzBuTisrTU1mNW0xdmUxdG16NTZkeXNyS3M3NG5BQUJ3UFBFYUFJQUxidHk0Y2ZueGozOWM2akZPNkF0ZitFS0dEUnQyeW5NZWZmVFJQUFRRUTFtOWV2V1FWNFVEQUFDbnh6SVJBQURLU245L2Z6WnYzcHpEaHcrZjkzdHQzNzQ5MjdadE82MmY2ZTN0emVIRGgxTlJVWkdtcHFiek5Ca0FBR0RsTlFBQUpkWFIwWkZubm5rbVR6LzlkSjUrK3VuODV6Ly95ZEdqUjNQLy9mZWYxL3MrOHNnaitjRVBmcERQZi83enVmVFNTNGY4Y3krKytHS1NwTEd4OFJWWGFBTUFBR2RPdkFZQTRJSmJzMlpOTm0zYWxHZWVlU2IvL2U5L0J4MGJNMlpNM3Y3MnQyZmt5SkhuOUo2OXZiMUpra0toa0Z0dnZUWHIxNjlQZFhWMVJvMGFsU1NwcUtoSW9WQklYMS9mS2FQMDFxMWJreVNUSjA4K3AvTUJBQUNEaWRjQUFGeHc2OWV2ejhhTkc1TWtUVTFObVRWclZtYk9uSmtaTTJha3BhWGx1UFBQeFlNWW4zMzIyU1F2eGV2MTY5ZW50YlUxeTVjdkx6NllzYUdoSVIwZEhYbmtrVWR5OWRWWEgvZmd5RUtoa08zYnQrZFh2L3BWa3VTS0s2NDQ2NWtBQUlDVEU2OEJBTGpnUHZTaEQyWEJnZ1daTld0V21wdWJYL0g4b1Q0VXNhMnQ3YVRISG5yb29lTDNWMTExVlc2NDRZWU1IejY4K042Y09YUHl1OS85THF0V3JjcXFWYXRPZVovR3hzWXNYTGh3U0RNQkFBQm5ScndHQU9DQ216ZHYzbW1kdjNyMTZpR2RkNm9WMm9zWEw4Ni8vdld2TEZteUpQUG56ei91K1BYWFg1OGtlZkxKSjNQdzRNSGpqbGRVVktTaG9TRXpac3pJNHNXTDA5RFFNTVRwQVFDQU15RmVBd0JRdHBZdFc1Wmp4NDROK2Z5YmJyb3BGUlVWSnp6MnhqZStNYi84NVM4ellzU0lFeDRmT1hKa2xpMWJka1p6QWdBQTU1NTREUUJBMmJyeXlpdFA2L3hYMnNyalpPRWFBQUFvUDVXbEhnQUFBQUFBQUY1T3ZBWUFBQUFBb095STF3QUFBQUFBbEIzeEdnQUFBQUNBc2lOZUF3QUFBQUJRZHNSckFBQUFBQURLam5nTkFBQUFBRURaRWE4QkFBQUFBQ2c3NGpVQUFBQUFBR1ZIdkFZQUFBQUFvT3lJMXdBQUFBQUFsQjN4R2dBQUFBQ0FzaU5lQXdBQUFBQlFkc1JyQUFBQUFBREtqbmdOQU1CcHE2cXF5c0RBUUtuSHVPZ05EQXlrcXFxcTFHTUFBRUJaRXE4QkFEaHRkWFYxT1hUb1VLbkh1T2dkT25Rb0kwYU1LUFVZQUFCUWxzUnJBQUJPMi9qeDQ3Tno1ODVTajNIUjI3bHpaeG9iRzBzOUJnQUFsQ1h4R2dDQTB6Wmx5cFRzMjdjdm5aMmRwUjdsb3RYWjJabDkrL1psNnRTcHBSNEZBQURLa25nTkFNQnBxNjZ1enZUcDA3Tng0MFlCK3d4MGRuWm00OGFObVQ1OXVqMnZBUURnSkNvS2hVS2gxRU1BQUhCeDZ1am95S1pObXpKdTNMZzBOemRuNU1pUll1eEpEQXdNNU5DaFE5bTVjMmYyN2R1WDZkT25aK3pZc2FVZUN3QUFMcmlLaW9xS0laMG5YZ01BY0RiNisvdnovUFBQWisvZXZUbDgrSEFHQmdaS1BWSlpxcXFxeW9nUkk5TFkySmdwVTZha3VycTYxQ01CQUVCSmlOY0FBQUFBQUpTZG9jWnJlMTREQUFBQUFGQjJ4R3NBQUFBQUFNcU9lQTBBQUFBQVFOa1Jyd0VBQUFBQUtEdmlOUUFBQUFBQVpVZThCZ0FBQUFDZzdJalhBQUFBQUFDVUhmRWFBQUFBQUlDeUkxNERBQUFBQUZCMnhHc0FBQUFBQU1xT2VBMEFBQUFBUU5rUnJ3RUFBQUFBS0R2aU5RQUFBQUFBWlVlOEJnQUFBQUNnN0lqWEFBQUFBQUNVSGZFYUFBQUFBSUN5STE0REFBQUFBRkIyeEdzQUFBQUFBTXFPZUEwQUFBQUFRTmtScndFQUFBQUFLRHZpTlFBQUFBQUFaVWU4QmdBQUFBQ2c3SWpYQUFBQUFBQ1VIZkVhQUFBQUFJQ3lJMTREQUFBQUFGQjJ4R3NBQUFBQUFNcU9lQTBBQUFBQVFOa1Jyd0VBQUFBQUtEdmlOUUFBQUFBQVpVZThCZ0FBQUFDZzdJalhBQUFBQUFDVUhmRWFBQUFBQUlDeUkxNERBQUFBQUZCMnhHc0FBQUFBQU1xT2VBMEFBQUFBUU5rUnJ3RUFBQUFBS0R2aU5RQUFBQUFBWlVlOEJnQUFBQUNnN0lqWEFBQUFBQUNVSGZFYUFBQUFBSUN5STE0REFBQUFBRkIyeEdzQUFBQUFBTXFPZUEwQUFBQUFBQUFBQUFBQUFBQUFBQUFBQUFBQUFBQUFBQUFBQUFBQUFBQUFBQUFBQUFBQUFBQUFBQUFBQUFBQUFBQUFBQy96ZjZZSTNMVGNTdE1wQUFBQUFFbEZUa1N1UW1DQyIsCgkiVGhlbWUiIDogIiIsCgkiVHlwZSIgOiAibWluZCIsCgkiVmVyc2lvbiIgOiAiMjciCn0K"/>
    </extobj>
  </extobjs>
</s:customData>
</file>

<file path=customXml/itemProps1.xml><?xml version="1.0" encoding="utf-8"?>
<ds:datastoreItem xmlns:ds="http://schemas.openxmlformats.org/officeDocument/2006/customXml" ds:itemID="{A71E0AF1-ED5B-4B22-8A8A-76E78FA4EF99}">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20</TotalTime>
  <Words>112</Words>
  <Application>Microsoft Office PowerPoint</Application>
  <PresentationFormat>宽屏</PresentationFormat>
  <Paragraphs>11</Paragraphs>
  <Slides>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vt:i4>
      </vt:variant>
    </vt:vector>
  </HeadingPairs>
  <TitlesOfParts>
    <vt:vector size="6" baseType="lpstr">
      <vt:lpstr>Arial</vt:lpstr>
      <vt:lpstr>Wingdings</vt:lpstr>
      <vt:lpstr>Office 主题​​</vt:lpstr>
      <vt:lpstr>comment</vt:lpstr>
      <vt:lpstr>PowerPoint 演示文稿</vt:lpstr>
      <vt:lpstr>comment &amp;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dc:title>
  <dc:creator/>
  <cp:lastModifiedBy>Wang Kailing</cp:lastModifiedBy>
  <cp:revision>175</cp:revision>
  <dcterms:created xsi:type="dcterms:W3CDTF">2019-06-19T02:08:00Z</dcterms:created>
  <dcterms:modified xsi:type="dcterms:W3CDTF">2022-05-10T07:04:40Z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D6AEB53295C04335B003775E747FCFDF</vt:lpwstr>
  </property>
</Properties>
</file>