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534" r:id="rId2"/>
    <p:sldId id="535" r:id="rId3"/>
    <p:sldId id="546" r:id="rId4"/>
    <p:sldId id="536" r:id="rId5"/>
    <p:sldId id="545" r:id="rId6"/>
    <p:sldId id="54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298C5-3C91-46AE-88C8-969EF71947B5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E9A1-CE0E-4D48-B22B-ADD3095C9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0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2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3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7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81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3A19B-5A87-2F91-2B45-6BEBD9E6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4778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+mj-ea"/>
              </a:rPr>
              <a:t>BCI</a:t>
            </a:r>
            <a:r>
              <a:rPr lang="zh-CN" altLang="en-US" sz="4000" dirty="0">
                <a:solidFill>
                  <a:srgbClr val="C00000"/>
                </a:solidFill>
                <a:latin typeface="+mj-ea"/>
              </a:rPr>
              <a:t>信号特征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D607E-C230-6411-335E-67DDCFA96C22}"/>
              </a:ext>
            </a:extLst>
          </p:cNvPr>
          <p:cNvSpPr txBox="1">
            <a:spLocks/>
          </p:cNvSpPr>
          <p:nvPr/>
        </p:nvSpPr>
        <p:spPr>
          <a:xfrm>
            <a:off x="350520" y="2160905"/>
            <a:ext cx="397638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本身有用的信息少，环境干扰大，需要提高信息密度。</a:t>
            </a:r>
            <a:endParaRPr lang="en-US" altLang="zh-CN" dirty="0"/>
          </a:p>
          <a:p>
            <a:r>
              <a:rPr lang="zh-CN" altLang="en-US" dirty="0"/>
              <a:t>非侵入式难以确定放电的神经元位置。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803E8-2843-B79F-2786-8DC68DC033D5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D0D2A7-210A-804C-7770-C83A141A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979" y="2122772"/>
            <a:ext cx="4168501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6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E3AEF-AAD7-A76F-E740-3BE94C1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7837"/>
            <a:ext cx="10515600" cy="1325563"/>
          </a:xfrm>
        </p:spPr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  <a:latin typeface="+mj-ea"/>
              </a:rPr>
              <a:t>PCA</a:t>
            </a:r>
            <a:r>
              <a:rPr lang="zh-CN" altLang="en-US" sz="4000" dirty="0">
                <a:solidFill>
                  <a:srgbClr val="C00000"/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6062E-39C4-159A-A4A5-40814E1FFFAB}"/>
              </a:ext>
            </a:extLst>
          </p:cNvPr>
          <p:cNvSpPr txBox="1">
            <a:spLocks/>
          </p:cNvSpPr>
          <p:nvPr/>
        </p:nvSpPr>
        <p:spPr>
          <a:xfrm>
            <a:off x="76200" y="1957705"/>
            <a:ext cx="8519160" cy="1879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主成分分析（</a:t>
            </a:r>
            <a:r>
              <a:rPr lang="en-US" altLang="zh-CN" dirty="0"/>
              <a:t>principal component analysis,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r>
              <a:rPr lang="zh-CN" altLang="en-US" dirty="0"/>
              <a:t>）旋转数据，找到方差最大、关联最小的方向。既降低复杂度，又保证完整性。</a:t>
            </a:r>
            <a:endParaRPr lang="en-US" altLang="zh-CN" dirty="0"/>
          </a:p>
          <a:p>
            <a:r>
              <a:rPr lang="en-US" altLang="zh-CN" dirty="0"/>
              <a:t>PCA</a:t>
            </a:r>
            <a:r>
              <a:rPr lang="zh-CN" altLang="en-US" dirty="0"/>
              <a:t>可以压缩数据，提高</a:t>
            </a:r>
            <a:r>
              <a:rPr lang="zh-CN" altLang="en-US"/>
              <a:t>数据信息量。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A50F54-EE31-EC6A-2945-DFE5C683C5CF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4C16F9-ACBE-36C4-5B5C-EFCB5A19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68" y="3716023"/>
            <a:ext cx="6127423" cy="29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5C20A3-79EF-0335-1EDE-E9619C7871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mean = </a:t>
            </a:r>
            <a:r>
              <a:rPr lang="en-US" altLang="zh-CN" dirty="0" err="1"/>
              <a:t>np.array</a:t>
            </a:r>
            <a:r>
              <a:rPr lang="en-US" altLang="zh-CN" dirty="0"/>
              <a:t>([</a:t>
            </a:r>
            <a:r>
              <a:rPr lang="en-US" altLang="zh-CN" dirty="0" err="1"/>
              <a:t>np.mean</a:t>
            </a:r>
            <a:r>
              <a:rPr lang="en-US" altLang="zh-CN" dirty="0"/>
              <a:t>(Data[:,</a:t>
            </a:r>
            <a:r>
              <a:rPr lang="en-US" altLang="zh-CN" dirty="0" err="1"/>
              <a:t>i</a:t>
            </a:r>
            <a:r>
              <a:rPr lang="en-US" altLang="zh-CN" dirty="0"/>
              <a:t>]) for </a:t>
            </a:r>
            <a:r>
              <a:rPr lang="en-US" altLang="zh-CN" dirty="0" err="1"/>
              <a:t>i</a:t>
            </a:r>
            <a:r>
              <a:rPr lang="en-US" altLang="zh-CN" dirty="0"/>
              <a:t> in range(128)])</a:t>
            </a:r>
          </a:p>
          <a:p>
            <a:r>
              <a:rPr lang="en-US" altLang="zh-CN" dirty="0"/>
              <a:t>data = Data - mean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 err="1"/>
              <a:t>cov</a:t>
            </a:r>
            <a:r>
              <a:rPr lang="en-US" altLang="zh-CN" dirty="0"/>
              <a:t> = </a:t>
            </a:r>
            <a:r>
              <a:rPr lang="en-US" altLang="zh-CN" dirty="0" err="1"/>
              <a:t>np.cov</a:t>
            </a:r>
            <a:r>
              <a:rPr lang="en-US" altLang="zh-CN" dirty="0"/>
              <a:t>(</a:t>
            </a:r>
            <a:r>
              <a:rPr lang="en-US" altLang="zh-CN" dirty="0" err="1"/>
              <a:t>np.transpose</a:t>
            </a:r>
            <a:r>
              <a:rPr lang="en-US" altLang="zh-CN" dirty="0"/>
              <a:t>(data))  # </a:t>
            </a:r>
            <a:r>
              <a:rPr lang="zh-CN" altLang="en-US" dirty="0"/>
              <a:t>协方差矩阵</a:t>
            </a:r>
            <a:endParaRPr lang="en-US" altLang="zh-CN" dirty="0"/>
          </a:p>
          <a:p>
            <a:r>
              <a:rPr lang="en-US" altLang="zh-CN" dirty="0" err="1"/>
              <a:t>Evalue</a:t>
            </a:r>
            <a:r>
              <a:rPr lang="en-US" altLang="zh-CN" dirty="0"/>
              <a:t>, </a:t>
            </a:r>
            <a:r>
              <a:rPr lang="en-US" altLang="zh-CN" dirty="0" err="1"/>
              <a:t>Evector</a:t>
            </a:r>
            <a:r>
              <a:rPr lang="en-US" altLang="zh-CN" dirty="0"/>
              <a:t> = </a:t>
            </a:r>
            <a:r>
              <a:rPr lang="en-US" altLang="zh-CN" dirty="0" err="1"/>
              <a:t>np.linalg.eig</a:t>
            </a:r>
            <a:r>
              <a:rPr lang="en-US" altLang="zh-CN" dirty="0"/>
              <a:t>(</a:t>
            </a:r>
            <a:r>
              <a:rPr lang="en-US" altLang="zh-CN" dirty="0" err="1"/>
              <a:t>cov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newData</a:t>
            </a:r>
            <a:r>
              <a:rPr lang="en-US" altLang="zh-CN" dirty="0"/>
              <a:t> = </a:t>
            </a:r>
            <a:r>
              <a:rPr lang="en-US" altLang="zh-CN" dirty="0" err="1"/>
              <a:t>np.transpose</a:t>
            </a:r>
            <a:r>
              <a:rPr lang="en-US" altLang="zh-CN" dirty="0"/>
              <a:t>(np.dot(</a:t>
            </a:r>
            <a:r>
              <a:rPr lang="en-US" altLang="zh-CN" dirty="0" err="1"/>
              <a:t>Evector</a:t>
            </a:r>
            <a:r>
              <a:rPr lang="en-US" altLang="zh-CN" dirty="0"/>
              <a:t>, </a:t>
            </a:r>
            <a:r>
              <a:rPr lang="en-US" altLang="zh-CN" dirty="0" err="1"/>
              <a:t>np.transpose</a:t>
            </a:r>
            <a:r>
              <a:rPr lang="en-US" altLang="zh-CN" dirty="0"/>
              <a:t>(data)))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 err="1"/>
              <a:t>Epairs</a:t>
            </a:r>
            <a:r>
              <a:rPr lang="en-US" altLang="zh-CN" dirty="0"/>
              <a:t> = [(</a:t>
            </a:r>
            <a:r>
              <a:rPr lang="en-US" altLang="zh-CN" dirty="0" err="1"/>
              <a:t>np.abs</a:t>
            </a:r>
            <a:r>
              <a:rPr lang="en-US" altLang="zh-CN" dirty="0"/>
              <a:t>(</a:t>
            </a:r>
            <a:r>
              <a:rPr lang="en-US" altLang="zh-CN" dirty="0" err="1"/>
              <a:t>Evalue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]), </a:t>
            </a:r>
            <a:r>
              <a:rPr lang="en-US" altLang="zh-CN" dirty="0" err="1"/>
              <a:t>Evector</a:t>
            </a:r>
            <a:r>
              <a:rPr lang="en-US" altLang="zh-CN" dirty="0"/>
              <a:t>[:,</a:t>
            </a:r>
            <a:r>
              <a:rPr lang="en-US" altLang="zh-CN" dirty="0" err="1"/>
              <a:t>i</a:t>
            </a:r>
            <a:r>
              <a:rPr lang="en-US" altLang="zh-CN" dirty="0"/>
              <a:t>])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Evalue</a:t>
            </a:r>
            <a:r>
              <a:rPr lang="en-US" altLang="zh-CN" dirty="0"/>
              <a:t>))]</a:t>
            </a:r>
          </a:p>
          <a:p>
            <a:r>
              <a:rPr lang="en-US" altLang="zh-CN" dirty="0" err="1"/>
              <a:t>Epairs.sort</a:t>
            </a:r>
            <a:r>
              <a:rPr lang="en-US" altLang="zh-CN" dirty="0"/>
              <a:t>(reverse=True)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key = </a:t>
            </a:r>
            <a:r>
              <a:rPr lang="en-US" altLang="zh-CN" dirty="0" err="1"/>
              <a:t>np.zeros</a:t>
            </a:r>
            <a:r>
              <a:rPr lang="en-US" altLang="zh-CN" dirty="0"/>
              <a:t>((2, 128))</a:t>
            </a:r>
          </a:p>
          <a:p>
            <a:r>
              <a:rPr lang="en-US" altLang="zh-CN" dirty="0"/>
              <a:t>key[0] = </a:t>
            </a:r>
            <a:r>
              <a:rPr lang="en-US" altLang="zh-CN" dirty="0" err="1"/>
              <a:t>Epairs</a:t>
            </a:r>
            <a:r>
              <a:rPr lang="en-US" altLang="zh-CN" dirty="0"/>
              <a:t>[0][1]</a:t>
            </a:r>
          </a:p>
          <a:p>
            <a:r>
              <a:rPr lang="en-US" altLang="zh-CN" dirty="0"/>
              <a:t>key[1] = </a:t>
            </a:r>
            <a:r>
              <a:rPr lang="en-US" altLang="zh-CN" dirty="0" err="1"/>
              <a:t>Epairs</a:t>
            </a:r>
            <a:r>
              <a:rPr lang="en-US" altLang="zh-CN" dirty="0"/>
              <a:t>[1][1]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chip = </a:t>
            </a:r>
            <a:r>
              <a:rPr lang="en-US" altLang="zh-CN" dirty="0" err="1"/>
              <a:t>np.transpose</a:t>
            </a:r>
            <a:r>
              <a:rPr lang="en-US" altLang="zh-CN" dirty="0"/>
              <a:t>(np.dot(key, </a:t>
            </a:r>
            <a:r>
              <a:rPr lang="en-US" altLang="zh-CN" dirty="0" err="1"/>
              <a:t>np.transpose</a:t>
            </a:r>
            <a:r>
              <a:rPr lang="en-US" altLang="zh-CN" dirty="0"/>
              <a:t>(data)))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C0315-FE72-1ACF-A3C4-CAD4CE3F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+mj-ea"/>
              </a:rPr>
              <a:t>128-&gt;2</a:t>
            </a:r>
            <a:r>
              <a:rPr lang="zh-CN" altLang="en-US" sz="4000" dirty="0">
                <a:solidFill>
                  <a:srgbClr val="C00000"/>
                </a:solidFill>
                <a:latin typeface="+mj-ea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0787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10751-8665-EC65-46A4-89A55FBE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500062"/>
            <a:ext cx="10515600" cy="1325563"/>
          </a:xfrm>
        </p:spPr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  <a:latin typeface="+mj-ea"/>
              </a:rPr>
              <a:t>NMF</a:t>
            </a:r>
            <a:r>
              <a:rPr lang="zh-CN" altLang="en-US" sz="4000" dirty="0">
                <a:solidFill>
                  <a:srgbClr val="C00000"/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AE1E9-5536-5171-C448-D6AD44EABB74}"/>
              </a:ext>
            </a:extLst>
          </p:cNvPr>
          <p:cNvSpPr txBox="1">
            <a:spLocks/>
          </p:cNvSpPr>
          <p:nvPr/>
        </p:nvSpPr>
        <p:spPr>
          <a:xfrm>
            <a:off x="208280" y="2023745"/>
            <a:ext cx="4476842" cy="4334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非负矩阵分解（</a:t>
            </a:r>
            <a:r>
              <a:rPr lang="en-US" altLang="zh-CN" dirty="0"/>
              <a:t>non-negative matrix factorization,</a:t>
            </a:r>
            <a:r>
              <a:rPr lang="zh-CN" altLang="en-US" dirty="0"/>
              <a:t> </a:t>
            </a:r>
            <a:r>
              <a:rPr lang="en-US" altLang="zh-CN" dirty="0"/>
              <a:t>NMF</a:t>
            </a:r>
            <a:r>
              <a:rPr lang="zh-CN" altLang="en-US" dirty="0"/>
              <a:t>）分量和系数均非负。</a:t>
            </a:r>
            <a:endParaRPr lang="en-US" altLang="zh-CN" dirty="0"/>
          </a:p>
          <a:p>
            <a:r>
              <a:rPr lang="en-US" altLang="zh-CN" dirty="0"/>
              <a:t>NMF</a:t>
            </a:r>
            <a:r>
              <a:rPr lang="zh-CN" altLang="en-US" dirty="0"/>
              <a:t>适用于独立信号源叠加形成的数据，可应用于确定放电神经元的位置。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BCF50F-F90C-D6BA-CCE0-509EC90AFA21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365BA4-2C13-44E7-8368-E493825D6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61" y="2144693"/>
            <a:ext cx="4138019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A8A793-CAC3-A460-66BF-5E6F173E35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7" y="1685678"/>
            <a:ext cx="8372163" cy="916120"/>
          </a:xfrm>
        </p:spPr>
        <p:txBody>
          <a:bodyPr/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 Spatial filtering</a:t>
            </a:r>
            <a:r>
              <a:rPr lang="zh-CN" altLang="en-US" sz="2800" dirty="0"/>
              <a:t>实现降噪、多维控制。运用</a:t>
            </a:r>
            <a:r>
              <a:rPr lang="en-US" altLang="zh-CN" sz="2800" dirty="0"/>
              <a:t>Electrical source imaging</a:t>
            </a:r>
            <a:r>
              <a:rPr lang="zh-CN" altLang="en-US" sz="2800" dirty="0"/>
              <a:t>技术。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B9B10F-3D28-3077-5501-62E84A2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+mj-ea"/>
              </a:rPr>
              <a:t>其他处理方法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E3CDF1-2DC8-EEEB-2EEB-A1713AE8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00" y="3046195"/>
            <a:ext cx="3432799" cy="24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E9F1B35-7FA2-019B-714D-1AAD184FC3EE}"/>
              </a:ext>
            </a:extLst>
          </p:cNvPr>
          <p:cNvSpPr txBox="1">
            <a:spLocks/>
          </p:cNvSpPr>
          <p:nvPr/>
        </p:nvSpPr>
        <p:spPr>
          <a:xfrm>
            <a:off x="25908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C00000"/>
                </a:solidFill>
              </a:rPr>
              <a:t>References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81C0781-0518-2BA7-28FF-639D7F86FF19}"/>
              </a:ext>
            </a:extLst>
          </p:cNvPr>
          <p:cNvSpPr txBox="1">
            <a:spLocks/>
          </p:cNvSpPr>
          <p:nvPr/>
        </p:nvSpPr>
        <p:spPr>
          <a:xfrm>
            <a:off x="259080" y="1993265"/>
            <a:ext cx="828548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《Python</a:t>
            </a:r>
            <a:r>
              <a:rPr lang="zh-CN" altLang="en-US" dirty="0"/>
              <a:t>机器学习基础教程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《HeBin_ScienceRobotics2019_Noninvasive neuroimaging enhances continuous neural tracking for robotic device control》</a:t>
            </a:r>
          </a:p>
          <a:p>
            <a:r>
              <a:rPr lang="zh-CN" altLang="en-US" dirty="0"/>
              <a:t>李丽明老师的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B3E8E3-F95F-D79D-DA8D-76C08C489FE2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7985C9-709A-24EF-2059-FE2B6AB27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314</Words>
  <Application>Microsoft Office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BCI信号特征</vt:lpstr>
      <vt:lpstr>PCA算法</vt:lpstr>
      <vt:lpstr>128-&gt;2代码</vt:lpstr>
      <vt:lpstr>NMF算法</vt:lpstr>
      <vt:lpstr>其他处理方法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Kailing</dc:creator>
  <cp:lastModifiedBy>Wang Kailing</cp:lastModifiedBy>
  <cp:revision>16</cp:revision>
  <dcterms:created xsi:type="dcterms:W3CDTF">2022-07-11T13:04:13Z</dcterms:created>
  <dcterms:modified xsi:type="dcterms:W3CDTF">2022-07-17T13:21:11Z</dcterms:modified>
</cp:coreProperties>
</file>