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3" r:id="rId4"/>
  </p:sldMasterIdLst>
  <p:sldIdLst>
    <p:sldId id="256" r:id="rId5"/>
  </p:sldIdLst>
  <p:sldSz cx="42803763" cy="240728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459" userDrawn="1">
          <p15:clr>
            <a:srgbClr val="A4A3A4"/>
          </p15:clr>
        </p15:guide>
        <p15:guide id="3" orient="horz" pos="760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terson, Helen" initials="PH" lastIdx="1" clrIdx="0">
    <p:extLst>
      <p:ext uri="{19B8F6BF-5375-455C-9EA6-DF929625EA0E}">
        <p15:presenceInfo xmlns:p15="http://schemas.microsoft.com/office/powerpoint/2012/main" userId="S::ucyihcp@ucl.ac.uk::5f259b6b-27f6-4b09-8495-590a8edf87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141D"/>
    <a:srgbClr val="FDF5F5"/>
    <a:srgbClr val="FDF2F5"/>
    <a:srgbClr val="FAF4F4"/>
    <a:srgbClr val="F7F4F5"/>
    <a:srgbClr val="FBF3F7"/>
    <a:srgbClr val="F7E8EF"/>
    <a:srgbClr val="EEE6F2"/>
    <a:srgbClr val="EDEBED"/>
    <a:srgbClr val="E6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8" autoAdjust="0"/>
    <p:restoredTop sz="97436" autoAdjust="0"/>
  </p:normalViewPr>
  <p:slideViewPr>
    <p:cSldViewPr snapToGrid="0" showGuides="1">
      <p:cViewPr varScale="1">
        <p:scale>
          <a:sx n="47" d="100"/>
          <a:sy n="47" d="100"/>
        </p:scale>
        <p:origin x="162" y="72"/>
      </p:cViewPr>
      <p:guideLst>
        <p:guide pos="13459"/>
        <p:guide orient="horz" pos="76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E-Poster -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58863" y="730800"/>
            <a:ext cx="40720962" cy="1089529"/>
          </a:xfrm>
          <a:prstGeom prst="rect">
            <a:avLst/>
          </a:prstGeom>
        </p:spPr>
        <p:txBody>
          <a:bodyPr wrap="square" lIns="0">
            <a:spAutoFit/>
          </a:bodyPr>
          <a:lstStyle>
            <a:lvl1pPr>
              <a:defRPr sz="7200" b="1">
                <a:solidFill>
                  <a:schemeClr val="bg1"/>
                </a:solidFill>
              </a:defRPr>
            </a:lvl1pPr>
          </a:lstStyle>
          <a:p>
            <a:r>
              <a:rPr lang="en-US" dirty="0"/>
              <a:t>Click to add title – Arial bold 72pt</a:t>
            </a:r>
            <a:endParaRPr lang="en-GB" dirty="0"/>
          </a:p>
        </p:txBody>
      </p:sp>
      <p:sp>
        <p:nvSpPr>
          <p:cNvPr id="6" name="Text Placeholder 5"/>
          <p:cNvSpPr>
            <a:spLocks noGrp="1"/>
          </p:cNvSpPr>
          <p:nvPr>
            <p:ph type="body" sz="quarter" idx="10" hasCustomPrompt="1"/>
          </p:nvPr>
        </p:nvSpPr>
        <p:spPr>
          <a:xfrm>
            <a:off x="1058864" y="2160000"/>
            <a:ext cx="35506800" cy="757130"/>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8" name="Text Placeholder 7"/>
          <p:cNvSpPr>
            <a:spLocks noGrp="1"/>
          </p:cNvSpPr>
          <p:nvPr>
            <p:ph type="body" sz="quarter" idx="11" hasCustomPrompt="1"/>
          </p:nvPr>
        </p:nvSpPr>
        <p:spPr>
          <a:xfrm>
            <a:off x="1058863" y="3240000"/>
            <a:ext cx="35506800" cy="488724"/>
          </a:xfrm>
          <a:prstGeom prst="rect">
            <a:avLst/>
          </a:prstGeom>
        </p:spPr>
        <p:txBody>
          <a:bodyPr wrap="square" lIns="0">
            <a:spAutoFit/>
          </a:bodyPr>
          <a:lstStyle>
            <a:lvl1pPr marL="0" indent="0">
              <a:buNone/>
              <a:defRPr sz="2800" b="1">
                <a:solidFill>
                  <a:schemeClr val="bg1"/>
                </a:solidFill>
                <a:latin typeface="+mj-lt"/>
              </a:defRPr>
            </a:lvl1pPr>
          </a:lstStyle>
          <a:p>
            <a:pPr lvl="0"/>
            <a:r>
              <a:rPr lang="en-US" dirty="0"/>
              <a:t>Click to add </a:t>
            </a:r>
            <a:r>
              <a:rPr lang="en-US" dirty="0" err="1"/>
              <a:t>affilliations</a:t>
            </a:r>
            <a:r>
              <a:rPr lang="en-US" dirty="0"/>
              <a:t> – Arial bold 28pt</a:t>
            </a:r>
            <a:endParaRPr lang="en-GB" dirty="0"/>
          </a:p>
        </p:txBody>
      </p:sp>
      <p:sp>
        <p:nvSpPr>
          <p:cNvPr id="4" name="Text Placeholder 3"/>
          <p:cNvSpPr>
            <a:spLocks noGrp="1"/>
          </p:cNvSpPr>
          <p:nvPr>
            <p:ph type="body" sz="quarter" idx="14" hasCustomPrompt="1"/>
          </p:nvPr>
        </p:nvSpPr>
        <p:spPr>
          <a:xfrm>
            <a:off x="36607751" y="2183148"/>
            <a:ext cx="6192000" cy="1944000"/>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0" name="Text Placeholder 19"/>
          <p:cNvSpPr>
            <a:spLocks noGrp="1"/>
          </p:cNvSpPr>
          <p:nvPr>
            <p:ph type="body" sz="quarter" idx="13" hasCustomPrompt="1"/>
          </p:nvPr>
        </p:nvSpPr>
        <p:spPr>
          <a:xfrm>
            <a:off x="1058863" y="22773969"/>
            <a:ext cx="12420600" cy="984575"/>
          </a:xfrm>
          <a:prstGeom prst="rect">
            <a:avLst/>
          </a:prstGeom>
        </p:spPr>
        <p:txBody>
          <a:bodyPr>
            <a:normAutofit/>
          </a:bodyPr>
          <a:lstStyle>
            <a:lvl1pPr marL="0" indent="0">
              <a:buNone/>
              <a:defRPr sz="2862" baseline="0">
                <a:solidFill>
                  <a:schemeClr val="bg1"/>
                </a:solidFill>
              </a:defRPr>
            </a:lvl1pPr>
          </a:lstStyle>
          <a:p>
            <a:pPr lvl="0"/>
            <a:r>
              <a:rPr lang="en-US" dirty="0"/>
              <a:t>Add contact details here</a:t>
            </a:r>
            <a:endParaRPr lang="en-GB" dirty="0"/>
          </a:p>
        </p:txBody>
      </p:sp>
      <p:sp>
        <p:nvSpPr>
          <p:cNvPr id="18" name="Text Placeholder 17"/>
          <p:cNvSpPr>
            <a:spLocks noGrp="1"/>
          </p:cNvSpPr>
          <p:nvPr>
            <p:ph type="body" sz="quarter" idx="12" hasCustomPrompt="1"/>
          </p:nvPr>
        </p:nvSpPr>
        <p:spPr>
          <a:xfrm>
            <a:off x="29644975" y="22773969"/>
            <a:ext cx="12134850" cy="984575"/>
          </a:xfrm>
          <a:prstGeom prst="rect">
            <a:avLst/>
          </a:prstGeom>
        </p:spPr>
        <p:txBody>
          <a:bodyPr>
            <a:normAutofit/>
          </a:bodyPr>
          <a:lstStyle>
            <a:lvl1pPr marL="0" indent="0" algn="r">
              <a:buNone/>
              <a:defRPr sz="2862"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10824131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67">
          <p15:clr>
            <a:srgbClr val="FBAE40"/>
          </p15:clr>
        </p15:guide>
        <p15:guide id="2" pos="26296">
          <p15:clr>
            <a:srgbClr val="FBAE40"/>
          </p15:clr>
        </p15:guide>
        <p15:guide id="4" orient="horz" pos="13804">
          <p15:clr>
            <a:srgbClr val="FBAE40"/>
          </p15:clr>
        </p15:guide>
        <p15:guide id="5" orient="horz" pos="293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Poster -  3 columns, 11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58863" y="730800"/>
            <a:ext cx="40720962" cy="1089529"/>
          </a:xfrm>
          <a:prstGeom prst="rect">
            <a:avLst/>
          </a:prstGeom>
        </p:spPr>
        <p:txBody>
          <a:bodyPr wrap="square" lIns="0">
            <a:spAutoFit/>
          </a:bodyPr>
          <a:lstStyle>
            <a:lvl1pPr>
              <a:defRPr sz="7200" b="1">
                <a:solidFill>
                  <a:schemeClr val="bg1"/>
                </a:solidFill>
              </a:defRPr>
            </a:lvl1pPr>
          </a:lstStyle>
          <a:p>
            <a:r>
              <a:rPr lang="en-US" dirty="0"/>
              <a:t>Click to add title – Arial bold 72pt</a:t>
            </a:r>
            <a:endParaRPr lang="en-GB" dirty="0"/>
          </a:p>
        </p:txBody>
      </p:sp>
      <p:sp>
        <p:nvSpPr>
          <p:cNvPr id="6" name="Text Placeholder 5"/>
          <p:cNvSpPr>
            <a:spLocks noGrp="1"/>
          </p:cNvSpPr>
          <p:nvPr>
            <p:ph type="body" sz="quarter" idx="10" hasCustomPrompt="1"/>
          </p:nvPr>
        </p:nvSpPr>
        <p:spPr>
          <a:xfrm>
            <a:off x="1058864" y="2160000"/>
            <a:ext cx="35506800" cy="757130"/>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8" name="Text Placeholder 7"/>
          <p:cNvSpPr>
            <a:spLocks noGrp="1"/>
          </p:cNvSpPr>
          <p:nvPr>
            <p:ph type="body" sz="quarter" idx="11" hasCustomPrompt="1"/>
          </p:nvPr>
        </p:nvSpPr>
        <p:spPr>
          <a:xfrm>
            <a:off x="1058863" y="3240000"/>
            <a:ext cx="35506800" cy="488724"/>
          </a:xfrm>
          <a:prstGeom prst="rect">
            <a:avLst/>
          </a:prstGeom>
        </p:spPr>
        <p:txBody>
          <a:bodyPr wrap="square" lIns="0">
            <a:spAutoFit/>
          </a:bodyPr>
          <a:lstStyle>
            <a:lvl1pPr marL="0" indent="0">
              <a:buNone/>
              <a:defRPr sz="2800" b="1">
                <a:solidFill>
                  <a:schemeClr val="bg1"/>
                </a:solidFill>
                <a:latin typeface="+mj-lt"/>
              </a:defRPr>
            </a:lvl1pPr>
          </a:lstStyle>
          <a:p>
            <a:pPr lvl="0"/>
            <a:r>
              <a:rPr lang="en-US" dirty="0"/>
              <a:t>Click to add </a:t>
            </a:r>
            <a:r>
              <a:rPr lang="en-US" dirty="0" err="1"/>
              <a:t>affilliations</a:t>
            </a:r>
            <a:r>
              <a:rPr lang="en-US" dirty="0"/>
              <a:t> – Arial bold 28pt</a:t>
            </a:r>
            <a:endParaRPr lang="en-GB" dirty="0"/>
          </a:p>
        </p:txBody>
      </p:sp>
      <p:sp>
        <p:nvSpPr>
          <p:cNvPr id="4" name="Text Placeholder 3"/>
          <p:cNvSpPr>
            <a:spLocks noGrp="1"/>
          </p:cNvSpPr>
          <p:nvPr>
            <p:ph type="body" sz="quarter" idx="14" hasCustomPrompt="1"/>
          </p:nvPr>
        </p:nvSpPr>
        <p:spPr>
          <a:xfrm>
            <a:off x="36607751" y="2183148"/>
            <a:ext cx="6192000" cy="1944000"/>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9" name="Rectangle 8">
            <a:extLst>
              <a:ext uri="{FF2B5EF4-FFF2-40B4-BE49-F238E27FC236}">
                <a16:creationId xmlns:a16="http://schemas.microsoft.com/office/drawing/2014/main" id="{8B43F24F-F0FB-412D-9664-1168B0AE1CEF}"/>
              </a:ext>
              <a:ext uri="{C183D7F6-B498-43B3-948B-1728B52AA6E4}">
                <adec:decorative xmlns:adec="http://schemas.microsoft.com/office/drawing/2017/decorative" val="1"/>
              </a:ext>
            </a:extLst>
          </p:cNvPr>
          <p:cNvSpPr/>
          <p:nvPr/>
        </p:nvSpPr>
        <p:spPr>
          <a:xfrm>
            <a:off x="1058863" y="5022594"/>
            <a:ext cx="17379262" cy="8007874"/>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5" name="Content Placeholder 4">
            <a:extLst>
              <a:ext uri="{FF2B5EF4-FFF2-40B4-BE49-F238E27FC236}">
                <a16:creationId xmlns:a16="http://schemas.microsoft.com/office/drawing/2014/main" id="{53CD4AAC-44F7-4065-A428-4A870F2B2CEF}"/>
              </a:ext>
            </a:extLst>
          </p:cNvPr>
          <p:cNvSpPr>
            <a:spLocks noGrp="1"/>
          </p:cNvSpPr>
          <p:nvPr>
            <p:ph sz="quarter" idx="15" hasCustomPrompt="1"/>
          </p:nvPr>
        </p:nvSpPr>
        <p:spPr>
          <a:xfrm>
            <a:off x="1058862" y="5022850"/>
            <a:ext cx="17380800" cy="800735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0" name="Rectangle 9">
            <a:extLst>
              <a:ext uri="{FF2B5EF4-FFF2-40B4-BE49-F238E27FC236}">
                <a16:creationId xmlns:a16="http://schemas.microsoft.com/office/drawing/2014/main" id="{1AB46ECE-0E13-4515-9430-332A23640361}"/>
              </a:ext>
              <a:ext uri="{C183D7F6-B498-43B3-948B-1728B52AA6E4}">
                <adec:decorative xmlns:adec="http://schemas.microsoft.com/office/drawing/2017/decorative" val="1"/>
              </a:ext>
            </a:extLst>
          </p:cNvPr>
          <p:cNvSpPr/>
          <p:nvPr/>
        </p:nvSpPr>
        <p:spPr>
          <a:xfrm>
            <a:off x="1058863" y="13593445"/>
            <a:ext cx="9600035" cy="8048263"/>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3" name="Content Placeholder 32">
            <a:extLst>
              <a:ext uri="{FF2B5EF4-FFF2-40B4-BE49-F238E27FC236}">
                <a16:creationId xmlns:a16="http://schemas.microsoft.com/office/drawing/2014/main" id="{6BCD20C3-2203-4639-8AA5-6E0473699AB7}"/>
              </a:ext>
            </a:extLst>
          </p:cNvPr>
          <p:cNvSpPr>
            <a:spLocks noGrp="1"/>
          </p:cNvSpPr>
          <p:nvPr>
            <p:ph sz="quarter" idx="16" hasCustomPrompt="1"/>
          </p:nvPr>
        </p:nvSpPr>
        <p:spPr>
          <a:xfrm>
            <a:off x="1058863" y="13593763"/>
            <a:ext cx="9599612" cy="800735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1" name="Rectangle 10">
            <a:extLst>
              <a:ext uri="{FF2B5EF4-FFF2-40B4-BE49-F238E27FC236}">
                <a16:creationId xmlns:a16="http://schemas.microsoft.com/office/drawing/2014/main" id="{629FEC58-A4F3-4197-81B4-E6B1FBA9593F}"/>
              </a:ext>
              <a:ext uri="{C183D7F6-B498-43B3-948B-1728B52AA6E4}">
                <adec:decorative xmlns:adec="http://schemas.microsoft.com/office/drawing/2017/decorative" val="1"/>
              </a:ext>
            </a:extLst>
          </p:cNvPr>
          <p:cNvSpPr/>
          <p:nvPr/>
        </p:nvSpPr>
        <p:spPr>
          <a:xfrm>
            <a:off x="11423176" y="13593445"/>
            <a:ext cx="7014949" cy="8048263"/>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5" name="Content Placeholder 34">
            <a:extLst>
              <a:ext uri="{FF2B5EF4-FFF2-40B4-BE49-F238E27FC236}">
                <a16:creationId xmlns:a16="http://schemas.microsoft.com/office/drawing/2014/main" id="{E2C72D6E-B012-4960-AFAF-2935F5655271}"/>
              </a:ext>
            </a:extLst>
          </p:cNvPr>
          <p:cNvSpPr>
            <a:spLocks noGrp="1"/>
          </p:cNvSpPr>
          <p:nvPr>
            <p:ph sz="quarter" idx="17" hasCustomPrompt="1"/>
          </p:nvPr>
        </p:nvSpPr>
        <p:spPr>
          <a:xfrm>
            <a:off x="11422800" y="13593763"/>
            <a:ext cx="7016400" cy="80496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7" name="Rectangle 16">
            <a:extLst>
              <a:ext uri="{FF2B5EF4-FFF2-40B4-BE49-F238E27FC236}">
                <a16:creationId xmlns:a16="http://schemas.microsoft.com/office/drawing/2014/main" id="{63912914-2747-4DDE-8D76-5195595D4A64}"/>
              </a:ext>
              <a:ext uri="{C183D7F6-B498-43B3-948B-1728B52AA6E4}">
                <adec:decorative xmlns:adec="http://schemas.microsoft.com/office/drawing/2017/decorative" val="1"/>
              </a:ext>
            </a:extLst>
          </p:cNvPr>
          <p:cNvSpPr/>
          <p:nvPr/>
        </p:nvSpPr>
        <p:spPr>
          <a:xfrm>
            <a:off x="19188752" y="5022594"/>
            <a:ext cx="12117600" cy="5883463"/>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6" name="Content Placeholder 35">
            <a:extLst>
              <a:ext uri="{FF2B5EF4-FFF2-40B4-BE49-F238E27FC236}">
                <a16:creationId xmlns:a16="http://schemas.microsoft.com/office/drawing/2014/main" id="{28C20B94-8FCB-4CD3-BA6F-B68019414536}"/>
              </a:ext>
            </a:extLst>
          </p:cNvPr>
          <p:cNvSpPr>
            <a:spLocks noGrp="1"/>
          </p:cNvSpPr>
          <p:nvPr>
            <p:ph sz="quarter" idx="18" hasCustomPrompt="1"/>
          </p:nvPr>
        </p:nvSpPr>
        <p:spPr>
          <a:xfrm>
            <a:off x="19188000" y="5022000"/>
            <a:ext cx="12117600" cy="58824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9" name="Rectangle 18">
            <a:extLst>
              <a:ext uri="{FF2B5EF4-FFF2-40B4-BE49-F238E27FC236}">
                <a16:creationId xmlns:a16="http://schemas.microsoft.com/office/drawing/2014/main" id="{1BEB6CBD-170B-4F09-B2F0-698A9A96E623}"/>
              </a:ext>
              <a:ext uri="{C183D7F6-B498-43B3-948B-1728B52AA6E4}">
                <adec:decorative xmlns:adec="http://schemas.microsoft.com/office/drawing/2017/decorative" val="1"/>
              </a:ext>
            </a:extLst>
          </p:cNvPr>
          <p:cNvSpPr/>
          <p:nvPr/>
        </p:nvSpPr>
        <p:spPr>
          <a:xfrm>
            <a:off x="19202403" y="11452626"/>
            <a:ext cx="12119026" cy="5883463"/>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7" name="Content Placeholder 36">
            <a:extLst>
              <a:ext uri="{FF2B5EF4-FFF2-40B4-BE49-F238E27FC236}">
                <a16:creationId xmlns:a16="http://schemas.microsoft.com/office/drawing/2014/main" id="{DCBBFD08-AD1E-491B-9C58-47D0A41FB674}"/>
              </a:ext>
            </a:extLst>
          </p:cNvPr>
          <p:cNvSpPr>
            <a:spLocks noGrp="1"/>
          </p:cNvSpPr>
          <p:nvPr>
            <p:ph sz="quarter" idx="19" hasCustomPrompt="1"/>
          </p:nvPr>
        </p:nvSpPr>
        <p:spPr>
          <a:xfrm>
            <a:off x="19202400" y="11451600"/>
            <a:ext cx="12117600" cy="58824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1" name="Rectangle 20">
            <a:extLst>
              <a:ext uri="{FF2B5EF4-FFF2-40B4-BE49-F238E27FC236}">
                <a16:creationId xmlns:a16="http://schemas.microsoft.com/office/drawing/2014/main" id="{F798A082-AC4D-4A8D-9CF2-9430DF1C5F78}"/>
              </a:ext>
              <a:ext uri="{C183D7F6-B498-43B3-948B-1728B52AA6E4}">
                <adec:decorative xmlns:adec="http://schemas.microsoft.com/office/drawing/2017/decorative" val="1"/>
              </a:ext>
            </a:extLst>
          </p:cNvPr>
          <p:cNvSpPr/>
          <p:nvPr/>
        </p:nvSpPr>
        <p:spPr>
          <a:xfrm>
            <a:off x="19202403" y="17919260"/>
            <a:ext cx="12119026" cy="3722448"/>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8" name="Content Placeholder 37">
            <a:extLst>
              <a:ext uri="{FF2B5EF4-FFF2-40B4-BE49-F238E27FC236}">
                <a16:creationId xmlns:a16="http://schemas.microsoft.com/office/drawing/2014/main" id="{69CB0982-D2DA-488C-998B-7DC9B88A3E1C}"/>
              </a:ext>
            </a:extLst>
          </p:cNvPr>
          <p:cNvSpPr>
            <a:spLocks noGrp="1"/>
          </p:cNvSpPr>
          <p:nvPr>
            <p:ph sz="quarter" idx="20" hasCustomPrompt="1"/>
          </p:nvPr>
        </p:nvSpPr>
        <p:spPr>
          <a:xfrm>
            <a:off x="19202400" y="17920800"/>
            <a:ext cx="12117600" cy="37224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2" name="Rectangle 11">
            <a:extLst>
              <a:ext uri="{FF2B5EF4-FFF2-40B4-BE49-F238E27FC236}">
                <a16:creationId xmlns:a16="http://schemas.microsoft.com/office/drawing/2014/main" id="{DE17EA3D-1D97-402B-951A-07B65353F3E1}"/>
              </a:ext>
              <a:ext uri="{C183D7F6-B498-43B3-948B-1728B52AA6E4}">
                <adec:decorative xmlns:adec="http://schemas.microsoft.com/office/drawing/2017/decorative" val="1"/>
              </a:ext>
            </a:extLst>
          </p:cNvPr>
          <p:cNvSpPr/>
          <p:nvPr/>
        </p:nvSpPr>
        <p:spPr>
          <a:xfrm>
            <a:off x="32073949" y="5022594"/>
            <a:ext cx="9670951" cy="8007874"/>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9" name="Content Placeholder 38">
            <a:extLst>
              <a:ext uri="{FF2B5EF4-FFF2-40B4-BE49-F238E27FC236}">
                <a16:creationId xmlns:a16="http://schemas.microsoft.com/office/drawing/2014/main" id="{E3800366-A01C-4055-B3B8-37E3F51B2C3D}"/>
              </a:ext>
            </a:extLst>
          </p:cNvPr>
          <p:cNvSpPr>
            <a:spLocks noGrp="1"/>
          </p:cNvSpPr>
          <p:nvPr>
            <p:ph sz="quarter" idx="21" hasCustomPrompt="1"/>
          </p:nvPr>
        </p:nvSpPr>
        <p:spPr>
          <a:xfrm>
            <a:off x="32072400" y="5022000"/>
            <a:ext cx="9669600" cy="80064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3" name="Rectangle 12">
            <a:extLst>
              <a:ext uri="{FF2B5EF4-FFF2-40B4-BE49-F238E27FC236}">
                <a16:creationId xmlns:a16="http://schemas.microsoft.com/office/drawing/2014/main" id="{8DBB5D15-5B0D-4AD2-A799-ADC5BDBD177B}"/>
              </a:ext>
              <a:ext uri="{C183D7F6-B498-43B3-948B-1728B52AA6E4}">
                <adec:decorative xmlns:adec="http://schemas.microsoft.com/office/drawing/2017/decorative" val="1"/>
              </a:ext>
            </a:extLst>
          </p:cNvPr>
          <p:cNvSpPr/>
          <p:nvPr/>
        </p:nvSpPr>
        <p:spPr>
          <a:xfrm>
            <a:off x="32073949" y="13593445"/>
            <a:ext cx="4459216" cy="3722448"/>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0" name="Content Placeholder 39">
            <a:extLst>
              <a:ext uri="{FF2B5EF4-FFF2-40B4-BE49-F238E27FC236}">
                <a16:creationId xmlns:a16="http://schemas.microsoft.com/office/drawing/2014/main" id="{E8B00910-BAB4-498C-B8BA-9E5D259C2CDD}"/>
              </a:ext>
            </a:extLst>
          </p:cNvPr>
          <p:cNvSpPr>
            <a:spLocks noGrp="1"/>
          </p:cNvSpPr>
          <p:nvPr>
            <p:ph sz="quarter" idx="22" hasCustomPrompt="1"/>
          </p:nvPr>
        </p:nvSpPr>
        <p:spPr>
          <a:xfrm>
            <a:off x="32072400" y="13593600"/>
            <a:ext cx="4460400" cy="37224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32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6" name="Rectangle 15">
            <a:extLst>
              <a:ext uri="{FF2B5EF4-FFF2-40B4-BE49-F238E27FC236}">
                <a16:creationId xmlns:a16="http://schemas.microsoft.com/office/drawing/2014/main" id="{BBD276F9-89C3-4113-840D-B73A8EC65C36}"/>
              </a:ext>
              <a:ext uri="{C183D7F6-B498-43B3-948B-1728B52AA6E4}">
                <adec:decorative xmlns:adec="http://schemas.microsoft.com/office/drawing/2017/decorative" val="1"/>
              </a:ext>
            </a:extLst>
          </p:cNvPr>
          <p:cNvSpPr/>
          <p:nvPr/>
        </p:nvSpPr>
        <p:spPr>
          <a:xfrm>
            <a:off x="37285685" y="13593445"/>
            <a:ext cx="4459216" cy="3722448"/>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1" name="Content Placeholder 40">
            <a:extLst>
              <a:ext uri="{FF2B5EF4-FFF2-40B4-BE49-F238E27FC236}">
                <a16:creationId xmlns:a16="http://schemas.microsoft.com/office/drawing/2014/main" id="{13F1650C-45E1-44EE-9057-F0205C66164C}"/>
              </a:ext>
            </a:extLst>
          </p:cNvPr>
          <p:cNvSpPr>
            <a:spLocks noGrp="1"/>
          </p:cNvSpPr>
          <p:nvPr>
            <p:ph sz="quarter" idx="23" hasCustomPrompt="1"/>
          </p:nvPr>
        </p:nvSpPr>
        <p:spPr>
          <a:xfrm>
            <a:off x="37285200" y="13593600"/>
            <a:ext cx="4460400" cy="37224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32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4" name="Rectangle 13">
            <a:extLst>
              <a:ext uri="{FF2B5EF4-FFF2-40B4-BE49-F238E27FC236}">
                <a16:creationId xmlns:a16="http://schemas.microsoft.com/office/drawing/2014/main" id="{36E3DF8E-C4AE-42AE-9D54-DAF4F3D3BE66}"/>
              </a:ext>
              <a:ext uri="{C183D7F6-B498-43B3-948B-1728B52AA6E4}">
                <adec:decorative xmlns:adec="http://schemas.microsoft.com/office/drawing/2017/decorative" val="1"/>
              </a:ext>
            </a:extLst>
          </p:cNvPr>
          <p:cNvSpPr/>
          <p:nvPr/>
        </p:nvSpPr>
        <p:spPr>
          <a:xfrm>
            <a:off x="32073949" y="17919260"/>
            <a:ext cx="4459216" cy="3722448"/>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2" name="Content Placeholder 41">
            <a:extLst>
              <a:ext uri="{FF2B5EF4-FFF2-40B4-BE49-F238E27FC236}">
                <a16:creationId xmlns:a16="http://schemas.microsoft.com/office/drawing/2014/main" id="{C8755E73-48C4-4B30-AEC3-CF06E9993461}"/>
              </a:ext>
            </a:extLst>
          </p:cNvPr>
          <p:cNvSpPr>
            <a:spLocks noGrp="1"/>
          </p:cNvSpPr>
          <p:nvPr>
            <p:ph sz="quarter" idx="24" hasCustomPrompt="1"/>
          </p:nvPr>
        </p:nvSpPr>
        <p:spPr>
          <a:xfrm>
            <a:off x="32072400" y="17920800"/>
            <a:ext cx="4460400" cy="37224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32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5" name="Rectangle 14">
            <a:extLst>
              <a:ext uri="{FF2B5EF4-FFF2-40B4-BE49-F238E27FC236}">
                <a16:creationId xmlns:a16="http://schemas.microsoft.com/office/drawing/2014/main" id="{E6861DA8-30DB-48AE-B570-F97069B994CF}"/>
              </a:ext>
              <a:ext uri="{C183D7F6-B498-43B3-948B-1728B52AA6E4}">
                <adec:decorative xmlns:adec="http://schemas.microsoft.com/office/drawing/2017/decorative" val="1"/>
              </a:ext>
            </a:extLst>
          </p:cNvPr>
          <p:cNvSpPr/>
          <p:nvPr/>
        </p:nvSpPr>
        <p:spPr>
          <a:xfrm>
            <a:off x="37285685" y="17919260"/>
            <a:ext cx="4459216" cy="3722448"/>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3" name="Content Placeholder 42">
            <a:extLst>
              <a:ext uri="{FF2B5EF4-FFF2-40B4-BE49-F238E27FC236}">
                <a16:creationId xmlns:a16="http://schemas.microsoft.com/office/drawing/2014/main" id="{63D3E744-6C56-4C5F-88D6-4844FC847B5A}"/>
              </a:ext>
            </a:extLst>
          </p:cNvPr>
          <p:cNvSpPr>
            <a:spLocks noGrp="1"/>
          </p:cNvSpPr>
          <p:nvPr>
            <p:ph sz="quarter" idx="25" hasCustomPrompt="1"/>
          </p:nvPr>
        </p:nvSpPr>
        <p:spPr>
          <a:xfrm>
            <a:off x="37285200" y="17920800"/>
            <a:ext cx="4460400" cy="37224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32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0" name="Text Placeholder 19"/>
          <p:cNvSpPr>
            <a:spLocks noGrp="1"/>
          </p:cNvSpPr>
          <p:nvPr>
            <p:ph type="body" sz="quarter" idx="13" hasCustomPrompt="1"/>
          </p:nvPr>
        </p:nvSpPr>
        <p:spPr>
          <a:xfrm>
            <a:off x="1058863" y="22773969"/>
            <a:ext cx="12420600" cy="984575"/>
          </a:xfrm>
          <a:prstGeom prst="rect">
            <a:avLst/>
          </a:prstGeom>
        </p:spPr>
        <p:txBody>
          <a:bodyPr>
            <a:normAutofit/>
          </a:bodyPr>
          <a:lstStyle>
            <a:lvl1pPr marL="0" indent="0">
              <a:buNone/>
              <a:defRPr sz="2862" baseline="0">
                <a:solidFill>
                  <a:schemeClr val="bg1"/>
                </a:solidFill>
              </a:defRPr>
            </a:lvl1pPr>
          </a:lstStyle>
          <a:p>
            <a:pPr lvl="0"/>
            <a:r>
              <a:rPr lang="en-US" dirty="0"/>
              <a:t>Add contact details here</a:t>
            </a:r>
            <a:endParaRPr lang="en-GB" dirty="0"/>
          </a:p>
        </p:txBody>
      </p:sp>
      <p:sp>
        <p:nvSpPr>
          <p:cNvPr id="18" name="Text Placeholder 17"/>
          <p:cNvSpPr>
            <a:spLocks noGrp="1"/>
          </p:cNvSpPr>
          <p:nvPr>
            <p:ph type="body" sz="quarter" idx="12" hasCustomPrompt="1"/>
          </p:nvPr>
        </p:nvSpPr>
        <p:spPr>
          <a:xfrm>
            <a:off x="29644975" y="22773969"/>
            <a:ext cx="12134850" cy="984575"/>
          </a:xfrm>
          <a:prstGeom prst="rect">
            <a:avLst/>
          </a:prstGeom>
        </p:spPr>
        <p:txBody>
          <a:bodyPr>
            <a:normAutofit/>
          </a:bodyPr>
          <a:lstStyle>
            <a:lvl1pPr marL="0" indent="0" algn="r">
              <a:buNone/>
              <a:defRPr sz="2862"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23430676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67">
          <p15:clr>
            <a:srgbClr val="FBAE40"/>
          </p15:clr>
        </p15:guide>
        <p15:guide id="2" pos="26296">
          <p15:clr>
            <a:srgbClr val="FBAE40"/>
          </p15:clr>
        </p15:guide>
        <p15:guide id="4" orient="horz" pos="13637">
          <p15:clr>
            <a:srgbClr val="FBAE40"/>
          </p15:clr>
        </p15:guide>
        <p15:guide id="5" pos="11622">
          <p15:clr>
            <a:srgbClr val="FBAE40"/>
          </p15:clr>
        </p15:guide>
        <p15:guide id="6" pos="12075">
          <p15:clr>
            <a:srgbClr val="FBAE40"/>
          </p15:clr>
        </p15:guide>
        <p15:guide id="7" pos="19741">
          <p15:clr>
            <a:srgbClr val="FBAE40"/>
          </p15:clr>
        </p15:guide>
        <p15:guide id="8" pos="20195">
          <p15:clr>
            <a:srgbClr val="FBAE40"/>
          </p15:clr>
        </p15:guide>
        <p15:guide id="9" orient="horz" pos="315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CL Colour Palette">
    <p:spTree>
      <p:nvGrpSpPr>
        <p:cNvPr id="1" name=""/>
        <p:cNvGrpSpPr/>
        <p:nvPr/>
      </p:nvGrpSpPr>
      <p:grpSpPr>
        <a:xfrm>
          <a:off x="0" y="0"/>
          <a:ext cx="0" cy="0"/>
          <a:chOff x="0" y="0"/>
          <a:chExt cx="0" cy="0"/>
        </a:xfrm>
      </p:grpSpPr>
      <p:sp>
        <p:nvSpPr>
          <p:cNvPr id="20" name="Rectangle 19"/>
          <p:cNvSpPr/>
          <p:nvPr userDrawn="1"/>
        </p:nvSpPr>
        <p:spPr>
          <a:xfrm>
            <a:off x="1058863" y="1309059"/>
            <a:ext cx="27442205" cy="1569660"/>
          </a:xfrm>
          <a:prstGeom prst="rect">
            <a:avLst/>
          </a:prstGeom>
        </p:spPr>
        <p:txBody>
          <a:bodyPr wrap="square">
            <a:spAutoFit/>
          </a:bodyPr>
          <a:lstStyle/>
          <a:p>
            <a:pPr algn="l"/>
            <a:r>
              <a:rPr kumimoji="0" lang="zh-CN" altLang="en-US" sz="9600" b="1" i="0" u="none" strike="noStrike" kern="1200" cap="none" spc="0" normalizeH="0" baseline="0" noProof="0" dirty="0">
                <a:ln>
                  <a:noFill/>
                </a:ln>
                <a:solidFill>
                  <a:schemeClr val="bg1"/>
                </a:solidFill>
                <a:effectLst/>
                <a:uLnTx/>
                <a:uFillTx/>
                <a:latin typeface="Arial"/>
                <a:ea typeface="+mj-ea"/>
                <a:cs typeface="+mj-cs"/>
              </a:rPr>
              <a:t>上海交通大学色彩规范</a:t>
            </a:r>
            <a:endParaRPr lang="en-GB" dirty="0">
              <a:solidFill>
                <a:schemeClr val="bg1"/>
              </a:solidFill>
            </a:endParaRPr>
          </a:p>
        </p:txBody>
      </p:sp>
      <p:pic>
        <p:nvPicPr>
          <p:cNvPr id="1028" name="Picture 4" descr="上海交通大学视觉形象识别系统">
            <a:extLst>
              <a:ext uri="{FF2B5EF4-FFF2-40B4-BE49-F238E27FC236}">
                <a16:creationId xmlns:a16="http://schemas.microsoft.com/office/drawing/2014/main" id="{C3AD2BC2-1CE0-6A4E-906F-A69931ED46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12213" y="5355484"/>
            <a:ext cx="21299487" cy="156933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上海交通大学视觉形象识别系统">
            <a:extLst>
              <a:ext uri="{FF2B5EF4-FFF2-40B4-BE49-F238E27FC236}">
                <a16:creationId xmlns:a16="http://schemas.microsoft.com/office/drawing/2014/main" id="{E77C3805-6CD3-F946-A9B1-1B47FFAF5E8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9276" y="5355484"/>
            <a:ext cx="21299487" cy="1569337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09FC0299-83F0-DB42-BCCA-C2E39DD3CD26}"/>
              </a:ext>
            </a:extLst>
          </p:cNvPr>
          <p:cNvSpPr/>
          <p:nvPr userDrawn="1"/>
        </p:nvSpPr>
        <p:spPr>
          <a:xfrm>
            <a:off x="1058863" y="21362769"/>
            <a:ext cx="21328275" cy="830997"/>
          </a:xfrm>
          <a:prstGeom prst="rect">
            <a:avLst/>
          </a:prstGeom>
        </p:spPr>
        <p:txBody>
          <a:bodyPr wrap="none">
            <a:spAutoFit/>
          </a:bodyPr>
          <a:lstStyle/>
          <a:p>
            <a:r>
              <a:rPr lang="zh-CN" altLang="en-US" sz="4800" dirty="0"/>
              <a:t>上海交通大学色彩规范指南：https://vi.sjtu.edu.cn/index.php/articles/base/3</a:t>
            </a:r>
          </a:p>
        </p:txBody>
      </p:sp>
    </p:spTree>
    <p:extLst>
      <p:ext uri="{BB962C8B-B14F-4D97-AF65-F5344CB8AC3E}">
        <p14:creationId xmlns:p14="http://schemas.microsoft.com/office/powerpoint/2010/main" val="24640458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67">
          <p15:clr>
            <a:srgbClr val="FBAE40"/>
          </p15:clr>
        </p15:guide>
        <p15:guide id="2" pos="26296">
          <p15:clr>
            <a:srgbClr val="FBAE40"/>
          </p15:clr>
        </p15:guide>
        <p15:guide id="4" orient="horz" pos="13864" userDrawn="1">
          <p15:clr>
            <a:srgbClr val="FBAE40"/>
          </p15:clr>
        </p15:guide>
        <p15:guide id="5" orient="horz" pos="293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Poster -  3 column guide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058863" y="730800"/>
            <a:ext cx="40720962" cy="1089529"/>
          </a:xfrm>
          <a:prstGeom prst="rect">
            <a:avLst/>
          </a:prstGeom>
        </p:spPr>
        <p:txBody>
          <a:bodyPr wrap="square" lIns="0">
            <a:spAutoFit/>
          </a:bodyPr>
          <a:lstStyle>
            <a:lvl1pPr>
              <a:defRPr sz="7200"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864" y="2160000"/>
            <a:ext cx="35506800" cy="757130"/>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863" y="3240000"/>
            <a:ext cx="35506800" cy="480131"/>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7751" y="2183148"/>
            <a:ext cx="6192000" cy="1944000"/>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15" name="Text Placeholder 19"/>
          <p:cNvSpPr>
            <a:spLocks noGrp="1"/>
          </p:cNvSpPr>
          <p:nvPr>
            <p:ph type="body" sz="quarter" idx="13" hasCustomPrompt="1"/>
          </p:nvPr>
        </p:nvSpPr>
        <p:spPr>
          <a:xfrm>
            <a:off x="1058863" y="22773969"/>
            <a:ext cx="12420600" cy="984575"/>
          </a:xfrm>
          <a:prstGeom prst="rect">
            <a:avLst/>
          </a:prstGeom>
        </p:spPr>
        <p:txBody>
          <a:bodyPr>
            <a:normAutofit/>
          </a:bodyPr>
          <a:lstStyle>
            <a:lvl1pPr marL="0" indent="0">
              <a:buNone/>
              <a:defRPr sz="2862"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4975" y="22773969"/>
            <a:ext cx="12134850" cy="984575"/>
          </a:xfrm>
          <a:prstGeom prst="rect">
            <a:avLst/>
          </a:prstGeom>
        </p:spPr>
        <p:txBody>
          <a:bodyPr>
            <a:normAutofit/>
          </a:bodyPr>
          <a:lstStyle>
            <a:lvl1pPr marL="0" indent="0" algn="r">
              <a:buNone/>
              <a:defRPr sz="2862"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272694043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67">
          <p15:clr>
            <a:srgbClr val="FBAE40"/>
          </p15:clr>
        </p15:guide>
        <p15:guide id="2" pos="26296">
          <p15:clr>
            <a:srgbClr val="FBAE40"/>
          </p15:clr>
        </p15:guide>
        <p15:guide id="7" pos="17564">
          <p15:clr>
            <a:srgbClr val="FBAE40"/>
          </p15:clr>
        </p15:guide>
        <p15:guide id="9" pos="9399">
          <p15:clr>
            <a:srgbClr val="FBAE40"/>
          </p15:clr>
        </p15:guide>
        <p15:guide id="10" pos="8832">
          <p15:clr>
            <a:srgbClr val="FBAE40"/>
          </p15:clr>
        </p15:guide>
        <p15:guide id="18" pos="18131">
          <p15:clr>
            <a:srgbClr val="FBAE40"/>
          </p15:clr>
        </p15:guide>
        <p15:guide id="36" orient="horz" pos="13804">
          <p15:clr>
            <a:srgbClr val="FBAE40"/>
          </p15:clr>
        </p15:guide>
        <p15:guide id="37" orient="horz" pos="293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Poster - 3 columns v2">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058863" y="730800"/>
            <a:ext cx="40720962" cy="1089529"/>
          </a:xfrm>
          <a:prstGeom prst="rect">
            <a:avLst/>
          </a:prstGeom>
        </p:spPr>
        <p:txBody>
          <a:bodyPr wrap="square" lIns="0">
            <a:spAutoFit/>
          </a:bodyPr>
          <a:lstStyle>
            <a:lvl1pPr>
              <a:defRPr sz="7200"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864" y="2160000"/>
            <a:ext cx="35506800" cy="757130"/>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863" y="3240000"/>
            <a:ext cx="35506800" cy="480131"/>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7751" y="2183148"/>
            <a:ext cx="6192000" cy="1944000"/>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0" name="Rectangle 19">
            <a:extLst>
              <a:ext uri="{C183D7F6-B498-43B3-948B-1728B52AA6E4}">
                <adec:decorative xmlns:adec="http://schemas.microsoft.com/office/drawing/2017/decorative" val="1"/>
              </a:ext>
            </a:extLst>
          </p:cNvPr>
          <p:cNvSpPr/>
          <p:nvPr/>
        </p:nvSpPr>
        <p:spPr>
          <a:xfrm>
            <a:off x="1058863" y="4646903"/>
            <a:ext cx="12960000" cy="6095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ontent Placeholder 2">
            <a:extLst>
              <a:ext uri="{C183D7F6-B498-43B3-948B-1728B52AA6E4}">
                <adec:decorative xmlns:adec="http://schemas.microsoft.com/office/drawing/2017/decorative" val="0"/>
              </a:ext>
            </a:extLst>
          </p:cNvPr>
          <p:cNvSpPr>
            <a:spLocks noGrp="1"/>
          </p:cNvSpPr>
          <p:nvPr>
            <p:ph sz="quarter" idx="18" hasCustomPrompt="1"/>
          </p:nvPr>
        </p:nvSpPr>
        <p:spPr>
          <a:xfrm>
            <a:off x="1058863" y="4646903"/>
            <a:ext cx="12960000" cy="6095309"/>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4" name="Rectangle 3">
            <a:extLst>
              <a:ext uri="{C183D7F6-B498-43B3-948B-1728B52AA6E4}">
                <adec:decorative xmlns:adec="http://schemas.microsoft.com/office/drawing/2017/decorative" val="1"/>
              </a:ext>
            </a:extLst>
          </p:cNvPr>
          <p:cNvSpPr/>
          <p:nvPr/>
        </p:nvSpPr>
        <p:spPr>
          <a:xfrm>
            <a:off x="1058863" y="11321144"/>
            <a:ext cx="12960000" cy="1060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4"/>
          <p:cNvSpPr>
            <a:spLocks noGrp="1"/>
          </p:cNvSpPr>
          <p:nvPr>
            <p:ph sz="quarter" idx="22" hasCustomPrompt="1"/>
          </p:nvPr>
        </p:nvSpPr>
        <p:spPr>
          <a:xfrm>
            <a:off x="1058863" y="11321304"/>
            <a:ext cx="12960000" cy="106056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8" name="Rectangle 17">
            <a:extLst>
              <a:ext uri="{C183D7F6-B498-43B3-948B-1728B52AA6E4}">
                <adec:decorative xmlns:adec="http://schemas.microsoft.com/office/drawing/2017/decorative" val="1"/>
              </a:ext>
            </a:extLst>
          </p:cNvPr>
          <p:cNvSpPr/>
          <p:nvPr/>
        </p:nvSpPr>
        <p:spPr>
          <a:xfrm>
            <a:off x="14904739" y="4646902"/>
            <a:ext cx="12960000" cy="105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2"/>
          <p:cNvSpPr>
            <a:spLocks noGrp="1"/>
          </p:cNvSpPr>
          <p:nvPr>
            <p:ph sz="quarter" idx="16" hasCustomPrompt="1"/>
          </p:nvPr>
        </p:nvSpPr>
        <p:spPr>
          <a:xfrm>
            <a:off x="14904739" y="4646903"/>
            <a:ext cx="12960000" cy="1057412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1604820" indent="0" algn="l" defTabSz="3209641" rtl="0" eaLnBrk="1" latinLnBrk="0" hangingPunct="1">
              <a:lnSpc>
                <a:spcPct val="90000"/>
              </a:lnSpc>
              <a:buFont typeface="Arial" panose="020B0604020202020204" pitchFamily="34" charset="0"/>
              <a:buNone/>
              <a:defRPr lang="en-US" sz="4000" b="1" kern="1200" dirty="0" smtClean="0">
                <a:solidFill>
                  <a:schemeClr val="tx1"/>
                </a:solidFill>
                <a:latin typeface="+mj-lt"/>
                <a:ea typeface="+mn-ea"/>
                <a:cs typeface="+mn-cs"/>
              </a:defRPr>
            </a:lvl2pPr>
            <a:lvl3pPr marL="3209641" indent="0" algn="l" defTabSz="3209641" rtl="0" eaLnBrk="1" latinLnBrk="0" hangingPunct="1">
              <a:lnSpc>
                <a:spcPct val="90000"/>
              </a:lnSpc>
              <a:buFont typeface="Arial" panose="020B0604020202020204" pitchFamily="34" charset="0"/>
              <a:buNone/>
              <a:defRPr lang="en-US" sz="2400" b="0" kern="1200" dirty="0" smtClean="0">
                <a:solidFill>
                  <a:schemeClr val="tx1"/>
                </a:solidFill>
                <a:latin typeface="+mj-lt"/>
                <a:ea typeface="+mn-ea"/>
                <a:cs typeface="+mn-cs"/>
              </a:defRPr>
            </a:lvl3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4" name="Rectangle 23">
            <a:extLst>
              <a:ext uri="{C183D7F6-B498-43B3-948B-1728B52AA6E4}">
                <adec:decorative xmlns:adec="http://schemas.microsoft.com/office/drawing/2017/decorative" val="1"/>
              </a:ext>
            </a:extLst>
          </p:cNvPr>
          <p:cNvSpPr/>
          <p:nvPr/>
        </p:nvSpPr>
        <p:spPr>
          <a:xfrm>
            <a:off x="14904739" y="15831595"/>
            <a:ext cx="12960000" cy="6095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Content Placeholder 2"/>
          <p:cNvSpPr>
            <a:spLocks noGrp="1"/>
          </p:cNvSpPr>
          <p:nvPr>
            <p:ph sz="quarter" idx="20" hasCustomPrompt="1"/>
          </p:nvPr>
        </p:nvSpPr>
        <p:spPr>
          <a:xfrm>
            <a:off x="14904739" y="15831595"/>
            <a:ext cx="12960000" cy="6095309"/>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9" name="Rectangle 18">
            <a:extLst>
              <a:ext uri="{C183D7F6-B498-43B3-948B-1728B52AA6E4}">
                <adec:decorative xmlns:adec="http://schemas.microsoft.com/office/drawing/2017/decorative" val="1"/>
              </a:ext>
            </a:extLst>
          </p:cNvPr>
          <p:cNvSpPr/>
          <p:nvPr/>
        </p:nvSpPr>
        <p:spPr>
          <a:xfrm>
            <a:off x="28768352" y="4646903"/>
            <a:ext cx="12960000" cy="6095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p:cNvSpPr>
            <a:spLocks noGrp="1"/>
          </p:cNvSpPr>
          <p:nvPr>
            <p:ph sz="quarter" idx="17" hasCustomPrompt="1"/>
          </p:nvPr>
        </p:nvSpPr>
        <p:spPr>
          <a:xfrm>
            <a:off x="28768352" y="4646903"/>
            <a:ext cx="12960000" cy="6095309"/>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2" name="Rectangle 21">
            <a:extLst>
              <a:ext uri="{C183D7F6-B498-43B3-948B-1728B52AA6E4}">
                <adec:decorative xmlns:adec="http://schemas.microsoft.com/office/drawing/2017/decorative" val="1"/>
              </a:ext>
            </a:extLst>
          </p:cNvPr>
          <p:cNvSpPr/>
          <p:nvPr/>
        </p:nvSpPr>
        <p:spPr>
          <a:xfrm>
            <a:off x="28768352" y="11362707"/>
            <a:ext cx="12960000" cy="6095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ontent Placeholder 2"/>
          <p:cNvSpPr>
            <a:spLocks noGrp="1"/>
          </p:cNvSpPr>
          <p:nvPr>
            <p:ph sz="quarter" idx="19" hasCustomPrompt="1"/>
          </p:nvPr>
        </p:nvSpPr>
        <p:spPr>
          <a:xfrm>
            <a:off x="28768352" y="11362707"/>
            <a:ext cx="12960000" cy="6095309"/>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8" name="Rectangle 27">
            <a:extLst>
              <a:ext uri="{C183D7F6-B498-43B3-948B-1728B52AA6E4}">
                <adec:decorative xmlns:adec="http://schemas.microsoft.com/office/drawing/2017/decorative" val="1"/>
              </a:ext>
            </a:extLst>
          </p:cNvPr>
          <p:cNvSpPr/>
          <p:nvPr/>
        </p:nvSpPr>
        <p:spPr>
          <a:xfrm>
            <a:off x="28768352" y="18051754"/>
            <a:ext cx="12960000" cy="387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Content Placeholder 2"/>
          <p:cNvSpPr>
            <a:spLocks noGrp="1"/>
          </p:cNvSpPr>
          <p:nvPr>
            <p:ph sz="quarter" idx="21" hasCustomPrompt="1"/>
          </p:nvPr>
        </p:nvSpPr>
        <p:spPr>
          <a:xfrm>
            <a:off x="28768352" y="18051754"/>
            <a:ext cx="12960000" cy="387515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5" name="Text Placeholder 19"/>
          <p:cNvSpPr>
            <a:spLocks noGrp="1"/>
          </p:cNvSpPr>
          <p:nvPr>
            <p:ph type="body" sz="quarter" idx="13" hasCustomPrompt="1"/>
          </p:nvPr>
        </p:nvSpPr>
        <p:spPr>
          <a:xfrm>
            <a:off x="1058863" y="22773969"/>
            <a:ext cx="12420600" cy="984575"/>
          </a:xfrm>
          <a:prstGeom prst="rect">
            <a:avLst/>
          </a:prstGeom>
        </p:spPr>
        <p:txBody>
          <a:bodyPr>
            <a:normAutofit/>
          </a:bodyPr>
          <a:lstStyle>
            <a:lvl1pPr marL="0" indent="0">
              <a:buNone/>
              <a:defRPr sz="2862"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4975" y="22773969"/>
            <a:ext cx="12134850" cy="984575"/>
          </a:xfrm>
          <a:prstGeom prst="rect">
            <a:avLst/>
          </a:prstGeom>
        </p:spPr>
        <p:txBody>
          <a:bodyPr>
            <a:normAutofit/>
          </a:bodyPr>
          <a:lstStyle>
            <a:lvl1pPr marL="0" indent="0" algn="r">
              <a:buNone/>
              <a:defRPr sz="2862"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20167810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67">
          <p15:clr>
            <a:srgbClr val="FBAE40"/>
          </p15:clr>
        </p15:guide>
        <p15:guide id="2" pos="26296">
          <p15:clr>
            <a:srgbClr val="FBAE40"/>
          </p15:clr>
        </p15:guide>
        <p15:guide id="7" pos="17564">
          <p15:clr>
            <a:srgbClr val="FBAE40"/>
          </p15:clr>
        </p15:guide>
        <p15:guide id="9" pos="9399">
          <p15:clr>
            <a:srgbClr val="FBAE40"/>
          </p15:clr>
        </p15:guide>
        <p15:guide id="10" pos="8832">
          <p15:clr>
            <a:srgbClr val="FBAE40"/>
          </p15:clr>
        </p15:guide>
        <p15:guide id="18" pos="18131">
          <p15:clr>
            <a:srgbClr val="FBAE40"/>
          </p15:clr>
        </p15:guide>
        <p15:guide id="32" orient="horz" pos="2929">
          <p15:clr>
            <a:srgbClr val="FBAE40"/>
          </p15:clr>
        </p15:guide>
        <p15:guide id="36" orient="horz" pos="138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Poster -  4 column guides">
    <p:spTree>
      <p:nvGrpSpPr>
        <p:cNvPr id="1" name=""/>
        <p:cNvGrpSpPr/>
        <p:nvPr/>
      </p:nvGrpSpPr>
      <p:grpSpPr>
        <a:xfrm>
          <a:off x="0" y="0"/>
          <a:ext cx="0" cy="0"/>
          <a:chOff x="0" y="0"/>
          <a:chExt cx="0" cy="0"/>
        </a:xfrm>
      </p:grpSpPr>
      <p:sp>
        <p:nvSpPr>
          <p:cNvPr id="10" name="Title 1" descr="Poster title"/>
          <p:cNvSpPr>
            <a:spLocks noGrp="1"/>
          </p:cNvSpPr>
          <p:nvPr>
            <p:ph type="title" hasCustomPrompt="1"/>
          </p:nvPr>
        </p:nvSpPr>
        <p:spPr>
          <a:xfrm>
            <a:off x="1058863" y="730800"/>
            <a:ext cx="40720962" cy="1089529"/>
          </a:xfrm>
          <a:prstGeom prst="rect">
            <a:avLst/>
          </a:prstGeom>
        </p:spPr>
        <p:txBody>
          <a:bodyPr wrap="square" lIns="0">
            <a:spAutoFit/>
          </a:bodyPr>
          <a:lstStyle>
            <a:lvl1pPr>
              <a:defRPr sz="7200" b="1">
                <a:solidFill>
                  <a:schemeClr val="bg1"/>
                </a:solidFill>
              </a:defRPr>
            </a:lvl1pPr>
          </a:lstStyle>
          <a:p>
            <a:r>
              <a:rPr lang="en-US" dirty="0"/>
              <a:t>Click to add title – Arial bold 72pt</a:t>
            </a:r>
            <a:endParaRPr lang="en-GB" dirty="0"/>
          </a:p>
        </p:txBody>
      </p:sp>
      <p:sp>
        <p:nvSpPr>
          <p:cNvPr id="11" name="Text Placeholder 5" descr="Authors"/>
          <p:cNvSpPr>
            <a:spLocks noGrp="1"/>
          </p:cNvSpPr>
          <p:nvPr>
            <p:ph type="body" sz="quarter" idx="10" hasCustomPrompt="1"/>
          </p:nvPr>
        </p:nvSpPr>
        <p:spPr>
          <a:xfrm>
            <a:off x="1058864" y="2160000"/>
            <a:ext cx="35506800" cy="757130"/>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descr="Department or institution"/>
          <p:cNvSpPr>
            <a:spLocks noGrp="1"/>
          </p:cNvSpPr>
          <p:nvPr>
            <p:ph type="body" sz="quarter" idx="11" hasCustomPrompt="1"/>
          </p:nvPr>
        </p:nvSpPr>
        <p:spPr>
          <a:xfrm>
            <a:off x="1058863" y="3240000"/>
            <a:ext cx="35506800" cy="480131"/>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descr="Exclusion area"/>
          <p:cNvSpPr>
            <a:spLocks noGrp="1"/>
          </p:cNvSpPr>
          <p:nvPr>
            <p:ph type="body" sz="quarter" idx="14" hasCustomPrompt="1"/>
          </p:nvPr>
        </p:nvSpPr>
        <p:spPr>
          <a:xfrm>
            <a:off x="36607751" y="2183148"/>
            <a:ext cx="6192000" cy="1944000"/>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15" name="Text Placeholder 19" descr="Contact details"/>
          <p:cNvSpPr>
            <a:spLocks noGrp="1"/>
          </p:cNvSpPr>
          <p:nvPr>
            <p:ph type="body" sz="quarter" idx="13" hasCustomPrompt="1"/>
          </p:nvPr>
        </p:nvSpPr>
        <p:spPr>
          <a:xfrm>
            <a:off x="1058863" y="22773969"/>
            <a:ext cx="12420600" cy="984575"/>
          </a:xfrm>
          <a:prstGeom prst="rect">
            <a:avLst/>
          </a:prstGeom>
        </p:spPr>
        <p:txBody>
          <a:bodyPr>
            <a:normAutofit/>
          </a:bodyPr>
          <a:lstStyle>
            <a:lvl1pPr marL="0" indent="0">
              <a:buNone/>
              <a:defRPr sz="2862" baseline="0">
                <a:solidFill>
                  <a:schemeClr val="bg1"/>
                </a:solidFill>
              </a:defRPr>
            </a:lvl1pPr>
          </a:lstStyle>
          <a:p>
            <a:pPr lvl="0"/>
            <a:r>
              <a:rPr lang="en-US" dirty="0"/>
              <a:t>Add contact details here</a:t>
            </a:r>
            <a:endParaRPr lang="en-GB" dirty="0"/>
          </a:p>
        </p:txBody>
      </p:sp>
      <p:sp>
        <p:nvSpPr>
          <p:cNvPr id="17" name="Text Placeholder 17" descr="Collaborator logos"/>
          <p:cNvSpPr>
            <a:spLocks noGrp="1"/>
          </p:cNvSpPr>
          <p:nvPr>
            <p:ph type="body" sz="quarter" idx="12" hasCustomPrompt="1"/>
          </p:nvPr>
        </p:nvSpPr>
        <p:spPr>
          <a:xfrm>
            <a:off x="29644975" y="22773969"/>
            <a:ext cx="12134850" cy="984575"/>
          </a:xfrm>
          <a:prstGeom prst="rect">
            <a:avLst/>
          </a:prstGeom>
        </p:spPr>
        <p:txBody>
          <a:bodyPr>
            <a:normAutofit/>
          </a:bodyPr>
          <a:lstStyle>
            <a:lvl1pPr marL="0" indent="0" algn="r">
              <a:buNone/>
              <a:defRPr sz="2862"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2403406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67">
          <p15:clr>
            <a:srgbClr val="FBAE40"/>
          </p15:clr>
        </p15:guide>
        <p15:guide id="2" pos="26296">
          <p15:clr>
            <a:srgbClr val="FBAE40"/>
          </p15:clr>
        </p15:guide>
        <p15:guide id="7" pos="19764">
          <p15:clr>
            <a:srgbClr val="FBAE40"/>
          </p15:clr>
        </p15:guide>
        <p15:guide id="9" pos="7199">
          <p15:clr>
            <a:srgbClr val="FBAE40"/>
          </p15:clr>
        </p15:guide>
        <p15:guide id="10" pos="6746">
          <p15:clr>
            <a:srgbClr val="FBAE40"/>
          </p15:clr>
        </p15:guide>
        <p15:guide id="18" pos="20217">
          <p15:clr>
            <a:srgbClr val="FBAE40"/>
          </p15:clr>
        </p15:guide>
        <p15:guide id="32" orient="horz" pos="2929">
          <p15:clr>
            <a:srgbClr val="FBAE40"/>
          </p15:clr>
        </p15:guide>
        <p15:guide id="36" orient="horz" pos="13804">
          <p15:clr>
            <a:srgbClr val="FBAE40"/>
          </p15:clr>
        </p15:guide>
        <p15:guide id="37" pos="13255">
          <p15:clr>
            <a:srgbClr val="FBAE40"/>
          </p15:clr>
        </p15:guide>
        <p15:guide id="38" pos="1370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Poster -  4 columns v1">
    <p:spTree>
      <p:nvGrpSpPr>
        <p:cNvPr id="1" name=""/>
        <p:cNvGrpSpPr/>
        <p:nvPr/>
      </p:nvGrpSpPr>
      <p:grpSpPr>
        <a:xfrm>
          <a:off x="0" y="0"/>
          <a:ext cx="0" cy="0"/>
          <a:chOff x="0" y="0"/>
          <a:chExt cx="0" cy="0"/>
        </a:xfrm>
      </p:grpSpPr>
      <p:sp>
        <p:nvSpPr>
          <p:cNvPr id="10" name="Title 1" descr="Poster title"/>
          <p:cNvSpPr>
            <a:spLocks noGrp="1"/>
          </p:cNvSpPr>
          <p:nvPr>
            <p:ph type="title" hasCustomPrompt="1"/>
          </p:nvPr>
        </p:nvSpPr>
        <p:spPr>
          <a:xfrm>
            <a:off x="1058863" y="730800"/>
            <a:ext cx="40720962" cy="1089529"/>
          </a:xfrm>
          <a:prstGeom prst="rect">
            <a:avLst/>
          </a:prstGeom>
        </p:spPr>
        <p:txBody>
          <a:bodyPr wrap="square" lIns="0">
            <a:spAutoFit/>
          </a:bodyPr>
          <a:lstStyle>
            <a:lvl1pPr>
              <a:defRPr sz="7200"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864" y="2160000"/>
            <a:ext cx="35506800" cy="757130"/>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863" y="3240000"/>
            <a:ext cx="35506800" cy="480131"/>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2800" b="1" baseline="0">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GB" dirty="0"/>
              <a:t> </a:t>
            </a:r>
            <a:r>
              <a:rPr lang="en-US" dirty="0"/>
              <a:t>– Arial bold 28pt</a:t>
            </a:r>
            <a:endParaRPr lang="en-GB" dirty="0"/>
          </a:p>
        </p:txBody>
      </p:sp>
      <p:sp>
        <p:nvSpPr>
          <p:cNvPr id="14" name="Text Placeholder 3"/>
          <p:cNvSpPr>
            <a:spLocks noGrp="1"/>
          </p:cNvSpPr>
          <p:nvPr>
            <p:ph type="body" sz="quarter" idx="14" hasCustomPrompt="1"/>
          </p:nvPr>
        </p:nvSpPr>
        <p:spPr>
          <a:xfrm>
            <a:off x="36607751" y="2183148"/>
            <a:ext cx="6192000" cy="1944000"/>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 name="Rectangle 1">
            <a:extLst>
              <a:ext uri="{C183D7F6-B498-43B3-948B-1728B52AA6E4}">
                <adec:decorative xmlns:adec="http://schemas.microsoft.com/office/drawing/2017/decorative" val="1"/>
              </a:ext>
            </a:extLst>
          </p:cNvPr>
          <p:cNvSpPr/>
          <p:nvPr/>
        </p:nvSpPr>
        <p:spPr>
          <a:xfrm>
            <a:off x="1072374" y="4656317"/>
            <a:ext cx="9648000" cy="172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ntent Placeholder 3"/>
          <p:cNvSpPr>
            <a:spLocks noGrp="1"/>
          </p:cNvSpPr>
          <p:nvPr>
            <p:ph sz="quarter" idx="15" hasCustomPrompt="1"/>
          </p:nvPr>
        </p:nvSpPr>
        <p:spPr>
          <a:xfrm>
            <a:off x="1072374" y="4656317"/>
            <a:ext cx="9648000" cy="172800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b="0" i="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2" name="Rectangle 11">
            <a:extLst>
              <a:ext uri="{C183D7F6-B498-43B3-948B-1728B52AA6E4}">
                <adec:decorative xmlns:adec="http://schemas.microsoft.com/office/drawing/2017/decorative" val="1"/>
              </a:ext>
            </a:extLst>
          </p:cNvPr>
          <p:cNvSpPr/>
          <p:nvPr/>
        </p:nvSpPr>
        <p:spPr>
          <a:xfrm>
            <a:off x="11418383" y="4656317"/>
            <a:ext cx="9648000" cy="172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3"/>
          <p:cNvSpPr>
            <a:spLocks noGrp="1"/>
          </p:cNvSpPr>
          <p:nvPr>
            <p:ph sz="quarter" idx="16" hasCustomPrompt="1"/>
          </p:nvPr>
        </p:nvSpPr>
        <p:spPr>
          <a:xfrm>
            <a:off x="11418383" y="4656317"/>
            <a:ext cx="9648000" cy="172800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8" name="Rectangle 17">
            <a:extLst>
              <a:ext uri="{C183D7F6-B498-43B3-948B-1728B52AA6E4}">
                <adec:decorative xmlns:adec="http://schemas.microsoft.com/office/drawing/2017/decorative" val="1"/>
              </a:ext>
            </a:extLst>
          </p:cNvPr>
          <p:cNvSpPr/>
          <p:nvPr/>
        </p:nvSpPr>
        <p:spPr>
          <a:xfrm>
            <a:off x="21745122" y="4656317"/>
            <a:ext cx="9648000" cy="172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ontent Placeholder 3"/>
          <p:cNvSpPr>
            <a:spLocks noGrp="1"/>
          </p:cNvSpPr>
          <p:nvPr>
            <p:ph sz="quarter" idx="17" hasCustomPrompt="1"/>
          </p:nvPr>
        </p:nvSpPr>
        <p:spPr>
          <a:xfrm>
            <a:off x="21745122" y="4656317"/>
            <a:ext cx="9648000" cy="172800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0" name="Rectangle 19">
            <a:extLst>
              <a:ext uri="{C183D7F6-B498-43B3-948B-1728B52AA6E4}">
                <adec:decorative xmlns:adec="http://schemas.microsoft.com/office/drawing/2017/decorative" val="1"/>
              </a:ext>
            </a:extLst>
          </p:cNvPr>
          <p:cNvSpPr/>
          <p:nvPr/>
        </p:nvSpPr>
        <p:spPr>
          <a:xfrm>
            <a:off x="32096900" y="4656317"/>
            <a:ext cx="9648000" cy="172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ontent Placeholder 3"/>
          <p:cNvSpPr>
            <a:spLocks noGrp="1"/>
          </p:cNvSpPr>
          <p:nvPr>
            <p:ph sz="quarter" idx="18" hasCustomPrompt="1"/>
          </p:nvPr>
        </p:nvSpPr>
        <p:spPr>
          <a:xfrm>
            <a:off x="32096900" y="4656317"/>
            <a:ext cx="9648000" cy="172800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5" name="Text Placeholder 19"/>
          <p:cNvSpPr>
            <a:spLocks noGrp="1"/>
          </p:cNvSpPr>
          <p:nvPr>
            <p:ph type="body" sz="quarter" idx="13" hasCustomPrompt="1"/>
          </p:nvPr>
        </p:nvSpPr>
        <p:spPr>
          <a:xfrm>
            <a:off x="1058863" y="22773969"/>
            <a:ext cx="12420600" cy="984575"/>
          </a:xfrm>
          <a:prstGeom prst="rect">
            <a:avLst/>
          </a:prstGeom>
        </p:spPr>
        <p:txBody>
          <a:bodyPr>
            <a:normAutofit/>
          </a:bodyPr>
          <a:lstStyle>
            <a:lvl1pPr marL="0" indent="0">
              <a:buNone/>
              <a:defRPr sz="2862"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4975" y="22773969"/>
            <a:ext cx="12134850" cy="984575"/>
          </a:xfrm>
          <a:prstGeom prst="rect">
            <a:avLst/>
          </a:prstGeom>
        </p:spPr>
        <p:txBody>
          <a:bodyPr>
            <a:normAutofit/>
          </a:bodyPr>
          <a:lstStyle>
            <a:lvl1pPr marL="0" indent="0" algn="r">
              <a:buNone/>
              <a:defRPr sz="2862"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7675103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67">
          <p15:clr>
            <a:srgbClr val="FBAE40"/>
          </p15:clr>
        </p15:guide>
        <p15:guide id="2" pos="26296">
          <p15:clr>
            <a:srgbClr val="FBAE40"/>
          </p15:clr>
        </p15:guide>
        <p15:guide id="7" pos="19764">
          <p15:clr>
            <a:srgbClr val="FBAE40"/>
          </p15:clr>
        </p15:guide>
        <p15:guide id="9" pos="7199">
          <p15:clr>
            <a:srgbClr val="FBAE40"/>
          </p15:clr>
        </p15:guide>
        <p15:guide id="10" pos="6746">
          <p15:clr>
            <a:srgbClr val="FBAE40"/>
          </p15:clr>
        </p15:guide>
        <p15:guide id="18" pos="20217">
          <p15:clr>
            <a:srgbClr val="FBAE40"/>
          </p15:clr>
        </p15:guide>
        <p15:guide id="32" orient="horz" pos="2929">
          <p15:clr>
            <a:srgbClr val="FBAE40"/>
          </p15:clr>
        </p15:guide>
        <p15:guide id="36" orient="horz" pos="13804">
          <p15:clr>
            <a:srgbClr val="FBAE40"/>
          </p15:clr>
        </p15:guide>
        <p15:guide id="37" pos="13255">
          <p15:clr>
            <a:srgbClr val="FBAE40"/>
          </p15:clr>
        </p15:guide>
        <p15:guide id="38" pos="1370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Poster - 3 columns, 7 boxes">
    <p:spTree>
      <p:nvGrpSpPr>
        <p:cNvPr id="1" name=""/>
        <p:cNvGrpSpPr/>
        <p:nvPr/>
      </p:nvGrpSpPr>
      <p:grpSpPr>
        <a:xfrm>
          <a:off x="0" y="0"/>
          <a:ext cx="0" cy="0"/>
          <a:chOff x="0" y="0"/>
          <a:chExt cx="0" cy="0"/>
        </a:xfrm>
      </p:grpSpPr>
      <p:sp>
        <p:nvSpPr>
          <p:cNvPr id="10" name="Title 1" descr="Poster title"/>
          <p:cNvSpPr>
            <a:spLocks noGrp="1"/>
          </p:cNvSpPr>
          <p:nvPr>
            <p:ph type="title" hasCustomPrompt="1"/>
          </p:nvPr>
        </p:nvSpPr>
        <p:spPr>
          <a:xfrm>
            <a:off x="1058863" y="730800"/>
            <a:ext cx="40720962" cy="1089529"/>
          </a:xfrm>
          <a:prstGeom prst="rect">
            <a:avLst/>
          </a:prstGeom>
        </p:spPr>
        <p:txBody>
          <a:bodyPr wrap="square" lIns="0">
            <a:spAutoFit/>
          </a:bodyPr>
          <a:lstStyle>
            <a:lvl1pPr>
              <a:defRPr sz="7200"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864" y="2160000"/>
            <a:ext cx="35506800" cy="757130"/>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863" y="3240000"/>
            <a:ext cx="35506800" cy="480131"/>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7751" y="2183148"/>
            <a:ext cx="6192000" cy="1944000"/>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2" name="Rectangle 21">
            <a:extLst>
              <a:ext uri="{C183D7F6-B498-43B3-948B-1728B52AA6E4}">
                <adec:decorative xmlns:adec="http://schemas.microsoft.com/office/drawing/2017/decorative" val="1"/>
              </a:ext>
            </a:extLst>
          </p:cNvPr>
          <p:cNvSpPr/>
          <p:nvPr/>
        </p:nvSpPr>
        <p:spPr>
          <a:xfrm>
            <a:off x="1061275" y="4654475"/>
            <a:ext cx="9648000" cy="6087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ontent Placeholder 3"/>
          <p:cNvSpPr>
            <a:spLocks noGrp="1"/>
          </p:cNvSpPr>
          <p:nvPr>
            <p:ph sz="quarter" idx="18" hasCustomPrompt="1"/>
          </p:nvPr>
        </p:nvSpPr>
        <p:spPr>
          <a:xfrm>
            <a:off x="1061275" y="4654475"/>
            <a:ext cx="9648000" cy="6087938"/>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1" name="Rectangle 30">
            <a:extLst>
              <a:ext uri="{C183D7F6-B498-43B3-948B-1728B52AA6E4}">
                <adec:decorative xmlns:adec="http://schemas.microsoft.com/office/drawing/2017/decorative" val="1"/>
              </a:ext>
            </a:extLst>
          </p:cNvPr>
          <p:cNvSpPr/>
          <p:nvPr/>
        </p:nvSpPr>
        <p:spPr>
          <a:xfrm>
            <a:off x="1058863" y="11346842"/>
            <a:ext cx="9648000" cy="6087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Content Placeholder 3"/>
          <p:cNvSpPr>
            <a:spLocks noGrp="1"/>
          </p:cNvSpPr>
          <p:nvPr>
            <p:ph sz="quarter" idx="20" hasCustomPrompt="1"/>
          </p:nvPr>
        </p:nvSpPr>
        <p:spPr>
          <a:xfrm>
            <a:off x="1058863" y="11346842"/>
            <a:ext cx="9648000" cy="6087938"/>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3" name="Rectangle 32">
            <a:extLst>
              <a:ext uri="{C183D7F6-B498-43B3-948B-1728B52AA6E4}">
                <adec:decorative xmlns:adec="http://schemas.microsoft.com/office/drawing/2017/decorative" val="1"/>
              </a:ext>
            </a:extLst>
          </p:cNvPr>
          <p:cNvSpPr/>
          <p:nvPr/>
        </p:nvSpPr>
        <p:spPr>
          <a:xfrm>
            <a:off x="1058863" y="18039209"/>
            <a:ext cx="9648000" cy="3874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Content Placeholder 3"/>
          <p:cNvSpPr>
            <a:spLocks noGrp="1"/>
          </p:cNvSpPr>
          <p:nvPr>
            <p:ph sz="quarter" idx="21" hasCustomPrompt="1"/>
          </p:nvPr>
        </p:nvSpPr>
        <p:spPr>
          <a:xfrm>
            <a:off x="1058863" y="18039209"/>
            <a:ext cx="9648000" cy="3874641"/>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8" name="Rectangle 7">
            <a:extLst>
              <a:ext uri="{C183D7F6-B498-43B3-948B-1728B52AA6E4}">
                <adec:decorative xmlns:adec="http://schemas.microsoft.com/office/drawing/2017/decorative" val="1"/>
              </a:ext>
            </a:extLst>
          </p:cNvPr>
          <p:cNvSpPr/>
          <p:nvPr/>
        </p:nvSpPr>
        <p:spPr>
          <a:xfrm>
            <a:off x="11418382" y="4656317"/>
            <a:ext cx="19956967" cy="17257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3"/>
          <p:cNvSpPr>
            <a:spLocks noGrp="1"/>
          </p:cNvSpPr>
          <p:nvPr>
            <p:ph sz="quarter" idx="16" hasCustomPrompt="1"/>
          </p:nvPr>
        </p:nvSpPr>
        <p:spPr>
          <a:xfrm>
            <a:off x="11418382" y="4656317"/>
            <a:ext cx="19956967" cy="17257532"/>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a:defRPr sz="5400" b="1">
                <a:latin typeface="+mj-lt"/>
              </a:defRPr>
            </a:lvl2pPr>
            <a:lvl3pPr>
              <a:defRPr sz="4800" b="1">
                <a:latin typeface="+mj-lt"/>
              </a:defRPr>
            </a:lvl3pPr>
            <a:lvl4pPr>
              <a:defRPr sz="2400"/>
            </a:lvl4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5" name="Rectangle 34">
            <a:extLst>
              <a:ext uri="{C183D7F6-B498-43B3-948B-1728B52AA6E4}">
                <adec:decorative xmlns:adec="http://schemas.microsoft.com/office/drawing/2017/decorative" val="1"/>
              </a:ext>
            </a:extLst>
          </p:cNvPr>
          <p:cNvSpPr/>
          <p:nvPr/>
        </p:nvSpPr>
        <p:spPr>
          <a:xfrm>
            <a:off x="32068501" y="4649788"/>
            <a:ext cx="9648000" cy="3884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ontent Placeholder 3"/>
          <p:cNvSpPr>
            <a:spLocks noGrp="1"/>
          </p:cNvSpPr>
          <p:nvPr>
            <p:ph sz="quarter" idx="22" hasCustomPrompt="1"/>
          </p:nvPr>
        </p:nvSpPr>
        <p:spPr>
          <a:xfrm>
            <a:off x="32068501" y="4649788"/>
            <a:ext cx="9648000" cy="3884612"/>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7" name="Rectangle 36">
            <a:extLst>
              <a:ext uri="{C183D7F6-B498-43B3-948B-1728B52AA6E4}">
                <adec:decorative xmlns:adec="http://schemas.microsoft.com/office/drawing/2017/decorative" val="1"/>
              </a:ext>
            </a:extLst>
          </p:cNvPr>
          <p:cNvSpPr/>
          <p:nvPr/>
        </p:nvSpPr>
        <p:spPr>
          <a:xfrm>
            <a:off x="32092540" y="9109107"/>
            <a:ext cx="9648000" cy="6087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ontent Placeholder 3"/>
          <p:cNvSpPr>
            <a:spLocks noGrp="1"/>
          </p:cNvSpPr>
          <p:nvPr>
            <p:ph sz="quarter" idx="23" hasCustomPrompt="1"/>
          </p:nvPr>
        </p:nvSpPr>
        <p:spPr>
          <a:xfrm>
            <a:off x="32092540" y="9109107"/>
            <a:ext cx="9648000" cy="6087938"/>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9" name="Rectangle 38">
            <a:extLst>
              <a:ext uri="{C183D7F6-B498-43B3-948B-1728B52AA6E4}">
                <adec:decorative xmlns:adec="http://schemas.microsoft.com/office/drawing/2017/decorative" val="1"/>
              </a:ext>
            </a:extLst>
          </p:cNvPr>
          <p:cNvSpPr/>
          <p:nvPr/>
        </p:nvSpPr>
        <p:spPr>
          <a:xfrm>
            <a:off x="32079118" y="15777240"/>
            <a:ext cx="9648000" cy="6136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ontent Placeholder 3"/>
          <p:cNvSpPr>
            <a:spLocks noGrp="1"/>
          </p:cNvSpPr>
          <p:nvPr>
            <p:ph sz="quarter" idx="24" hasCustomPrompt="1"/>
          </p:nvPr>
        </p:nvSpPr>
        <p:spPr>
          <a:xfrm>
            <a:off x="32079118" y="15777240"/>
            <a:ext cx="9648000" cy="6136609"/>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5" name="Text Placeholder 19"/>
          <p:cNvSpPr>
            <a:spLocks noGrp="1"/>
          </p:cNvSpPr>
          <p:nvPr>
            <p:ph type="body" sz="quarter" idx="13" hasCustomPrompt="1"/>
          </p:nvPr>
        </p:nvSpPr>
        <p:spPr>
          <a:xfrm>
            <a:off x="1058863" y="22773969"/>
            <a:ext cx="12420600" cy="984575"/>
          </a:xfrm>
          <a:prstGeom prst="rect">
            <a:avLst/>
          </a:prstGeom>
        </p:spPr>
        <p:txBody>
          <a:bodyPr>
            <a:normAutofit/>
          </a:bodyPr>
          <a:lstStyle>
            <a:lvl1pPr marL="0" indent="0">
              <a:buNone/>
              <a:defRPr sz="2862"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4975" y="22773969"/>
            <a:ext cx="12134850" cy="984575"/>
          </a:xfrm>
          <a:prstGeom prst="rect">
            <a:avLst/>
          </a:prstGeom>
        </p:spPr>
        <p:txBody>
          <a:bodyPr>
            <a:normAutofit/>
          </a:bodyPr>
          <a:lstStyle>
            <a:lvl1pPr marL="0" indent="0" algn="r">
              <a:buNone/>
              <a:defRPr sz="2862"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285530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67">
          <p15:clr>
            <a:srgbClr val="FBAE40"/>
          </p15:clr>
        </p15:guide>
        <p15:guide id="2" pos="26296">
          <p15:clr>
            <a:srgbClr val="FBAE40"/>
          </p15:clr>
        </p15:guide>
        <p15:guide id="7" pos="19764">
          <p15:clr>
            <a:srgbClr val="FBAE40"/>
          </p15:clr>
        </p15:guide>
        <p15:guide id="9" pos="7199">
          <p15:clr>
            <a:srgbClr val="FBAE40"/>
          </p15:clr>
        </p15:guide>
        <p15:guide id="10" pos="6746">
          <p15:clr>
            <a:srgbClr val="FBAE40"/>
          </p15:clr>
        </p15:guide>
        <p15:guide id="18" pos="20217">
          <p15:clr>
            <a:srgbClr val="FBAE40"/>
          </p15:clr>
        </p15:guide>
        <p15:guide id="32" orient="horz" pos="2929">
          <p15:clr>
            <a:srgbClr val="FBAE40"/>
          </p15:clr>
        </p15:guide>
        <p15:guide id="36" orient="horz" pos="13804">
          <p15:clr>
            <a:srgbClr val="FBAE40"/>
          </p15:clr>
        </p15:guide>
        <p15:guide id="37" pos="13255">
          <p15:clr>
            <a:srgbClr val="FBAE40"/>
          </p15:clr>
        </p15:guide>
        <p15:guide id="38" pos="1370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Poster -  4 columns v2">
    <p:spTree>
      <p:nvGrpSpPr>
        <p:cNvPr id="1" name=""/>
        <p:cNvGrpSpPr/>
        <p:nvPr/>
      </p:nvGrpSpPr>
      <p:grpSpPr>
        <a:xfrm>
          <a:off x="0" y="0"/>
          <a:ext cx="0" cy="0"/>
          <a:chOff x="0" y="0"/>
          <a:chExt cx="0" cy="0"/>
        </a:xfrm>
      </p:grpSpPr>
      <p:sp>
        <p:nvSpPr>
          <p:cNvPr id="10" name="Title 1" descr="Poster title"/>
          <p:cNvSpPr>
            <a:spLocks noGrp="1"/>
          </p:cNvSpPr>
          <p:nvPr>
            <p:ph type="title" hasCustomPrompt="1"/>
          </p:nvPr>
        </p:nvSpPr>
        <p:spPr>
          <a:xfrm>
            <a:off x="1058863" y="730800"/>
            <a:ext cx="40720962" cy="1089529"/>
          </a:xfrm>
          <a:prstGeom prst="rect">
            <a:avLst/>
          </a:prstGeom>
        </p:spPr>
        <p:txBody>
          <a:bodyPr wrap="square" lIns="0">
            <a:spAutoFit/>
          </a:bodyPr>
          <a:lstStyle>
            <a:lvl1pPr>
              <a:defRPr sz="7200"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864" y="2160000"/>
            <a:ext cx="35506800" cy="757130"/>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863" y="3240000"/>
            <a:ext cx="35506800" cy="480131"/>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7751" y="2183148"/>
            <a:ext cx="6192000" cy="1944000"/>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2" name="Rectangle 21">
            <a:extLst>
              <a:ext uri="{C183D7F6-B498-43B3-948B-1728B52AA6E4}">
                <adec:decorative xmlns:adec="http://schemas.microsoft.com/office/drawing/2017/decorative" val="1"/>
              </a:ext>
            </a:extLst>
          </p:cNvPr>
          <p:cNvSpPr/>
          <p:nvPr/>
        </p:nvSpPr>
        <p:spPr>
          <a:xfrm>
            <a:off x="1061275" y="4654475"/>
            <a:ext cx="9648000" cy="6087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ontent Placeholder 3"/>
          <p:cNvSpPr>
            <a:spLocks noGrp="1"/>
          </p:cNvSpPr>
          <p:nvPr>
            <p:ph sz="quarter" idx="18" hasCustomPrompt="1"/>
          </p:nvPr>
        </p:nvSpPr>
        <p:spPr>
          <a:xfrm>
            <a:off x="1061275" y="4654475"/>
            <a:ext cx="9648000" cy="6087938"/>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Rectangle 30">
            <a:extLst>
              <a:ext uri="{C183D7F6-B498-43B3-948B-1728B52AA6E4}">
                <adec:decorative xmlns:adec="http://schemas.microsoft.com/office/drawing/2017/decorative" val="1"/>
              </a:ext>
            </a:extLst>
          </p:cNvPr>
          <p:cNvSpPr/>
          <p:nvPr/>
        </p:nvSpPr>
        <p:spPr>
          <a:xfrm>
            <a:off x="1058863" y="11346842"/>
            <a:ext cx="9648000" cy="6087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Content Placeholder 3"/>
          <p:cNvSpPr>
            <a:spLocks noGrp="1"/>
          </p:cNvSpPr>
          <p:nvPr>
            <p:ph sz="quarter" idx="20" hasCustomPrompt="1"/>
          </p:nvPr>
        </p:nvSpPr>
        <p:spPr>
          <a:xfrm>
            <a:off x="1058863" y="11346842"/>
            <a:ext cx="9648000" cy="6087938"/>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3" name="Rectangle 32">
            <a:extLst>
              <a:ext uri="{C183D7F6-B498-43B3-948B-1728B52AA6E4}">
                <adec:decorative xmlns:adec="http://schemas.microsoft.com/office/drawing/2017/decorative" val="1"/>
              </a:ext>
            </a:extLst>
          </p:cNvPr>
          <p:cNvSpPr/>
          <p:nvPr/>
        </p:nvSpPr>
        <p:spPr>
          <a:xfrm>
            <a:off x="1058863" y="18039209"/>
            <a:ext cx="9648000" cy="3874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Content Placeholder 3"/>
          <p:cNvSpPr>
            <a:spLocks noGrp="1"/>
          </p:cNvSpPr>
          <p:nvPr>
            <p:ph sz="quarter" idx="21" hasCustomPrompt="1"/>
          </p:nvPr>
        </p:nvSpPr>
        <p:spPr>
          <a:xfrm>
            <a:off x="1058863" y="18039209"/>
            <a:ext cx="9648000" cy="3874641"/>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Rectangle 7">
            <a:extLst>
              <a:ext uri="{C183D7F6-B498-43B3-948B-1728B52AA6E4}">
                <adec:decorative xmlns:adec="http://schemas.microsoft.com/office/drawing/2017/decorative" val="1"/>
              </a:ext>
            </a:extLst>
          </p:cNvPr>
          <p:cNvSpPr/>
          <p:nvPr/>
        </p:nvSpPr>
        <p:spPr>
          <a:xfrm>
            <a:off x="11418383" y="4656317"/>
            <a:ext cx="9648000" cy="17257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3"/>
          <p:cNvSpPr>
            <a:spLocks noGrp="1"/>
          </p:cNvSpPr>
          <p:nvPr>
            <p:ph sz="quarter" idx="16" hasCustomPrompt="1"/>
          </p:nvPr>
        </p:nvSpPr>
        <p:spPr>
          <a:xfrm>
            <a:off x="11418383" y="4656317"/>
            <a:ext cx="9648000" cy="17257532"/>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b="0">
                <a:latin typeface="+mj-lt"/>
              </a:defRPr>
            </a:lvl1pPr>
            <a:lvl2pPr>
              <a:defRPr sz="5400" b="1">
                <a:latin typeface="+mj-lt"/>
              </a:defRPr>
            </a:lvl2pPr>
            <a:lvl3pPr>
              <a:defRPr sz="4800" b="1">
                <a:latin typeface="+mj-lt"/>
              </a:defRPr>
            </a:lvl3pPr>
            <a:lvl4pPr>
              <a:defRPr sz="2400"/>
            </a:lvl4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2" name="Rectangle 11">
            <a:extLst>
              <a:ext uri="{C183D7F6-B498-43B3-948B-1728B52AA6E4}">
                <adec:decorative xmlns:adec="http://schemas.microsoft.com/office/drawing/2017/decorative" val="1"/>
              </a:ext>
            </a:extLst>
          </p:cNvPr>
          <p:cNvSpPr/>
          <p:nvPr/>
        </p:nvSpPr>
        <p:spPr>
          <a:xfrm>
            <a:off x="21738034" y="4656317"/>
            <a:ext cx="9648000" cy="17257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3"/>
          <p:cNvSpPr>
            <a:spLocks noGrp="1"/>
          </p:cNvSpPr>
          <p:nvPr>
            <p:ph sz="quarter" idx="17" hasCustomPrompt="1"/>
          </p:nvPr>
        </p:nvSpPr>
        <p:spPr>
          <a:xfrm>
            <a:off x="21738034" y="4656317"/>
            <a:ext cx="9648000" cy="17257532"/>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5" name="Rectangle 34">
            <a:extLst>
              <a:ext uri="{C183D7F6-B498-43B3-948B-1728B52AA6E4}">
                <adec:decorative xmlns:adec="http://schemas.microsoft.com/office/drawing/2017/decorative" val="1"/>
              </a:ext>
            </a:extLst>
          </p:cNvPr>
          <p:cNvSpPr/>
          <p:nvPr/>
        </p:nvSpPr>
        <p:spPr>
          <a:xfrm>
            <a:off x="32068501" y="4649788"/>
            <a:ext cx="9648000" cy="3884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ontent Placeholder 3"/>
          <p:cNvSpPr>
            <a:spLocks noGrp="1"/>
          </p:cNvSpPr>
          <p:nvPr>
            <p:ph sz="quarter" idx="22" hasCustomPrompt="1"/>
          </p:nvPr>
        </p:nvSpPr>
        <p:spPr>
          <a:xfrm>
            <a:off x="32068501" y="4649788"/>
            <a:ext cx="9648000" cy="3884612"/>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7" name="Rectangle 36">
            <a:extLst>
              <a:ext uri="{C183D7F6-B498-43B3-948B-1728B52AA6E4}">
                <adec:decorative xmlns:adec="http://schemas.microsoft.com/office/drawing/2017/decorative" val="1"/>
              </a:ext>
            </a:extLst>
          </p:cNvPr>
          <p:cNvSpPr/>
          <p:nvPr/>
        </p:nvSpPr>
        <p:spPr>
          <a:xfrm>
            <a:off x="32092540" y="9109107"/>
            <a:ext cx="9648000" cy="6087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ontent Placeholder 3"/>
          <p:cNvSpPr>
            <a:spLocks noGrp="1"/>
          </p:cNvSpPr>
          <p:nvPr>
            <p:ph sz="quarter" idx="23" hasCustomPrompt="1"/>
          </p:nvPr>
        </p:nvSpPr>
        <p:spPr>
          <a:xfrm>
            <a:off x="32092540" y="9109107"/>
            <a:ext cx="9648000" cy="6087938"/>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a:defRPr lang="en-US" sz="4000" b="0" kern="1200" dirty="0" smtClean="0">
                <a:solidFill>
                  <a:schemeClr val="tx1"/>
                </a:solidFill>
                <a:latin typeface="+mj-lt"/>
                <a:ea typeface="+mn-ea"/>
                <a:cs typeface="+mn-cs"/>
              </a:defRPr>
            </a:lvl2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9" name="Rectangle 38">
            <a:extLst>
              <a:ext uri="{C183D7F6-B498-43B3-948B-1728B52AA6E4}">
                <adec:decorative xmlns:adec="http://schemas.microsoft.com/office/drawing/2017/decorative" val="1"/>
              </a:ext>
            </a:extLst>
          </p:cNvPr>
          <p:cNvSpPr/>
          <p:nvPr/>
        </p:nvSpPr>
        <p:spPr>
          <a:xfrm>
            <a:off x="32079118" y="15777240"/>
            <a:ext cx="9648000" cy="6136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ontent Placeholder 3"/>
          <p:cNvSpPr>
            <a:spLocks noGrp="1"/>
          </p:cNvSpPr>
          <p:nvPr>
            <p:ph sz="quarter" idx="24" hasCustomPrompt="1"/>
          </p:nvPr>
        </p:nvSpPr>
        <p:spPr>
          <a:xfrm>
            <a:off x="32079118" y="15777240"/>
            <a:ext cx="9648000" cy="6136609"/>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a:defRPr lang="en-US" sz="4000" b="0" kern="1200" dirty="0" smtClean="0">
                <a:solidFill>
                  <a:schemeClr val="tx1"/>
                </a:solidFill>
                <a:latin typeface="+mj-lt"/>
                <a:ea typeface="+mn-ea"/>
                <a:cs typeface="+mn-cs"/>
              </a:defRPr>
            </a:lvl2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5" name="Text Placeholder 19"/>
          <p:cNvSpPr>
            <a:spLocks noGrp="1"/>
          </p:cNvSpPr>
          <p:nvPr>
            <p:ph type="body" sz="quarter" idx="13" hasCustomPrompt="1"/>
          </p:nvPr>
        </p:nvSpPr>
        <p:spPr>
          <a:xfrm>
            <a:off x="1058863" y="22773969"/>
            <a:ext cx="12420600" cy="984575"/>
          </a:xfrm>
          <a:prstGeom prst="rect">
            <a:avLst/>
          </a:prstGeom>
        </p:spPr>
        <p:txBody>
          <a:bodyPr>
            <a:normAutofit/>
          </a:bodyPr>
          <a:lstStyle>
            <a:lvl1pPr marL="0" indent="0">
              <a:buNone/>
              <a:defRPr sz="2862"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4975" y="22773969"/>
            <a:ext cx="12134850" cy="984575"/>
          </a:xfrm>
          <a:prstGeom prst="rect">
            <a:avLst/>
          </a:prstGeom>
        </p:spPr>
        <p:txBody>
          <a:bodyPr>
            <a:normAutofit/>
          </a:bodyPr>
          <a:lstStyle>
            <a:lvl1pPr marL="0" indent="0" algn="r">
              <a:buNone/>
              <a:defRPr sz="2862"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257617052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67">
          <p15:clr>
            <a:srgbClr val="FBAE40"/>
          </p15:clr>
        </p15:guide>
        <p15:guide id="2" pos="26296">
          <p15:clr>
            <a:srgbClr val="FBAE40"/>
          </p15:clr>
        </p15:guide>
        <p15:guide id="7" pos="19764">
          <p15:clr>
            <a:srgbClr val="FBAE40"/>
          </p15:clr>
        </p15:guide>
        <p15:guide id="9" pos="7199">
          <p15:clr>
            <a:srgbClr val="FBAE40"/>
          </p15:clr>
        </p15:guide>
        <p15:guide id="10" pos="6746">
          <p15:clr>
            <a:srgbClr val="FBAE40"/>
          </p15:clr>
        </p15:guide>
        <p15:guide id="18" pos="20217">
          <p15:clr>
            <a:srgbClr val="FBAE40"/>
          </p15:clr>
        </p15:guide>
        <p15:guide id="32" orient="horz" pos="2929">
          <p15:clr>
            <a:srgbClr val="FBAE40"/>
          </p15:clr>
        </p15:guide>
        <p15:guide id="36" orient="horz" pos="13804">
          <p15:clr>
            <a:srgbClr val="FBAE40"/>
          </p15:clr>
        </p15:guide>
        <p15:guide id="37" pos="13255">
          <p15:clr>
            <a:srgbClr val="FBAE40"/>
          </p15:clr>
        </p15:guide>
        <p15:guide id="38" pos="1370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Poster - 3 columns, 11 boxe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058863" y="730800"/>
            <a:ext cx="40720962" cy="1089529"/>
          </a:xfrm>
          <a:prstGeom prst="rect">
            <a:avLst/>
          </a:prstGeom>
        </p:spPr>
        <p:txBody>
          <a:bodyPr wrap="square" lIns="0">
            <a:spAutoFit/>
          </a:bodyPr>
          <a:lstStyle>
            <a:lvl1pPr>
              <a:defRPr sz="7200"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864" y="2160000"/>
            <a:ext cx="35506800" cy="757130"/>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863" y="3240000"/>
            <a:ext cx="35506800" cy="480131"/>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7751" y="2183148"/>
            <a:ext cx="6192000" cy="1944000"/>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2" name="Rectangle 21">
            <a:extLst>
              <a:ext uri="{C183D7F6-B498-43B3-948B-1728B52AA6E4}">
                <adec:decorative xmlns:adec="http://schemas.microsoft.com/office/drawing/2017/decorative" val="1"/>
              </a:ext>
            </a:extLst>
          </p:cNvPr>
          <p:cNvSpPr/>
          <p:nvPr/>
        </p:nvSpPr>
        <p:spPr>
          <a:xfrm>
            <a:off x="1061275" y="4654475"/>
            <a:ext cx="9648000" cy="6087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ontent Placeholder 3"/>
          <p:cNvSpPr>
            <a:spLocks noGrp="1"/>
          </p:cNvSpPr>
          <p:nvPr>
            <p:ph sz="quarter" idx="18" hasCustomPrompt="1"/>
          </p:nvPr>
        </p:nvSpPr>
        <p:spPr>
          <a:xfrm>
            <a:off x="1061275" y="4654475"/>
            <a:ext cx="9648000" cy="6087938"/>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Rectangle 30">
            <a:extLst>
              <a:ext uri="{C183D7F6-B498-43B3-948B-1728B52AA6E4}">
                <adec:decorative xmlns:adec="http://schemas.microsoft.com/office/drawing/2017/decorative" val="1"/>
              </a:ext>
            </a:extLst>
          </p:cNvPr>
          <p:cNvSpPr/>
          <p:nvPr/>
        </p:nvSpPr>
        <p:spPr>
          <a:xfrm>
            <a:off x="1058863" y="11346842"/>
            <a:ext cx="9648000" cy="6087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Content Placeholder 3"/>
          <p:cNvSpPr>
            <a:spLocks noGrp="1"/>
          </p:cNvSpPr>
          <p:nvPr>
            <p:ph sz="quarter" idx="20" hasCustomPrompt="1"/>
          </p:nvPr>
        </p:nvSpPr>
        <p:spPr>
          <a:xfrm>
            <a:off x="1058863" y="11346842"/>
            <a:ext cx="9648000" cy="6087938"/>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3" name="Rectangle 32">
            <a:extLst>
              <a:ext uri="{C183D7F6-B498-43B3-948B-1728B52AA6E4}">
                <adec:decorative xmlns:adec="http://schemas.microsoft.com/office/drawing/2017/decorative" val="1"/>
              </a:ext>
            </a:extLst>
          </p:cNvPr>
          <p:cNvSpPr/>
          <p:nvPr/>
        </p:nvSpPr>
        <p:spPr>
          <a:xfrm>
            <a:off x="1058863" y="18039209"/>
            <a:ext cx="9648000" cy="3874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Content Placeholder 3"/>
          <p:cNvSpPr>
            <a:spLocks noGrp="1"/>
          </p:cNvSpPr>
          <p:nvPr>
            <p:ph sz="quarter" idx="21" hasCustomPrompt="1"/>
          </p:nvPr>
        </p:nvSpPr>
        <p:spPr>
          <a:xfrm>
            <a:off x="1058863" y="18039209"/>
            <a:ext cx="9648000" cy="3874641"/>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a:extLst>
              <a:ext uri="{C183D7F6-B498-43B3-948B-1728B52AA6E4}">
                <adec:decorative xmlns:adec="http://schemas.microsoft.com/office/drawing/2017/decorative" val="1"/>
              </a:ext>
            </a:extLst>
          </p:cNvPr>
          <p:cNvSpPr/>
          <p:nvPr/>
        </p:nvSpPr>
        <p:spPr>
          <a:xfrm>
            <a:off x="11418384" y="4654475"/>
            <a:ext cx="6169962" cy="8343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3"/>
          <p:cNvSpPr>
            <a:spLocks noGrp="1"/>
          </p:cNvSpPr>
          <p:nvPr>
            <p:ph sz="quarter" idx="17" hasCustomPrompt="1"/>
          </p:nvPr>
        </p:nvSpPr>
        <p:spPr>
          <a:xfrm>
            <a:off x="11418384" y="4654475"/>
            <a:ext cx="6169962" cy="8343207"/>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5pPr marL="6419283" indent="0">
              <a:buNone/>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6" name="Rectangle 25">
            <a:extLst>
              <a:ext uri="{C183D7F6-B498-43B3-948B-1728B52AA6E4}">
                <adec:decorative xmlns:adec="http://schemas.microsoft.com/office/drawing/2017/decorative" val="1"/>
              </a:ext>
            </a:extLst>
          </p:cNvPr>
          <p:cNvSpPr/>
          <p:nvPr/>
        </p:nvSpPr>
        <p:spPr>
          <a:xfrm>
            <a:off x="18314720" y="4654475"/>
            <a:ext cx="6169962" cy="8343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Content Placeholder 3"/>
          <p:cNvSpPr>
            <a:spLocks noGrp="1"/>
          </p:cNvSpPr>
          <p:nvPr>
            <p:ph sz="quarter" idx="26" hasCustomPrompt="1"/>
          </p:nvPr>
        </p:nvSpPr>
        <p:spPr>
          <a:xfrm>
            <a:off x="18314720" y="4654475"/>
            <a:ext cx="6169962" cy="8343207"/>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5pPr marL="6419283" indent="0">
              <a:buNone/>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8" name="Rectangle 27">
            <a:extLst>
              <a:ext uri="{C183D7F6-B498-43B3-948B-1728B52AA6E4}">
                <adec:decorative xmlns:adec="http://schemas.microsoft.com/office/drawing/2017/decorative" val="1"/>
              </a:ext>
            </a:extLst>
          </p:cNvPr>
          <p:cNvSpPr/>
          <p:nvPr/>
        </p:nvSpPr>
        <p:spPr>
          <a:xfrm>
            <a:off x="25222289" y="4654475"/>
            <a:ext cx="6169962" cy="8343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Content Placeholder 3"/>
          <p:cNvSpPr>
            <a:spLocks noGrp="1"/>
          </p:cNvSpPr>
          <p:nvPr>
            <p:ph sz="quarter" idx="27" hasCustomPrompt="1"/>
          </p:nvPr>
        </p:nvSpPr>
        <p:spPr>
          <a:xfrm>
            <a:off x="25222289" y="4654475"/>
            <a:ext cx="6169962" cy="8343207"/>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8" name="Rectangle 7">
            <a:extLst>
              <a:ext uri="{C183D7F6-B498-43B3-948B-1728B52AA6E4}">
                <adec:decorative xmlns:adec="http://schemas.microsoft.com/office/drawing/2017/decorative" val="1"/>
              </a:ext>
            </a:extLst>
          </p:cNvPr>
          <p:cNvSpPr/>
          <p:nvPr/>
        </p:nvSpPr>
        <p:spPr>
          <a:xfrm>
            <a:off x="11418383" y="13561454"/>
            <a:ext cx="9648000" cy="835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3"/>
          <p:cNvSpPr>
            <a:spLocks noGrp="1"/>
          </p:cNvSpPr>
          <p:nvPr>
            <p:ph sz="quarter" idx="16" hasCustomPrompt="1"/>
          </p:nvPr>
        </p:nvSpPr>
        <p:spPr>
          <a:xfrm>
            <a:off x="11418383" y="13561454"/>
            <a:ext cx="9648000" cy="8352394"/>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b="0">
                <a:latin typeface="+mj-lt"/>
              </a:defRPr>
            </a:lvl1pPr>
            <a:lvl2pPr>
              <a:defRPr sz="5400" b="1">
                <a:latin typeface="+mj-lt"/>
              </a:defRPr>
            </a:lvl2pPr>
            <a:lvl3pPr>
              <a:defRPr sz="4800" b="1">
                <a:latin typeface="+mj-lt"/>
              </a:defRPr>
            </a:lvl3pPr>
            <a:lvl4pPr>
              <a:defRPr sz="2400"/>
            </a:lvl4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4" name="Rectangle 23">
            <a:extLst>
              <a:ext uri="{C183D7F6-B498-43B3-948B-1728B52AA6E4}">
                <adec:decorative xmlns:adec="http://schemas.microsoft.com/office/drawing/2017/decorative" val="1"/>
              </a:ext>
            </a:extLst>
          </p:cNvPr>
          <p:cNvSpPr/>
          <p:nvPr/>
        </p:nvSpPr>
        <p:spPr>
          <a:xfrm>
            <a:off x="21744251" y="13561454"/>
            <a:ext cx="9648000" cy="835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Content Placeholder 3"/>
          <p:cNvSpPr>
            <a:spLocks noGrp="1"/>
          </p:cNvSpPr>
          <p:nvPr>
            <p:ph sz="quarter" idx="25" hasCustomPrompt="1"/>
          </p:nvPr>
        </p:nvSpPr>
        <p:spPr>
          <a:xfrm>
            <a:off x="21744251" y="13561454"/>
            <a:ext cx="9648000" cy="8352394"/>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4000" b="0">
                <a:latin typeface="+mj-lt"/>
              </a:defRPr>
            </a:lvl1pPr>
            <a:lvl2pPr>
              <a:defRPr sz="5400" b="1">
                <a:latin typeface="+mj-lt"/>
              </a:defRPr>
            </a:lvl2pPr>
            <a:lvl3pPr>
              <a:defRPr sz="4800" b="1">
                <a:latin typeface="+mj-lt"/>
              </a:defRPr>
            </a:lvl3pPr>
            <a:lvl4pPr>
              <a:defRPr sz="2400"/>
            </a:lvl4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5" name="Rectangle 34">
            <a:extLst>
              <a:ext uri="{C183D7F6-B498-43B3-948B-1728B52AA6E4}">
                <adec:decorative xmlns:adec="http://schemas.microsoft.com/office/drawing/2017/decorative" val="1"/>
              </a:ext>
            </a:extLst>
          </p:cNvPr>
          <p:cNvSpPr/>
          <p:nvPr/>
        </p:nvSpPr>
        <p:spPr>
          <a:xfrm>
            <a:off x="32068501" y="4649788"/>
            <a:ext cx="9648000" cy="3884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ontent Placeholder 3"/>
          <p:cNvSpPr>
            <a:spLocks noGrp="1"/>
          </p:cNvSpPr>
          <p:nvPr>
            <p:ph sz="quarter" idx="22" hasCustomPrompt="1"/>
          </p:nvPr>
        </p:nvSpPr>
        <p:spPr>
          <a:xfrm>
            <a:off x="32068501" y="4649788"/>
            <a:ext cx="9648000" cy="3884612"/>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7" name="Rectangle 36">
            <a:extLst>
              <a:ext uri="{C183D7F6-B498-43B3-948B-1728B52AA6E4}">
                <adec:decorative xmlns:adec="http://schemas.microsoft.com/office/drawing/2017/decorative" val="1"/>
              </a:ext>
            </a:extLst>
          </p:cNvPr>
          <p:cNvSpPr/>
          <p:nvPr/>
        </p:nvSpPr>
        <p:spPr>
          <a:xfrm>
            <a:off x="32092540" y="9109107"/>
            <a:ext cx="9648000" cy="6087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ontent Placeholder 3"/>
          <p:cNvSpPr>
            <a:spLocks noGrp="1"/>
          </p:cNvSpPr>
          <p:nvPr>
            <p:ph sz="quarter" idx="23" hasCustomPrompt="1"/>
          </p:nvPr>
        </p:nvSpPr>
        <p:spPr>
          <a:xfrm>
            <a:off x="32092540" y="9109107"/>
            <a:ext cx="9648000" cy="6087938"/>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9" name="Rectangle 38">
            <a:extLst>
              <a:ext uri="{C183D7F6-B498-43B3-948B-1728B52AA6E4}">
                <adec:decorative xmlns:adec="http://schemas.microsoft.com/office/drawing/2017/decorative" val="1"/>
              </a:ext>
            </a:extLst>
          </p:cNvPr>
          <p:cNvSpPr/>
          <p:nvPr/>
        </p:nvSpPr>
        <p:spPr>
          <a:xfrm>
            <a:off x="32079118" y="15777240"/>
            <a:ext cx="9648000" cy="6136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ontent Placeholder 3"/>
          <p:cNvSpPr>
            <a:spLocks noGrp="1"/>
          </p:cNvSpPr>
          <p:nvPr>
            <p:ph sz="quarter" idx="24" hasCustomPrompt="1"/>
          </p:nvPr>
        </p:nvSpPr>
        <p:spPr>
          <a:xfrm>
            <a:off x="32079118" y="15777240"/>
            <a:ext cx="9648000" cy="6136609"/>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5" name="Text Placeholder 19"/>
          <p:cNvSpPr>
            <a:spLocks noGrp="1"/>
          </p:cNvSpPr>
          <p:nvPr>
            <p:ph type="body" sz="quarter" idx="13" hasCustomPrompt="1"/>
          </p:nvPr>
        </p:nvSpPr>
        <p:spPr>
          <a:xfrm>
            <a:off x="1058863" y="22773969"/>
            <a:ext cx="12420600" cy="984575"/>
          </a:xfrm>
          <a:prstGeom prst="rect">
            <a:avLst/>
          </a:prstGeom>
        </p:spPr>
        <p:txBody>
          <a:bodyPr>
            <a:normAutofit/>
          </a:bodyPr>
          <a:lstStyle>
            <a:lvl1pPr marL="0" indent="0">
              <a:buNone/>
              <a:defRPr sz="2862"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4975" y="22773969"/>
            <a:ext cx="12134850" cy="984575"/>
          </a:xfrm>
          <a:prstGeom prst="rect">
            <a:avLst/>
          </a:prstGeom>
        </p:spPr>
        <p:txBody>
          <a:bodyPr>
            <a:normAutofit/>
          </a:bodyPr>
          <a:lstStyle>
            <a:lvl1pPr marL="0" indent="0" algn="r">
              <a:buNone/>
              <a:defRPr sz="2862"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32745445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67">
          <p15:clr>
            <a:srgbClr val="FBAE40"/>
          </p15:clr>
        </p15:guide>
        <p15:guide id="2" pos="26296">
          <p15:clr>
            <a:srgbClr val="FBAE40"/>
          </p15:clr>
        </p15:guide>
        <p15:guide id="7" pos="19764">
          <p15:clr>
            <a:srgbClr val="FBAE40"/>
          </p15:clr>
        </p15:guide>
        <p15:guide id="9" pos="7199">
          <p15:clr>
            <a:srgbClr val="FBAE40"/>
          </p15:clr>
        </p15:guide>
        <p15:guide id="10" pos="6746">
          <p15:clr>
            <a:srgbClr val="FBAE40"/>
          </p15:clr>
        </p15:guide>
        <p15:guide id="18" pos="20217">
          <p15:clr>
            <a:srgbClr val="FBAE40"/>
          </p15:clr>
        </p15:guide>
        <p15:guide id="32" orient="horz" pos="2929">
          <p15:clr>
            <a:srgbClr val="FBAE40"/>
          </p15:clr>
        </p15:guide>
        <p15:guide id="36" orient="horz" pos="13804">
          <p15:clr>
            <a:srgbClr val="FBAE40"/>
          </p15:clr>
        </p15:guide>
        <p15:guide id="37" pos="13255">
          <p15:clr>
            <a:srgbClr val="FBAE40"/>
          </p15:clr>
        </p15:guide>
        <p15:guide id="38" pos="137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Poster -  3 columns, 13 boxe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058863" y="730800"/>
            <a:ext cx="40720962" cy="1089529"/>
          </a:xfrm>
          <a:prstGeom prst="rect">
            <a:avLst/>
          </a:prstGeom>
        </p:spPr>
        <p:txBody>
          <a:bodyPr wrap="square" lIns="0">
            <a:spAutoFit/>
          </a:bodyPr>
          <a:lstStyle>
            <a:lvl1pPr>
              <a:defRPr sz="7200"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864" y="2160000"/>
            <a:ext cx="35506800" cy="757130"/>
          </a:xfrm>
          <a:prstGeom prst="rect">
            <a:avLst/>
          </a:prstGeom>
        </p:spPr>
        <p:txBody>
          <a:bodyPr wrap="square" lIns="0">
            <a:spAutoFit/>
          </a:bodyPr>
          <a:lstStyle>
            <a:lvl1pPr marL="0" indent="0">
              <a:buNone/>
              <a:defRPr sz="4800" b="1" baseline="0">
                <a:solidFill>
                  <a:schemeClr val="bg1"/>
                </a:solidFill>
                <a:latin typeface="+mj-lt"/>
              </a:defRPr>
            </a:lvl1pPr>
          </a:lstStyle>
          <a:p>
            <a:pPr lvl="0"/>
            <a:r>
              <a:rPr lang="en-US" dirty="0"/>
              <a:t>Click to add authors – Arial bold 48pt</a:t>
            </a:r>
          </a:p>
        </p:txBody>
      </p:sp>
      <p:sp>
        <p:nvSpPr>
          <p:cNvPr id="13" name="Text Placeholder 7"/>
          <p:cNvSpPr>
            <a:spLocks noGrp="1"/>
          </p:cNvSpPr>
          <p:nvPr>
            <p:ph type="body" sz="quarter" idx="11" hasCustomPrompt="1"/>
          </p:nvPr>
        </p:nvSpPr>
        <p:spPr>
          <a:xfrm>
            <a:off x="1058863" y="3240000"/>
            <a:ext cx="35506800" cy="480131"/>
          </a:xfrm>
          <a:prstGeom prst="rect">
            <a:avLst/>
          </a:prstGeom>
        </p:spPr>
        <p:txBody>
          <a:bodyPr wrap="square" lIns="0">
            <a:spAutoFit/>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7751" y="2183148"/>
            <a:ext cx="6192000" cy="1944000"/>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0" name="Rectangle 19">
            <a:extLst>
              <a:ext uri="{C183D7F6-B498-43B3-948B-1728B52AA6E4}">
                <adec:decorative xmlns:adec="http://schemas.microsoft.com/office/drawing/2017/decorative" val="1"/>
              </a:ext>
            </a:extLst>
          </p:cNvPr>
          <p:cNvSpPr/>
          <p:nvPr/>
        </p:nvSpPr>
        <p:spPr>
          <a:xfrm>
            <a:off x="1058863" y="4646902"/>
            <a:ext cx="12960000" cy="8328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ontent Placeholder 2"/>
          <p:cNvSpPr>
            <a:spLocks noGrp="1"/>
          </p:cNvSpPr>
          <p:nvPr>
            <p:ph sz="quarter" idx="18" hasCustomPrompt="1"/>
          </p:nvPr>
        </p:nvSpPr>
        <p:spPr>
          <a:xfrm>
            <a:off x="1058863" y="4646902"/>
            <a:ext cx="12960000" cy="8328433"/>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4" name="Rectangle 3">
            <a:extLst>
              <a:ext uri="{C183D7F6-B498-43B3-948B-1728B52AA6E4}">
                <adec:decorative xmlns:adec="http://schemas.microsoft.com/office/drawing/2017/decorative" val="1"/>
              </a:ext>
            </a:extLst>
          </p:cNvPr>
          <p:cNvSpPr/>
          <p:nvPr/>
        </p:nvSpPr>
        <p:spPr>
          <a:xfrm>
            <a:off x="1058863" y="13539739"/>
            <a:ext cx="6030000" cy="8385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Content Placeholder 2"/>
          <p:cNvSpPr>
            <a:spLocks noGrp="1"/>
          </p:cNvSpPr>
          <p:nvPr>
            <p:ph sz="quarter" idx="22" hasCustomPrompt="1"/>
          </p:nvPr>
        </p:nvSpPr>
        <p:spPr>
          <a:xfrm>
            <a:off x="1058863" y="13540414"/>
            <a:ext cx="6030000" cy="83844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7" name="Rectangle 26">
            <a:extLst>
              <a:ext uri="{C183D7F6-B498-43B3-948B-1728B52AA6E4}">
                <adec:decorative xmlns:adec="http://schemas.microsoft.com/office/drawing/2017/decorative" val="1"/>
              </a:ext>
            </a:extLst>
          </p:cNvPr>
          <p:cNvSpPr/>
          <p:nvPr/>
        </p:nvSpPr>
        <p:spPr>
          <a:xfrm>
            <a:off x="7981801" y="13541829"/>
            <a:ext cx="6030000" cy="8385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Content Placeholder 2"/>
          <p:cNvSpPr>
            <a:spLocks noGrp="1"/>
          </p:cNvSpPr>
          <p:nvPr>
            <p:ph sz="quarter" idx="23" hasCustomPrompt="1"/>
          </p:nvPr>
        </p:nvSpPr>
        <p:spPr>
          <a:xfrm>
            <a:off x="7981801" y="13542504"/>
            <a:ext cx="6030000" cy="8384400"/>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8" name="Rectangle 17">
            <a:extLst>
              <a:ext uri="{C183D7F6-B498-43B3-948B-1728B52AA6E4}">
                <adec:decorative xmlns:adec="http://schemas.microsoft.com/office/drawing/2017/decorative" val="1"/>
              </a:ext>
            </a:extLst>
          </p:cNvPr>
          <p:cNvSpPr/>
          <p:nvPr/>
        </p:nvSpPr>
        <p:spPr>
          <a:xfrm>
            <a:off x="14904739" y="4646903"/>
            <a:ext cx="12960000" cy="6117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2"/>
          <p:cNvSpPr>
            <a:spLocks noGrp="1"/>
          </p:cNvSpPr>
          <p:nvPr>
            <p:ph sz="quarter" idx="16" hasCustomPrompt="1"/>
          </p:nvPr>
        </p:nvSpPr>
        <p:spPr>
          <a:xfrm>
            <a:off x="14904739" y="4646903"/>
            <a:ext cx="12960000" cy="6122559"/>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1604820" indent="0" algn="l" defTabSz="3209641" rtl="0" eaLnBrk="1" latinLnBrk="0" hangingPunct="1">
              <a:lnSpc>
                <a:spcPct val="90000"/>
              </a:lnSpc>
              <a:buFont typeface="Arial" panose="020B0604020202020204" pitchFamily="34" charset="0"/>
              <a:buNone/>
              <a:defRPr lang="en-US" sz="4000" b="1" kern="1200" dirty="0" smtClean="0">
                <a:solidFill>
                  <a:schemeClr val="tx1"/>
                </a:solidFill>
                <a:latin typeface="+mj-lt"/>
                <a:ea typeface="+mn-ea"/>
                <a:cs typeface="+mn-cs"/>
              </a:defRPr>
            </a:lvl2pPr>
            <a:lvl3pPr marL="3209641" indent="0" algn="l" defTabSz="3209641" rtl="0" eaLnBrk="1" latinLnBrk="0" hangingPunct="1">
              <a:lnSpc>
                <a:spcPct val="90000"/>
              </a:lnSpc>
              <a:buFont typeface="Arial" panose="020B0604020202020204" pitchFamily="34" charset="0"/>
              <a:buNone/>
              <a:defRPr lang="en-US" sz="2400" b="0" kern="1200" dirty="0" smtClean="0">
                <a:solidFill>
                  <a:schemeClr val="tx1"/>
                </a:solidFill>
                <a:latin typeface="+mj-lt"/>
                <a:ea typeface="+mn-ea"/>
                <a:cs typeface="+mn-cs"/>
              </a:defRPr>
            </a:lvl3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43" name="Rectangle 42">
            <a:extLst>
              <a:ext uri="{C183D7F6-B498-43B3-948B-1728B52AA6E4}">
                <adec:decorative xmlns:adec="http://schemas.microsoft.com/office/drawing/2017/decorative" val="1"/>
              </a:ext>
            </a:extLst>
          </p:cNvPr>
          <p:cNvSpPr/>
          <p:nvPr/>
        </p:nvSpPr>
        <p:spPr>
          <a:xfrm>
            <a:off x="14904739" y="11288724"/>
            <a:ext cx="12960000" cy="6117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Content Placeholder 2"/>
          <p:cNvSpPr>
            <a:spLocks noGrp="1"/>
          </p:cNvSpPr>
          <p:nvPr>
            <p:ph sz="quarter" idx="30" hasCustomPrompt="1"/>
          </p:nvPr>
        </p:nvSpPr>
        <p:spPr>
          <a:xfrm>
            <a:off x="14904739" y="11288724"/>
            <a:ext cx="12960000" cy="6122559"/>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1604820" indent="0" algn="l" defTabSz="3209641" rtl="0" eaLnBrk="1" latinLnBrk="0" hangingPunct="1">
              <a:lnSpc>
                <a:spcPct val="90000"/>
              </a:lnSpc>
              <a:buFont typeface="Arial" panose="020B0604020202020204" pitchFamily="34" charset="0"/>
              <a:buNone/>
              <a:defRPr lang="en-US" sz="4000" b="1" kern="1200" dirty="0" smtClean="0">
                <a:solidFill>
                  <a:schemeClr val="tx1"/>
                </a:solidFill>
                <a:latin typeface="+mj-lt"/>
                <a:ea typeface="+mn-ea"/>
                <a:cs typeface="+mn-cs"/>
              </a:defRPr>
            </a:lvl2pPr>
            <a:lvl3pPr marL="3209641" indent="0" algn="l" defTabSz="3209641" rtl="0" eaLnBrk="1" latinLnBrk="0" hangingPunct="1">
              <a:lnSpc>
                <a:spcPct val="90000"/>
              </a:lnSpc>
              <a:buFont typeface="Arial" panose="020B0604020202020204" pitchFamily="34" charset="0"/>
              <a:buNone/>
              <a:defRPr lang="en-US" sz="2400" b="0" kern="1200" dirty="0" smtClean="0">
                <a:solidFill>
                  <a:schemeClr val="tx1"/>
                </a:solidFill>
                <a:latin typeface="+mj-lt"/>
                <a:ea typeface="+mn-ea"/>
                <a:cs typeface="+mn-cs"/>
              </a:defRPr>
            </a:lvl3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4" name="Rectangle 23">
            <a:extLst>
              <a:ext uri="{C183D7F6-B498-43B3-948B-1728B52AA6E4}">
                <adec:decorative xmlns:adec="http://schemas.microsoft.com/office/drawing/2017/decorative" val="1"/>
              </a:ext>
            </a:extLst>
          </p:cNvPr>
          <p:cNvSpPr/>
          <p:nvPr/>
        </p:nvSpPr>
        <p:spPr>
          <a:xfrm>
            <a:off x="14904739" y="18028118"/>
            <a:ext cx="12960000" cy="3898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Content Placeholder 2"/>
          <p:cNvSpPr>
            <a:spLocks noGrp="1"/>
          </p:cNvSpPr>
          <p:nvPr>
            <p:ph sz="quarter" idx="20" hasCustomPrompt="1"/>
          </p:nvPr>
        </p:nvSpPr>
        <p:spPr>
          <a:xfrm>
            <a:off x="14904739" y="18028118"/>
            <a:ext cx="12960000" cy="3898786"/>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1" name="Rectangle 30">
            <a:extLst>
              <a:ext uri="{C183D7F6-B498-43B3-948B-1728B52AA6E4}">
                <adec:decorative xmlns:adec="http://schemas.microsoft.com/office/drawing/2017/decorative" val="1"/>
              </a:ext>
            </a:extLst>
          </p:cNvPr>
          <p:cNvSpPr/>
          <p:nvPr/>
        </p:nvSpPr>
        <p:spPr>
          <a:xfrm>
            <a:off x="28757677" y="4646903"/>
            <a:ext cx="6030000" cy="61225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Content Placeholder 2"/>
          <p:cNvSpPr>
            <a:spLocks noGrp="1"/>
          </p:cNvSpPr>
          <p:nvPr>
            <p:ph sz="quarter" idx="24" hasCustomPrompt="1"/>
          </p:nvPr>
        </p:nvSpPr>
        <p:spPr>
          <a:xfrm>
            <a:off x="28757677" y="4646903"/>
            <a:ext cx="6030000" cy="6122066"/>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3" name="Rectangle 32">
            <a:extLst>
              <a:ext uri="{C183D7F6-B498-43B3-948B-1728B52AA6E4}">
                <adec:decorative xmlns:adec="http://schemas.microsoft.com/office/drawing/2017/decorative" val="1"/>
              </a:ext>
            </a:extLst>
          </p:cNvPr>
          <p:cNvSpPr/>
          <p:nvPr/>
        </p:nvSpPr>
        <p:spPr>
          <a:xfrm>
            <a:off x="35680615" y="4646903"/>
            <a:ext cx="6030000" cy="61225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Content Placeholder 2"/>
          <p:cNvSpPr>
            <a:spLocks noGrp="1"/>
          </p:cNvSpPr>
          <p:nvPr>
            <p:ph sz="quarter" idx="25" hasCustomPrompt="1"/>
          </p:nvPr>
        </p:nvSpPr>
        <p:spPr>
          <a:xfrm>
            <a:off x="35680615" y="4646903"/>
            <a:ext cx="6030000" cy="6122066"/>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5" name="Rectangle 34">
            <a:extLst>
              <a:ext uri="{C183D7F6-B498-43B3-948B-1728B52AA6E4}">
                <adec:decorative xmlns:adec="http://schemas.microsoft.com/office/drawing/2017/decorative" val="1"/>
              </a:ext>
            </a:extLst>
          </p:cNvPr>
          <p:cNvSpPr/>
          <p:nvPr/>
        </p:nvSpPr>
        <p:spPr>
          <a:xfrm>
            <a:off x="28757677" y="11288724"/>
            <a:ext cx="6030000" cy="3777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ontent Placeholder 2"/>
          <p:cNvSpPr>
            <a:spLocks noGrp="1"/>
          </p:cNvSpPr>
          <p:nvPr>
            <p:ph sz="quarter" idx="26" hasCustomPrompt="1"/>
          </p:nvPr>
        </p:nvSpPr>
        <p:spPr>
          <a:xfrm>
            <a:off x="28757677" y="11288724"/>
            <a:ext cx="6030000" cy="3777105"/>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7" name="Rectangle 36">
            <a:extLst>
              <a:ext uri="{C183D7F6-B498-43B3-948B-1728B52AA6E4}">
                <adec:decorative xmlns:adec="http://schemas.microsoft.com/office/drawing/2017/decorative" val="1"/>
              </a:ext>
            </a:extLst>
          </p:cNvPr>
          <p:cNvSpPr/>
          <p:nvPr/>
        </p:nvSpPr>
        <p:spPr>
          <a:xfrm>
            <a:off x="35680615" y="11288724"/>
            <a:ext cx="6030000" cy="3777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ontent Placeholder 2"/>
          <p:cNvSpPr>
            <a:spLocks noGrp="1"/>
          </p:cNvSpPr>
          <p:nvPr>
            <p:ph sz="quarter" idx="27" hasCustomPrompt="1"/>
          </p:nvPr>
        </p:nvSpPr>
        <p:spPr>
          <a:xfrm>
            <a:off x="35680615" y="11288724"/>
            <a:ext cx="6030000" cy="3777105"/>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US" dirty="0"/>
          </a:p>
        </p:txBody>
      </p:sp>
      <p:sp>
        <p:nvSpPr>
          <p:cNvPr id="39" name="Rectangle 38">
            <a:extLst>
              <a:ext uri="{C183D7F6-B498-43B3-948B-1728B52AA6E4}">
                <adec:decorative xmlns:adec="http://schemas.microsoft.com/office/drawing/2017/decorative" val="1"/>
              </a:ext>
            </a:extLst>
          </p:cNvPr>
          <p:cNvSpPr/>
          <p:nvPr/>
        </p:nvSpPr>
        <p:spPr>
          <a:xfrm>
            <a:off x="28757677" y="15582275"/>
            <a:ext cx="6030000" cy="3777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ontent Placeholder 2"/>
          <p:cNvSpPr>
            <a:spLocks noGrp="1"/>
          </p:cNvSpPr>
          <p:nvPr>
            <p:ph sz="quarter" idx="28" hasCustomPrompt="1"/>
          </p:nvPr>
        </p:nvSpPr>
        <p:spPr>
          <a:xfrm>
            <a:off x="28757677" y="15582275"/>
            <a:ext cx="6030000" cy="3777105"/>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41" name="Rectangle 40">
            <a:extLst>
              <a:ext uri="{C183D7F6-B498-43B3-948B-1728B52AA6E4}">
                <adec:decorative xmlns:adec="http://schemas.microsoft.com/office/drawing/2017/decorative" val="1"/>
              </a:ext>
            </a:extLst>
          </p:cNvPr>
          <p:cNvSpPr/>
          <p:nvPr/>
        </p:nvSpPr>
        <p:spPr>
          <a:xfrm>
            <a:off x="35680615" y="15582275"/>
            <a:ext cx="6030000" cy="3777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Content Placeholder 2"/>
          <p:cNvSpPr>
            <a:spLocks noGrp="1"/>
          </p:cNvSpPr>
          <p:nvPr>
            <p:ph sz="quarter" idx="29" hasCustomPrompt="1"/>
          </p:nvPr>
        </p:nvSpPr>
        <p:spPr>
          <a:xfrm>
            <a:off x="35680615" y="15582275"/>
            <a:ext cx="6030000" cy="3777105"/>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8" name="Rectangle 27">
            <a:extLst>
              <a:ext uri="{C183D7F6-B498-43B3-948B-1728B52AA6E4}">
                <adec:decorative xmlns:adec="http://schemas.microsoft.com/office/drawing/2017/decorative" val="1"/>
              </a:ext>
            </a:extLst>
          </p:cNvPr>
          <p:cNvSpPr/>
          <p:nvPr/>
        </p:nvSpPr>
        <p:spPr>
          <a:xfrm>
            <a:off x="28757677" y="19875522"/>
            <a:ext cx="12960000" cy="20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Content Placeholder 2"/>
          <p:cNvSpPr>
            <a:spLocks noGrp="1"/>
          </p:cNvSpPr>
          <p:nvPr>
            <p:ph sz="quarter" idx="21" hasCustomPrompt="1"/>
          </p:nvPr>
        </p:nvSpPr>
        <p:spPr>
          <a:xfrm>
            <a:off x="28757677" y="19876141"/>
            <a:ext cx="12960000" cy="2051381"/>
          </a:xfrm>
          <a:prstGeom prst="rect">
            <a:avLst/>
          </a:prstGeom>
        </p:spPr>
        <p:txBody>
          <a:bodyPr/>
          <a:lstStyle>
            <a:lvl1pPr marL="0" marR="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7231" indent="-802411" algn="l" defTabSz="3209641"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2052" indent="-802411" algn="l" defTabSz="3209641"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873" indent="-802411" algn="l" defTabSz="3209641"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1694" indent="-802411" algn="l" defTabSz="3209641"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641"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US" dirty="0"/>
          </a:p>
        </p:txBody>
      </p:sp>
      <p:sp>
        <p:nvSpPr>
          <p:cNvPr id="15" name="Text Placeholder 19"/>
          <p:cNvSpPr>
            <a:spLocks noGrp="1"/>
          </p:cNvSpPr>
          <p:nvPr>
            <p:ph type="body" sz="quarter" idx="13" hasCustomPrompt="1"/>
          </p:nvPr>
        </p:nvSpPr>
        <p:spPr>
          <a:xfrm>
            <a:off x="1058863" y="22773969"/>
            <a:ext cx="12420600" cy="984575"/>
          </a:xfrm>
          <a:prstGeom prst="rect">
            <a:avLst/>
          </a:prstGeom>
        </p:spPr>
        <p:txBody>
          <a:bodyPr>
            <a:normAutofit/>
          </a:bodyPr>
          <a:lstStyle>
            <a:lvl1pPr marL="0" indent="0">
              <a:buNone/>
              <a:defRPr sz="2862"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4975" y="22773969"/>
            <a:ext cx="12134850" cy="984575"/>
          </a:xfrm>
          <a:prstGeom prst="rect">
            <a:avLst/>
          </a:prstGeom>
        </p:spPr>
        <p:txBody>
          <a:bodyPr>
            <a:normAutofit/>
          </a:bodyPr>
          <a:lstStyle>
            <a:lvl1pPr marL="0" indent="0" algn="r">
              <a:buNone/>
              <a:defRPr sz="2862"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20228042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67">
          <p15:clr>
            <a:srgbClr val="FBAE40"/>
          </p15:clr>
        </p15:guide>
        <p15:guide id="2" pos="26296">
          <p15:clr>
            <a:srgbClr val="FBAE40"/>
          </p15:clr>
        </p15:guide>
        <p15:guide id="7" pos="17564">
          <p15:clr>
            <a:srgbClr val="FBAE40"/>
          </p15:clr>
        </p15:guide>
        <p15:guide id="9" pos="9399">
          <p15:clr>
            <a:srgbClr val="FBAE40"/>
          </p15:clr>
        </p15:guide>
        <p15:guide id="10" pos="8832">
          <p15:clr>
            <a:srgbClr val="FBAE40"/>
          </p15:clr>
        </p15:guide>
        <p15:guide id="18" pos="18131">
          <p15:clr>
            <a:srgbClr val="FBAE40"/>
          </p15:clr>
        </p15:guide>
        <p15:guide id="32" orient="horz" pos="2933">
          <p15:clr>
            <a:srgbClr val="FBAE40"/>
          </p15:clr>
        </p15:guide>
        <p15:guide id="36" orient="horz" pos="138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5F5"/>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8847AE-FFC2-F242-BE78-D2D2332DA3E5}"/>
              </a:ext>
            </a:extLst>
          </p:cNvPr>
          <p:cNvSpPr/>
          <p:nvPr userDrawn="1"/>
        </p:nvSpPr>
        <p:spPr>
          <a:xfrm>
            <a:off x="1" y="0"/>
            <a:ext cx="42803762" cy="4136144"/>
          </a:xfrm>
          <a:prstGeom prst="rect">
            <a:avLst/>
          </a:prstGeom>
          <a:solidFill>
            <a:srgbClr val="C91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形 11">
            <a:extLst>
              <a:ext uri="{FF2B5EF4-FFF2-40B4-BE49-F238E27FC236}">
                <a16:creationId xmlns:a16="http://schemas.microsoft.com/office/drawing/2014/main" id="{BD5A2B9D-BFEC-4D46-8CBC-2D33FB60FFED}"/>
              </a:ext>
            </a:extLst>
          </p:cNvPr>
          <p:cNvPicPr>
            <a:picLocks noChangeAspect="1"/>
          </p:cNvPicPr>
          <p:nvPr userDrawn="1"/>
        </p:nvPicPr>
        <p:blipFill rotWithShape="1">
          <a:blip r:embed="rId13">
            <a:extLst>
              <a:ext uri="{96DAC541-7B7A-43D3-8B79-37D633B846F1}">
                <asvg:svgBlip xmlns:asvg="http://schemas.microsoft.com/office/drawing/2016/SVG/main" r:embed="rId14"/>
              </a:ext>
            </a:extLst>
          </a:blip>
          <a:srcRect l="3542" t="30955" r="5805" b="49685"/>
          <a:stretch/>
        </p:blipFill>
        <p:spPr>
          <a:xfrm>
            <a:off x="30831879" y="723480"/>
            <a:ext cx="11292173" cy="3412664"/>
          </a:xfrm>
          <a:prstGeom prst="rect">
            <a:avLst/>
          </a:prstGeom>
        </p:spPr>
      </p:pic>
      <p:sp>
        <p:nvSpPr>
          <p:cNvPr id="18" name="矩形 17">
            <a:extLst>
              <a:ext uri="{FF2B5EF4-FFF2-40B4-BE49-F238E27FC236}">
                <a16:creationId xmlns:a16="http://schemas.microsoft.com/office/drawing/2014/main" id="{2517710C-A9D9-E946-9B1D-2EC9E710D1F1}"/>
              </a:ext>
            </a:extLst>
          </p:cNvPr>
          <p:cNvSpPr/>
          <p:nvPr userDrawn="1"/>
        </p:nvSpPr>
        <p:spPr>
          <a:xfrm>
            <a:off x="0" y="22452850"/>
            <a:ext cx="42803762" cy="1620000"/>
          </a:xfrm>
          <a:prstGeom prst="rect">
            <a:avLst/>
          </a:prstGeom>
          <a:solidFill>
            <a:srgbClr val="C91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21633688"/>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txStyles>
    <p:titleStyle>
      <a:lvl1pPr algn="l" defTabSz="3209641" rtl="0" eaLnBrk="1" latinLnBrk="0" hangingPunct="1">
        <a:lnSpc>
          <a:spcPct val="90000"/>
        </a:lnSpc>
        <a:spcBef>
          <a:spcPct val="0"/>
        </a:spcBef>
        <a:buNone/>
        <a:defRPr sz="15444" kern="1200">
          <a:solidFill>
            <a:schemeClr val="tx1"/>
          </a:solidFill>
          <a:latin typeface="+mj-lt"/>
          <a:ea typeface="+mj-ea"/>
          <a:cs typeface="+mj-cs"/>
        </a:defRPr>
      </a:lvl1pPr>
    </p:titleStyle>
    <p:bodyStyle>
      <a:lvl1pPr marL="802411" indent="-802411" algn="l" defTabSz="3209641" rtl="0" eaLnBrk="1" latinLnBrk="0" hangingPunct="1">
        <a:lnSpc>
          <a:spcPct val="90000"/>
        </a:lnSpc>
        <a:spcBef>
          <a:spcPts val="3510"/>
        </a:spcBef>
        <a:buFont typeface="Arial" panose="020B0604020202020204" pitchFamily="34" charset="0"/>
        <a:buChar char="•"/>
        <a:defRPr sz="9828" kern="1200">
          <a:solidFill>
            <a:schemeClr val="tx1"/>
          </a:solidFill>
          <a:latin typeface="+mn-lt"/>
          <a:ea typeface="+mn-ea"/>
          <a:cs typeface="+mn-cs"/>
        </a:defRPr>
      </a:lvl1pPr>
      <a:lvl2pPr marL="2407231" indent="-802411" algn="l" defTabSz="3209641" rtl="0" eaLnBrk="1" latinLnBrk="0" hangingPunct="1">
        <a:lnSpc>
          <a:spcPct val="90000"/>
        </a:lnSpc>
        <a:spcBef>
          <a:spcPts val="1755"/>
        </a:spcBef>
        <a:buFont typeface="Arial" panose="020B0604020202020204" pitchFamily="34" charset="0"/>
        <a:buChar char="•"/>
        <a:defRPr sz="8424" kern="1200">
          <a:solidFill>
            <a:schemeClr val="tx1"/>
          </a:solidFill>
          <a:latin typeface="+mn-lt"/>
          <a:ea typeface="+mn-ea"/>
          <a:cs typeface="+mn-cs"/>
        </a:defRPr>
      </a:lvl2pPr>
      <a:lvl3pPr marL="4012052" indent="-802411" algn="l" defTabSz="3209641" rtl="0" eaLnBrk="1" latinLnBrk="0" hangingPunct="1">
        <a:lnSpc>
          <a:spcPct val="90000"/>
        </a:lnSpc>
        <a:spcBef>
          <a:spcPts val="1755"/>
        </a:spcBef>
        <a:buFont typeface="Arial" panose="020B0604020202020204" pitchFamily="34" charset="0"/>
        <a:buChar char="•"/>
        <a:defRPr sz="7020" kern="1200">
          <a:solidFill>
            <a:schemeClr val="tx1"/>
          </a:solidFill>
          <a:latin typeface="+mn-lt"/>
          <a:ea typeface="+mn-ea"/>
          <a:cs typeface="+mn-cs"/>
        </a:defRPr>
      </a:lvl3pPr>
      <a:lvl4pPr marL="5616873" indent="-802411" algn="l" defTabSz="3209641" rtl="0" eaLnBrk="1" latinLnBrk="0" hangingPunct="1">
        <a:lnSpc>
          <a:spcPct val="90000"/>
        </a:lnSpc>
        <a:spcBef>
          <a:spcPts val="1755"/>
        </a:spcBef>
        <a:buFont typeface="Arial" panose="020B0604020202020204" pitchFamily="34" charset="0"/>
        <a:buChar char="•"/>
        <a:defRPr sz="6318" kern="1200">
          <a:solidFill>
            <a:schemeClr val="tx1"/>
          </a:solidFill>
          <a:latin typeface="+mn-lt"/>
          <a:ea typeface="+mn-ea"/>
          <a:cs typeface="+mn-cs"/>
        </a:defRPr>
      </a:lvl4pPr>
      <a:lvl5pPr marL="7221694" indent="-802411" algn="l" defTabSz="3209641" rtl="0" eaLnBrk="1" latinLnBrk="0" hangingPunct="1">
        <a:lnSpc>
          <a:spcPct val="90000"/>
        </a:lnSpc>
        <a:spcBef>
          <a:spcPts val="1755"/>
        </a:spcBef>
        <a:buFont typeface="Arial" panose="020B0604020202020204" pitchFamily="34" charset="0"/>
        <a:buChar char="•"/>
        <a:defRPr sz="6318" kern="1200">
          <a:solidFill>
            <a:schemeClr val="tx1"/>
          </a:solidFill>
          <a:latin typeface="+mn-lt"/>
          <a:ea typeface="+mn-ea"/>
          <a:cs typeface="+mn-cs"/>
        </a:defRPr>
      </a:lvl5pPr>
      <a:lvl6pPr marL="8826514" indent="-802411" algn="l" defTabSz="3209641" rtl="0" eaLnBrk="1" latinLnBrk="0" hangingPunct="1">
        <a:lnSpc>
          <a:spcPct val="90000"/>
        </a:lnSpc>
        <a:spcBef>
          <a:spcPts val="1755"/>
        </a:spcBef>
        <a:buFont typeface="Arial" panose="020B0604020202020204" pitchFamily="34" charset="0"/>
        <a:buChar char="•"/>
        <a:defRPr sz="6318" kern="1200">
          <a:solidFill>
            <a:schemeClr val="tx1"/>
          </a:solidFill>
          <a:latin typeface="+mn-lt"/>
          <a:ea typeface="+mn-ea"/>
          <a:cs typeface="+mn-cs"/>
        </a:defRPr>
      </a:lvl6pPr>
      <a:lvl7pPr marL="10431334" indent="-802411" algn="l" defTabSz="3209641" rtl="0" eaLnBrk="1" latinLnBrk="0" hangingPunct="1">
        <a:lnSpc>
          <a:spcPct val="90000"/>
        </a:lnSpc>
        <a:spcBef>
          <a:spcPts val="1755"/>
        </a:spcBef>
        <a:buFont typeface="Arial" panose="020B0604020202020204" pitchFamily="34" charset="0"/>
        <a:buChar char="•"/>
        <a:defRPr sz="6318" kern="1200">
          <a:solidFill>
            <a:schemeClr val="tx1"/>
          </a:solidFill>
          <a:latin typeface="+mn-lt"/>
          <a:ea typeface="+mn-ea"/>
          <a:cs typeface="+mn-cs"/>
        </a:defRPr>
      </a:lvl7pPr>
      <a:lvl8pPr marL="12036155" indent="-802411" algn="l" defTabSz="3209641" rtl="0" eaLnBrk="1" latinLnBrk="0" hangingPunct="1">
        <a:lnSpc>
          <a:spcPct val="90000"/>
        </a:lnSpc>
        <a:spcBef>
          <a:spcPts val="1755"/>
        </a:spcBef>
        <a:buFont typeface="Arial" panose="020B0604020202020204" pitchFamily="34" charset="0"/>
        <a:buChar char="•"/>
        <a:defRPr sz="6318" kern="1200">
          <a:solidFill>
            <a:schemeClr val="tx1"/>
          </a:solidFill>
          <a:latin typeface="+mn-lt"/>
          <a:ea typeface="+mn-ea"/>
          <a:cs typeface="+mn-cs"/>
        </a:defRPr>
      </a:lvl8pPr>
      <a:lvl9pPr marL="13640976" indent="-802411" algn="l" defTabSz="3209641" rtl="0" eaLnBrk="1" latinLnBrk="0" hangingPunct="1">
        <a:lnSpc>
          <a:spcPct val="90000"/>
        </a:lnSpc>
        <a:spcBef>
          <a:spcPts val="1755"/>
        </a:spcBef>
        <a:buFont typeface="Arial" panose="020B0604020202020204" pitchFamily="34" charset="0"/>
        <a:buChar char="•"/>
        <a:defRPr sz="6318" kern="1200">
          <a:solidFill>
            <a:schemeClr val="tx1"/>
          </a:solidFill>
          <a:latin typeface="+mn-lt"/>
          <a:ea typeface="+mn-ea"/>
          <a:cs typeface="+mn-cs"/>
        </a:defRPr>
      </a:lvl9pPr>
    </p:bodyStyle>
    <p:otherStyle>
      <a:defPPr>
        <a:defRPr lang="en-US"/>
      </a:defPPr>
      <a:lvl1pPr marL="0" algn="l" defTabSz="3209641" rtl="0" eaLnBrk="1" latinLnBrk="0" hangingPunct="1">
        <a:defRPr sz="6318" kern="1200">
          <a:solidFill>
            <a:schemeClr val="tx1"/>
          </a:solidFill>
          <a:latin typeface="+mn-lt"/>
          <a:ea typeface="+mn-ea"/>
          <a:cs typeface="+mn-cs"/>
        </a:defRPr>
      </a:lvl1pPr>
      <a:lvl2pPr marL="1604820" algn="l" defTabSz="3209641" rtl="0" eaLnBrk="1" latinLnBrk="0" hangingPunct="1">
        <a:defRPr sz="6318" kern="1200">
          <a:solidFill>
            <a:schemeClr val="tx1"/>
          </a:solidFill>
          <a:latin typeface="+mn-lt"/>
          <a:ea typeface="+mn-ea"/>
          <a:cs typeface="+mn-cs"/>
        </a:defRPr>
      </a:lvl2pPr>
      <a:lvl3pPr marL="3209641" algn="l" defTabSz="3209641" rtl="0" eaLnBrk="1" latinLnBrk="0" hangingPunct="1">
        <a:defRPr sz="6318" kern="1200">
          <a:solidFill>
            <a:schemeClr val="tx1"/>
          </a:solidFill>
          <a:latin typeface="+mn-lt"/>
          <a:ea typeface="+mn-ea"/>
          <a:cs typeface="+mn-cs"/>
        </a:defRPr>
      </a:lvl3pPr>
      <a:lvl4pPr marL="4814462" algn="l" defTabSz="3209641" rtl="0" eaLnBrk="1" latinLnBrk="0" hangingPunct="1">
        <a:defRPr sz="6318" kern="1200">
          <a:solidFill>
            <a:schemeClr val="tx1"/>
          </a:solidFill>
          <a:latin typeface="+mn-lt"/>
          <a:ea typeface="+mn-ea"/>
          <a:cs typeface="+mn-cs"/>
        </a:defRPr>
      </a:lvl4pPr>
      <a:lvl5pPr marL="6419283" algn="l" defTabSz="3209641" rtl="0" eaLnBrk="1" latinLnBrk="0" hangingPunct="1">
        <a:defRPr sz="6318" kern="1200">
          <a:solidFill>
            <a:schemeClr val="tx1"/>
          </a:solidFill>
          <a:latin typeface="+mn-lt"/>
          <a:ea typeface="+mn-ea"/>
          <a:cs typeface="+mn-cs"/>
        </a:defRPr>
      </a:lvl5pPr>
      <a:lvl6pPr marL="8024104" algn="l" defTabSz="3209641" rtl="0" eaLnBrk="1" latinLnBrk="0" hangingPunct="1">
        <a:defRPr sz="6318" kern="1200">
          <a:solidFill>
            <a:schemeClr val="tx1"/>
          </a:solidFill>
          <a:latin typeface="+mn-lt"/>
          <a:ea typeface="+mn-ea"/>
          <a:cs typeface="+mn-cs"/>
        </a:defRPr>
      </a:lvl6pPr>
      <a:lvl7pPr marL="9628925" algn="l" defTabSz="3209641" rtl="0" eaLnBrk="1" latinLnBrk="0" hangingPunct="1">
        <a:defRPr sz="6318" kern="1200">
          <a:solidFill>
            <a:schemeClr val="tx1"/>
          </a:solidFill>
          <a:latin typeface="+mn-lt"/>
          <a:ea typeface="+mn-ea"/>
          <a:cs typeface="+mn-cs"/>
        </a:defRPr>
      </a:lvl7pPr>
      <a:lvl8pPr marL="11233745" algn="l" defTabSz="3209641" rtl="0" eaLnBrk="1" latinLnBrk="0" hangingPunct="1">
        <a:defRPr sz="6318" kern="1200">
          <a:solidFill>
            <a:schemeClr val="tx1"/>
          </a:solidFill>
          <a:latin typeface="+mn-lt"/>
          <a:ea typeface="+mn-ea"/>
          <a:cs typeface="+mn-cs"/>
        </a:defRPr>
      </a:lvl8pPr>
      <a:lvl9pPr marL="12838566" algn="l" defTabSz="3209641" rtl="0" eaLnBrk="1" latinLnBrk="0" hangingPunct="1">
        <a:defRPr sz="631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microsoft.com/office/2007/relationships/hdphoto" Target="../media/hdphoto1.wdp"/><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hyperlink" Target="mailto:wangkailing151@sjtu.edu.cn" TargetMode="External"/><Relationship Id="rId10" Type="http://schemas.openxmlformats.org/officeDocument/2006/relationships/image" Target="../media/image10.png"/><Relationship Id="rId4" Type="http://schemas.openxmlformats.org/officeDocument/2006/relationships/hyperlink" Target="https://github.com/Loping151/openFiles/tree/main/2022Spring/Lo_Gobang" TargetMode="External"/><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7A62FC1-24FF-C7C0-8E85-15D63D52D014}"/>
              </a:ext>
            </a:extLst>
          </p:cNvPr>
          <p:cNvGrpSpPr/>
          <p:nvPr/>
        </p:nvGrpSpPr>
        <p:grpSpPr>
          <a:xfrm>
            <a:off x="-20321" y="4201010"/>
            <a:ext cx="42737724" cy="18170494"/>
            <a:chOff x="211678" y="6734194"/>
            <a:chExt cx="42737724" cy="18170494"/>
          </a:xfrm>
        </p:grpSpPr>
        <p:pic>
          <p:nvPicPr>
            <p:cNvPr id="45" name="图片 44">
              <a:extLst>
                <a:ext uri="{FF2B5EF4-FFF2-40B4-BE49-F238E27FC236}">
                  <a16:creationId xmlns:a16="http://schemas.microsoft.com/office/drawing/2014/main" id="{E21705D2-A3AC-6C92-B533-B63FD3E7C15A}"/>
                </a:ext>
              </a:extLst>
            </p:cNvPr>
            <p:cNvPicPr>
              <a:picLocks noChangeAspect="1"/>
            </p:cNvPicPr>
            <p:nvPr/>
          </p:nvPicPr>
          <p:blipFill rotWithShape="1">
            <a:blip r:embed="rId2">
              <a:alphaModFix amt="10000"/>
              <a:extLst>
                <a:ext uri="{BEBA8EAE-BF5A-486C-A8C5-ECC9F3942E4B}">
                  <a14:imgProps xmlns:a14="http://schemas.microsoft.com/office/drawing/2010/main">
                    <a14:imgLayer r:embed="rId3">
                      <a14:imgEffect>
                        <a14:artisticBlur radius="5"/>
                      </a14:imgEffect>
                    </a14:imgLayer>
                  </a14:imgProps>
                </a:ext>
              </a:extLst>
            </a:blip>
            <a:srcRect r="31860" b="2437"/>
            <a:stretch/>
          </p:blipFill>
          <p:spPr>
            <a:xfrm>
              <a:off x="23730960" y="6734194"/>
              <a:ext cx="19218442" cy="18165266"/>
            </a:xfrm>
            <a:prstGeom prst="rect">
              <a:avLst/>
            </a:prstGeom>
          </p:spPr>
        </p:pic>
        <p:pic>
          <p:nvPicPr>
            <p:cNvPr id="3" name="图片 2">
              <a:extLst>
                <a:ext uri="{FF2B5EF4-FFF2-40B4-BE49-F238E27FC236}">
                  <a16:creationId xmlns:a16="http://schemas.microsoft.com/office/drawing/2014/main" id="{419413C8-EC0E-B1A7-A433-D6E7C552F994}"/>
                </a:ext>
              </a:extLst>
            </p:cNvPr>
            <p:cNvPicPr>
              <a:picLocks noChangeAspect="1"/>
            </p:cNvPicPr>
            <p:nvPr/>
          </p:nvPicPr>
          <p:blipFill rotWithShape="1">
            <a:blip r:embed="rId2">
              <a:alphaModFix amt="10000"/>
              <a:extLst>
                <a:ext uri="{BEBA8EAE-BF5A-486C-A8C5-ECC9F3942E4B}">
                  <a14:imgProps xmlns:a14="http://schemas.microsoft.com/office/drawing/2010/main">
                    <a14:imgLayer r:embed="rId3">
                      <a14:imgEffect>
                        <a14:artisticBlur radius="5"/>
                      </a14:imgEffect>
                    </a14:imgLayer>
                  </a14:imgProps>
                </a:ext>
              </a:extLst>
            </a:blip>
            <a:srcRect l="-185" r="16602" b="2437"/>
            <a:stretch/>
          </p:blipFill>
          <p:spPr>
            <a:xfrm flipH="1">
              <a:off x="211678" y="6739422"/>
              <a:ext cx="23573579" cy="18165266"/>
            </a:xfrm>
            <a:prstGeom prst="rect">
              <a:avLst/>
            </a:prstGeom>
          </p:spPr>
        </p:pic>
      </p:grpSp>
      <p:sp>
        <p:nvSpPr>
          <p:cNvPr id="8" name="Title 7" descr="Poster title"/>
          <p:cNvSpPr>
            <a:spLocks noGrp="1"/>
          </p:cNvSpPr>
          <p:nvPr>
            <p:ph type="title"/>
          </p:nvPr>
        </p:nvSpPr>
        <p:spPr/>
        <p:txBody>
          <a:bodyPr/>
          <a:lstStyle/>
          <a:p>
            <a:r>
              <a:rPr lang="en-US" altLang="zh-CN" dirty="0"/>
              <a:t>AI1603-3</a:t>
            </a:r>
            <a:r>
              <a:rPr lang="zh-CN" altLang="en-US" dirty="0"/>
              <a:t> 人工智能编程实践 </a:t>
            </a:r>
            <a:r>
              <a:rPr lang="en-US" altLang="zh-CN" dirty="0"/>
              <a:t>–</a:t>
            </a:r>
            <a:r>
              <a:rPr lang="zh-CN" altLang="en-US" dirty="0"/>
              <a:t> 五子棋竞赛 </a:t>
            </a:r>
            <a:r>
              <a:rPr lang="en-US" altLang="zh-CN" dirty="0"/>
              <a:t>–</a:t>
            </a:r>
            <a:r>
              <a:rPr lang="zh-CN" altLang="en-US" dirty="0"/>
              <a:t> 第</a:t>
            </a:r>
            <a:r>
              <a:rPr lang="en-US" altLang="zh-CN" dirty="0"/>
              <a:t>13</a:t>
            </a:r>
            <a:r>
              <a:rPr lang="zh-CN" altLang="en-US" dirty="0"/>
              <a:t>组</a:t>
            </a:r>
            <a:endParaRPr lang="en-GB" dirty="0"/>
          </a:p>
        </p:txBody>
      </p:sp>
      <p:sp>
        <p:nvSpPr>
          <p:cNvPr id="9" name="Text Placeholder 8" descr="Authors"/>
          <p:cNvSpPr>
            <a:spLocks noGrp="1"/>
          </p:cNvSpPr>
          <p:nvPr>
            <p:ph type="body" sz="quarter" idx="10"/>
          </p:nvPr>
        </p:nvSpPr>
        <p:spPr/>
        <p:txBody>
          <a:bodyPr/>
          <a:lstStyle/>
          <a:p>
            <a:r>
              <a:rPr lang="zh-CN" altLang="en-US" dirty="0"/>
              <a:t>王凯灵、卜家梓、李奇睿</a:t>
            </a:r>
            <a:endParaRPr lang="en-GB" dirty="0"/>
          </a:p>
        </p:txBody>
      </p:sp>
      <p:sp>
        <p:nvSpPr>
          <p:cNvPr id="10" name="Text Placeholder 9" descr="Department or institution"/>
          <p:cNvSpPr>
            <a:spLocks noGrp="1"/>
          </p:cNvSpPr>
          <p:nvPr>
            <p:ph type="body" sz="quarter" idx="11"/>
          </p:nvPr>
        </p:nvSpPr>
        <p:spPr>
          <a:xfrm>
            <a:off x="1058863" y="3240000"/>
            <a:ext cx="29827537" cy="480131"/>
          </a:xfrm>
        </p:spPr>
        <p:txBody>
          <a:bodyPr/>
          <a:lstStyle/>
          <a:p>
            <a:r>
              <a:rPr lang="en-GB" dirty="0"/>
              <a:t>2022.7.13</a:t>
            </a:r>
          </a:p>
        </p:txBody>
      </p:sp>
      <p:sp>
        <p:nvSpPr>
          <p:cNvPr id="12" name="Text Placeholder 11" descr="Contact details"/>
          <p:cNvSpPr>
            <a:spLocks noGrp="1"/>
          </p:cNvSpPr>
          <p:nvPr>
            <p:ph type="body" sz="quarter" idx="13"/>
          </p:nvPr>
        </p:nvSpPr>
        <p:spPr>
          <a:xfrm>
            <a:off x="1058862" y="22773969"/>
            <a:ext cx="15562897" cy="984575"/>
          </a:xfrm>
        </p:spPr>
        <p:txBody>
          <a:bodyPr/>
          <a:lstStyle/>
          <a:p>
            <a:r>
              <a:rPr lang="en-US" altLang="zh-CN" dirty="0"/>
              <a:t>Code Repo</a:t>
            </a:r>
            <a:r>
              <a:rPr lang="zh-CN" altLang="en-US" dirty="0"/>
              <a:t>：</a:t>
            </a:r>
            <a:r>
              <a:rPr lang="en-US" altLang="zh-CN" dirty="0">
                <a:hlinkClick r:id="rId4">
                  <a:extLst>
                    <a:ext uri="{A12FA001-AC4F-418D-AE19-62706E023703}">
                      <ahyp:hlinkClr xmlns:ahyp="http://schemas.microsoft.com/office/drawing/2018/hyperlinkcolor" val="tx"/>
                    </a:ext>
                  </a:extLst>
                </a:hlinkClick>
              </a:rPr>
              <a:t>https://github.com/Loping151/openFiles/tree/main/2022Spring/Lo_Gobang</a:t>
            </a:r>
            <a:endParaRPr lang="en-GB" dirty="0"/>
          </a:p>
        </p:txBody>
      </p:sp>
      <p:sp>
        <p:nvSpPr>
          <p:cNvPr id="11" name="Text Placeholder 10" descr="Collaborator logos"/>
          <p:cNvSpPr>
            <a:spLocks noGrp="1"/>
          </p:cNvSpPr>
          <p:nvPr>
            <p:ph type="body" sz="quarter" idx="12"/>
          </p:nvPr>
        </p:nvSpPr>
        <p:spPr/>
        <p:txBody>
          <a:bodyPr/>
          <a:lstStyle/>
          <a:p>
            <a:r>
              <a:rPr lang="en-GB" dirty="0"/>
              <a:t>Email: </a:t>
            </a:r>
            <a:r>
              <a:rPr lang="en-GB" dirty="0">
                <a:hlinkClick r:id="rId5">
                  <a:extLst>
                    <a:ext uri="{A12FA001-AC4F-418D-AE19-62706E023703}">
                      <ahyp:hlinkClr xmlns:ahyp="http://schemas.microsoft.com/office/drawing/2018/hyperlinkcolor" val="tx"/>
                    </a:ext>
                  </a:extLst>
                </a:hlinkClick>
              </a:rPr>
              <a:t>wangkailing151@gmail.com</a:t>
            </a:r>
            <a:endParaRPr lang="en-GB" dirty="0"/>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444C1D11-E17D-2AEA-4094-E15C524516BD}"/>
                  </a:ext>
                </a:extLst>
              </p:cNvPr>
              <p:cNvSpPr/>
              <p:nvPr/>
            </p:nvSpPr>
            <p:spPr>
              <a:xfrm>
                <a:off x="9944100" y="11389425"/>
                <a:ext cx="8069580" cy="35838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schemeClr val="tx1"/>
                    </a:solidFill>
                  </a:rPr>
                  <a:t>Basic logic(Fig. 1. ): </a:t>
                </a:r>
              </a:p>
              <a:p>
                <a:pPr marL="342900" indent="-342900">
                  <a:buAutoNum type="arabicPeriod"/>
                </a:pPr>
                <a:r>
                  <a:rPr lang="en-US" altLang="zh-CN" sz="3000" dirty="0">
                    <a:solidFill>
                      <a:schemeClr val="tx1"/>
                    </a:solidFill>
                  </a:rPr>
                  <a:t>Scan the map in four directions</a:t>
                </a:r>
              </a:p>
              <a:p>
                <a:pPr marL="342900" indent="-342900">
                  <a:buAutoNum type="arabicPeriod"/>
                </a:pPr>
                <a:r>
                  <a:rPr lang="en-US" altLang="zh-CN" sz="3000" dirty="0">
                    <a:solidFill>
                      <a:schemeClr val="tx1"/>
                    </a:solidFill>
                  </a:rPr>
                  <a:t>Add score to each position if certain situations are found. </a:t>
                </a:r>
              </a:p>
              <a:p>
                <a:pPr marL="342900" indent="-342900">
                  <a:buAutoNum type="arabicPeriod"/>
                </a:pPr>
                <a:r>
                  <a:rPr lang="en-US" altLang="zh-CN" sz="3000" dirty="0">
                    <a:solidFill>
                      <a:schemeClr val="tx1"/>
                    </a:solidFill>
                  </a:rPr>
                  <a:t>Select position with max score.</a:t>
                </a:r>
              </a:p>
              <a:p>
                <a:pPr algn="ctr"/>
                <a14:m>
                  <m:oMathPara xmlns:m="http://schemas.openxmlformats.org/officeDocument/2006/math">
                    <m:oMathParaPr>
                      <m:jc m:val="centerGroup"/>
                    </m:oMathParaPr>
                    <m:oMath xmlns:m="http://schemas.openxmlformats.org/officeDocument/2006/math">
                      <m:r>
                        <a:rPr lang="en-US" altLang="zh-CN" sz="3000" b="0" i="1" smtClean="0">
                          <a:solidFill>
                            <a:schemeClr val="tx1"/>
                          </a:solidFill>
                          <a:latin typeface="Cambria Math" panose="02040503050406030204" pitchFamily="18" charset="0"/>
                        </a:rPr>
                        <m:t>𝑎𝑟𝑔</m:t>
                      </m:r>
                      <m:func>
                        <m:funcPr>
                          <m:ctrlPr>
                            <a:rPr lang="en-US" altLang="zh-CN" sz="3000" b="0" i="1" smtClean="0">
                              <a:solidFill>
                                <a:schemeClr val="tx1"/>
                              </a:solidFill>
                              <a:latin typeface="Cambria Math" panose="02040503050406030204" pitchFamily="18" charset="0"/>
                            </a:rPr>
                          </m:ctrlPr>
                        </m:funcPr>
                        <m:fName>
                          <m:limLow>
                            <m:limLowPr>
                              <m:ctrlPr>
                                <a:rPr lang="en-US" altLang="zh-CN" sz="3000" b="0" i="1" smtClean="0">
                                  <a:solidFill>
                                    <a:schemeClr val="tx1"/>
                                  </a:solidFill>
                                  <a:latin typeface="Cambria Math" panose="02040503050406030204" pitchFamily="18" charset="0"/>
                                </a:rPr>
                              </m:ctrlPr>
                            </m:limLowPr>
                            <m:e>
                              <m:r>
                                <m:rPr>
                                  <m:sty m:val="p"/>
                                </m:rPr>
                                <a:rPr lang="en-US" altLang="zh-CN" sz="3000" b="0" i="0" smtClean="0">
                                  <a:solidFill>
                                    <a:schemeClr val="tx1"/>
                                  </a:solidFill>
                                  <a:latin typeface="Cambria Math" panose="02040503050406030204" pitchFamily="18" charset="0"/>
                                </a:rPr>
                                <m:t>max</m:t>
                              </m:r>
                            </m:e>
                            <m:lim>
                              <m:r>
                                <a:rPr lang="en-US" altLang="zh-CN" sz="3000" b="0" i="1" smtClean="0">
                                  <a:solidFill>
                                    <a:schemeClr val="tx1"/>
                                  </a:solidFill>
                                  <a:latin typeface="Cambria Math" panose="02040503050406030204" pitchFamily="18" charset="0"/>
                                </a:rPr>
                                <m:t>𝑝</m:t>
                              </m:r>
                            </m:lim>
                          </m:limLow>
                        </m:fName>
                        <m:e>
                          <m:r>
                            <a:rPr lang="en-US" altLang="zh-CN" sz="3000" b="0" i="1" smtClean="0">
                              <a:solidFill>
                                <a:schemeClr val="tx1"/>
                              </a:solidFill>
                              <a:latin typeface="Cambria Math" panose="02040503050406030204" pitchFamily="18" charset="0"/>
                            </a:rPr>
                            <m:t>𝑠𝑐𝑜𝑟𝑒</m:t>
                          </m:r>
                          <m:r>
                            <a:rPr lang="en-US" altLang="zh-CN" sz="3000" b="0" i="1" smtClean="0">
                              <a:solidFill>
                                <a:schemeClr val="tx1"/>
                              </a:solidFill>
                              <a:latin typeface="Cambria Math" panose="02040503050406030204" pitchFamily="18" charset="0"/>
                            </a:rPr>
                            <m:t>(</m:t>
                          </m:r>
                          <m:r>
                            <a:rPr lang="en-US" altLang="zh-CN" sz="3000" b="0" i="1" smtClean="0">
                              <a:solidFill>
                                <a:schemeClr val="tx1"/>
                              </a:solidFill>
                              <a:latin typeface="Cambria Math" panose="02040503050406030204" pitchFamily="18" charset="0"/>
                            </a:rPr>
                            <m:t>𝑝</m:t>
                          </m:r>
                          <m:r>
                            <a:rPr lang="en-US" altLang="zh-CN" sz="3000" b="0" i="1" smtClean="0">
                              <a:solidFill>
                                <a:schemeClr val="tx1"/>
                              </a:solidFill>
                              <a:latin typeface="Cambria Math" panose="02040503050406030204" pitchFamily="18" charset="0"/>
                            </a:rPr>
                            <m:t>)</m:t>
                          </m:r>
                        </m:e>
                      </m:func>
                    </m:oMath>
                  </m:oMathPara>
                </a14:m>
                <a:endParaRPr lang="en-US" altLang="zh-CN" sz="3000" dirty="0">
                  <a:solidFill>
                    <a:schemeClr val="tx1"/>
                  </a:solidFill>
                </a:endParaRPr>
              </a:p>
            </p:txBody>
          </p:sp>
        </mc:Choice>
        <mc:Fallback xmlns="">
          <p:sp>
            <p:nvSpPr>
              <p:cNvPr id="5" name="矩形: 圆角 4">
                <a:extLst>
                  <a:ext uri="{FF2B5EF4-FFF2-40B4-BE49-F238E27FC236}">
                    <a16:creationId xmlns:a16="http://schemas.microsoft.com/office/drawing/2014/main" id="{444C1D11-E17D-2AEA-4094-E15C524516BD}"/>
                  </a:ext>
                </a:extLst>
              </p:cNvPr>
              <p:cNvSpPr>
                <a:spLocks noRot="1" noChangeAspect="1" noMove="1" noResize="1" noEditPoints="1" noAdjustHandles="1" noChangeArrowheads="1" noChangeShapeType="1" noTextEdit="1"/>
              </p:cNvSpPr>
              <p:nvPr/>
            </p:nvSpPr>
            <p:spPr>
              <a:xfrm>
                <a:off x="9944100" y="11389425"/>
                <a:ext cx="8069580" cy="3583874"/>
              </a:xfrm>
              <a:prstGeom prst="roundRect">
                <a:avLst/>
              </a:prstGeom>
              <a:blipFill>
                <a:blip r:embed="rId6"/>
                <a:stretch>
                  <a:fillRect/>
                </a:stretch>
              </a:blipFill>
              <a:ln>
                <a:solidFill>
                  <a:schemeClr val="tx1"/>
                </a:solidFill>
              </a:ln>
            </p:spPr>
            <p:txBody>
              <a:bodyPr/>
              <a:lstStyle/>
              <a:p>
                <a:r>
                  <a:rPr lang="zh-CN" altLang="en-US">
                    <a:noFill/>
                  </a:rPr>
                  <a:t> </a:t>
                </a:r>
              </a:p>
            </p:txBody>
          </p:sp>
        </mc:Fallback>
      </mc:AlternateContent>
      <p:sp>
        <p:nvSpPr>
          <p:cNvPr id="13" name="矩形: 圆角 12">
            <a:extLst>
              <a:ext uri="{FF2B5EF4-FFF2-40B4-BE49-F238E27FC236}">
                <a16:creationId xmlns:a16="http://schemas.microsoft.com/office/drawing/2014/main" id="{AFB8C2A9-6C85-453A-73C5-4004132355A5}"/>
              </a:ext>
            </a:extLst>
          </p:cNvPr>
          <p:cNvSpPr/>
          <p:nvPr/>
        </p:nvSpPr>
        <p:spPr>
          <a:xfrm>
            <a:off x="914400" y="4869180"/>
            <a:ext cx="8069580" cy="2214998"/>
          </a:xfrm>
          <a:prstGeom prst="roundRect">
            <a:avLst/>
          </a:prstGeom>
          <a:solidFill>
            <a:srgbClr val="C9141D"/>
          </a:solidFill>
          <a:ln>
            <a:solidFill>
              <a:srgbClr val="C914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0" dirty="0"/>
              <a:t>Lo_Gobang_151</a:t>
            </a:r>
            <a:endParaRPr lang="zh-CN" altLang="en-US" sz="8000" dirty="0"/>
          </a:p>
        </p:txBody>
      </p:sp>
      <p:sp>
        <p:nvSpPr>
          <p:cNvPr id="14" name="矩形: 圆角 13">
            <a:extLst>
              <a:ext uri="{FF2B5EF4-FFF2-40B4-BE49-F238E27FC236}">
                <a16:creationId xmlns:a16="http://schemas.microsoft.com/office/drawing/2014/main" id="{9EC3D582-F305-ED86-DD54-BB6CFF9E70D4}"/>
              </a:ext>
            </a:extLst>
          </p:cNvPr>
          <p:cNvSpPr/>
          <p:nvPr/>
        </p:nvSpPr>
        <p:spPr>
          <a:xfrm>
            <a:off x="9944100" y="4869180"/>
            <a:ext cx="8069580" cy="22149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000" b="1" dirty="0">
                <a:solidFill>
                  <a:schemeClr val="tx1"/>
                </a:solidFill>
              </a:rPr>
              <a:t>Feature:</a:t>
            </a:r>
          </a:p>
          <a:p>
            <a:r>
              <a:rPr lang="en-US" altLang="zh-CN" sz="3000" dirty="0">
                <a:solidFill>
                  <a:schemeClr val="tx1"/>
                </a:solidFill>
              </a:rPr>
              <a:t>First finished on 6.30.</a:t>
            </a:r>
          </a:p>
          <a:p>
            <a:r>
              <a:rPr lang="en-US" altLang="zh-CN" sz="3000" dirty="0">
                <a:solidFill>
                  <a:schemeClr val="tx1"/>
                </a:solidFill>
              </a:rPr>
              <a:t>100% original code and scoring method.</a:t>
            </a:r>
          </a:p>
        </p:txBody>
      </p:sp>
      <p:grpSp>
        <p:nvGrpSpPr>
          <p:cNvPr id="23" name="组合 22">
            <a:extLst>
              <a:ext uri="{FF2B5EF4-FFF2-40B4-BE49-F238E27FC236}">
                <a16:creationId xmlns:a16="http://schemas.microsoft.com/office/drawing/2014/main" id="{E5C8C79C-A125-C702-FF37-94FCEE4BA563}"/>
              </a:ext>
            </a:extLst>
          </p:cNvPr>
          <p:cNvGrpSpPr/>
          <p:nvPr/>
        </p:nvGrpSpPr>
        <p:grpSpPr>
          <a:xfrm>
            <a:off x="10075192" y="7661275"/>
            <a:ext cx="7807396" cy="3151054"/>
            <a:chOff x="9349740" y="11166307"/>
            <a:chExt cx="7807396" cy="3151054"/>
          </a:xfrm>
        </p:grpSpPr>
        <p:pic>
          <p:nvPicPr>
            <p:cNvPr id="16" name="图片 15">
              <a:extLst>
                <a:ext uri="{FF2B5EF4-FFF2-40B4-BE49-F238E27FC236}">
                  <a16:creationId xmlns:a16="http://schemas.microsoft.com/office/drawing/2014/main" id="{F1DF3F89-22A8-8B69-F84E-97E3801071E0}"/>
                </a:ext>
              </a:extLst>
            </p:cNvPr>
            <p:cNvPicPr>
              <a:picLocks noChangeAspect="1"/>
            </p:cNvPicPr>
            <p:nvPr/>
          </p:nvPicPr>
          <p:blipFill>
            <a:blip r:embed="rId7"/>
            <a:stretch>
              <a:fillRect/>
            </a:stretch>
          </p:blipFill>
          <p:spPr>
            <a:xfrm>
              <a:off x="9349740" y="11166307"/>
              <a:ext cx="3089269" cy="3151054"/>
            </a:xfrm>
            <a:prstGeom prst="rect">
              <a:avLst/>
            </a:prstGeom>
          </p:spPr>
        </p:pic>
        <p:cxnSp>
          <p:nvCxnSpPr>
            <p:cNvPr id="18" name="直接箭头连接符 17">
              <a:extLst>
                <a:ext uri="{FF2B5EF4-FFF2-40B4-BE49-F238E27FC236}">
                  <a16:creationId xmlns:a16="http://schemas.microsoft.com/office/drawing/2014/main" id="{0D14DEC8-6956-98D4-0DCE-8766F8927B05}"/>
                </a:ext>
              </a:extLst>
            </p:cNvPr>
            <p:cNvCxnSpPr>
              <a:cxnSpLocks/>
              <a:stCxn id="16" idx="3"/>
              <a:endCxn id="20" idx="1"/>
            </p:cNvCxnSpPr>
            <p:nvPr/>
          </p:nvCxnSpPr>
          <p:spPr>
            <a:xfrm>
              <a:off x="12439009" y="12741834"/>
              <a:ext cx="1628859" cy="0"/>
            </a:xfrm>
            <a:prstGeom prst="straightConnector1">
              <a:avLst/>
            </a:prstGeom>
            <a:ln w="53975">
              <a:tailEnd type="triangle"/>
            </a:ln>
          </p:spPr>
          <p:style>
            <a:lnRef idx="3">
              <a:schemeClr val="dk1"/>
            </a:lnRef>
            <a:fillRef idx="0">
              <a:schemeClr val="dk1"/>
            </a:fillRef>
            <a:effectRef idx="2">
              <a:schemeClr val="dk1"/>
            </a:effectRef>
            <a:fontRef idx="minor">
              <a:schemeClr val="tx1"/>
            </a:fontRef>
          </p:style>
        </p:cxnSp>
        <p:pic>
          <p:nvPicPr>
            <p:cNvPr id="20" name="图片 19">
              <a:extLst>
                <a:ext uri="{FF2B5EF4-FFF2-40B4-BE49-F238E27FC236}">
                  <a16:creationId xmlns:a16="http://schemas.microsoft.com/office/drawing/2014/main" id="{8B603033-7BD8-0553-A2FE-D5601C70D556}"/>
                </a:ext>
              </a:extLst>
            </p:cNvPr>
            <p:cNvPicPr>
              <a:picLocks noChangeAspect="1"/>
            </p:cNvPicPr>
            <p:nvPr/>
          </p:nvPicPr>
          <p:blipFill>
            <a:blip r:embed="rId8"/>
            <a:stretch>
              <a:fillRect/>
            </a:stretch>
          </p:blipFill>
          <p:spPr>
            <a:xfrm>
              <a:off x="14067868" y="11166307"/>
              <a:ext cx="3089268" cy="3151053"/>
            </a:xfrm>
            <a:prstGeom prst="rect">
              <a:avLst/>
            </a:prstGeom>
          </p:spPr>
        </p:pic>
      </p:grpSp>
      <p:sp>
        <p:nvSpPr>
          <p:cNvPr id="25" name="矩形: 圆角 24">
            <a:extLst>
              <a:ext uri="{FF2B5EF4-FFF2-40B4-BE49-F238E27FC236}">
                <a16:creationId xmlns:a16="http://schemas.microsoft.com/office/drawing/2014/main" id="{DDD15947-5D5F-7B76-F626-26BD99AE910A}"/>
              </a:ext>
            </a:extLst>
          </p:cNvPr>
          <p:cNvSpPr/>
          <p:nvPr/>
        </p:nvSpPr>
        <p:spPr>
          <a:xfrm>
            <a:off x="914400" y="7486643"/>
            <a:ext cx="8069580" cy="80849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schemeClr val="tx1"/>
                </a:solidFill>
              </a:rPr>
              <a:t>Updated versions:</a:t>
            </a:r>
          </a:p>
          <a:p>
            <a:pPr marL="514350" indent="-514350">
              <a:buAutoNum type="arabicPeriod"/>
            </a:pPr>
            <a:r>
              <a:rPr lang="en-US" altLang="zh-CN" sz="3000" b="1" dirty="0">
                <a:solidFill>
                  <a:schemeClr val="tx1"/>
                </a:solidFill>
              </a:rPr>
              <a:t>Score optimization</a:t>
            </a:r>
            <a:r>
              <a:rPr lang="en-US" altLang="zh-CN" sz="3000" dirty="0">
                <a:solidFill>
                  <a:schemeClr val="tx1"/>
                </a:solidFill>
              </a:rPr>
              <a:t>(frequent)</a:t>
            </a:r>
          </a:p>
          <a:p>
            <a:pPr marL="514350" indent="-514350">
              <a:buAutoNum type="arabicPeriod"/>
            </a:pPr>
            <a:r>
              <a:rPr lang="en-US" altLang="zh-CN" sz="3000" b="1" dirty="0">
                <a:solidFill>
                  <a:schemeClr val="tx1"/>
                </a:solidFill>
              </a:rPr>
              <a:t>Double mode:</a:t>
            </a:r>
          </a:p>
          <a:p>
            <a:r>
              <a:rPr lang="en-US" altLang="zh-CN" sz="3000" dirty="0">
                <a:solidFill>
                  <a:schemeClr val="tx1"/>
                </a:solidFill>
              </a:rPr>
              <a:t>Two scoring policies. In the beginning or when chess pieces become dense, the agent should be more likely to defend than attack. Just like bosses in RPG games will change mode under certain situations.</a:t>
            </a:r>
          </a:p>
          <a:p>
            <a:r>
              <a:rPr lang="en-US" altLang="zh-CN" sz="3000" b="1" dirty="0">
                <a:solidFill>
                  <a:schemeClr val="tx1"/>
                </a:solidFill>
              </a:rPr>
              <a:t>3. Search and pruning(Fig. 2.):</a:t>
            </a:r>
            <a:br>
              <a:rPr lang="en-US" altLang="zh-CN" sz="3000" dirty="0">
                <a:solidFill>
                  <a:schemeClr val="tx1"/>
                </a:solidFill>
              </a:rPr>
            </a:br>
            <a:r>
              <a:rPr lang="en-US" altLang="zh-CN" sz="3000" dirty="0">
                <a:solidFill>
                  <a:schemeClr val="tx1"/>
                </a:solidFill>
              </a:rPr>
              <a:t>The agent makes decision only according to the current state, which means it lacks ability to make temporary sacrifice to get higher score in the future. I tried to make a few simulations towards future to</a:t>
            </a:r>
            <a:r>
              <a:rPr lang="zh-CN" altLang="en-US" sz="3000" dirty="0">
                <a:solidFill>
                  <a:schemeClr val="tx1"/>
                </a:solidFill>
              </a:rPr>
              <a:t> </a:t>
            </a:r>
            <a:r>
              <a:rPr lang="en-US" altLang="zh-CN" sz="3000" dirty="0">
                <a:solidFill>
                  <a:schemeClr val="tx1"/>
                </a:solidFill>
              </a:rPr>
              <a:t>search</a:t>
            </a:r>
            <a:r>
              <a:rPr lang="zh-CN" altLang="en-US" sz="3000" dirty="0">
                <a:solidFill>
                  <a:schemeClr val="tx1"/>
                </a:solidFill>
              </a:rPr>
              <a:t> </a:t>
            </a:r>
            <a:r>
              <a:rPr lang="en-US" altLang="zh-CN" sz="3000" dirty="0">
                <a:solidFill>
                  <a:schemeClr val="tx1"/>
                </a:solidFill>
              </a:rPr>
              <a:t>for the better move.</a:t>
            </a:r>
          </a:p>
          <a:p>
            <a:pPr algn="ctr"/>
            <a:r>
              <a:rPr lang="en-US" altLang="zh-CN" sz="3000" b="1" dirty="0">
                <a:solidFill>
                  <a:schemeClr val="tx1"/>
                </a:solidFill>
              </a:rPr>
              <a:t>Win rate are shown in the report.</a:t>
            </a:r>
          </a:p>
        </p:txBody>
      </p:sp>
      <p:grpSp>
        <p:nvGrpSpPr>
          <p:cNvPr id="4" name="组合 3">
            <a:extLst>
              <a:ext uri="{FF2B5EF4-FFF2-40B4-BE49-F238E27FC236}">
                <a16:creationId xmlns:a16="http://schemas.microsoft.com/office/drawing/2014/main" id="{0EF12D98-1287-9AFA-4401-056ED03BDAC9}"/>
              </a:ext>
            </a:extLst>
          </p:cNvPr>
          <p:cNvGrpSpPr/>
          <p:nvPr/>
        </p:nvGrpSpPr>
        <p:grpSpPr>
          <a:xfrm>
            <a:off x="1036002" y="15768699"/>
            <a:ext cx="8604408" cy="6808192"/>
            <a:chOff x="1036002" y="15768699"/>
            <a:chExt cx="8604408" cy="6808192"/>
          </a:xfrm>
        </p:grpSpPr>
        <p:pic>
          <p:nvPicPr>
            <p:cNvPr id="27" name="图片 26">
              <a:extLst>
                <a:ext uri="{FF2B5EF4-FFF2-40B4-BE49-F238E27FC236}">
                  <a16:creationId xmlns:a16="http://schemas.microsoft.com/office/drawing/2014/main" id="{4CEAE5C3-D853-5C53-0FAD-992BB419C53B}"/>
                </a:ext>
              </a:extLst>
            </p:cNvPr>
            <p:cNvPicPr>
              <a:picLocks noChangeAspect="1"/>
            </p:cNvPicPr>
            <p:nvPr/>
          </p:nvPicPr>
          <p:blipFill>
            <a:blip r:embed="rId9"/>
            <a:stretch>
              <a:fillRect/>
            </a:stretch>
          </p:blipFill>
          <p:spPr>
            <a:xfrm>
              <a:off x="1036002" y="17998509"/>
              <a:ext cx="1904762" cy="1942857"/>
            </a:xfrm>
            <a:prstGeom prst="rect">
              <a:avLst/>
            </a:prstGeom>
          </p:spPr>
        </p:pic>
        <p:pic>
          <p:nvPicPr>
            <p:cNvPr id="29" name="图片 28">
              <a:extLst>
                <a:ext uri="{FF2B5EF4-FFF2-40B4-BE49-F238E27FC236}">
                  <a16:creationId xmlns:a16="http://schemas.microsoft.com/office/drawing/2014/main" id="{255A9DA1-4E1E-CA93-6803-65A27BAC6538}"/>
                </a:ext>
              </a:extLst>
            </p:cNvPr>
            <p:cNvPicPr>
              <a:picLocks noChangeAspect="1"/>
            </p:cNvPicPr>
            <p:nvPr/>
          </p:nvPicPr>
          <p:blipFill>
            <a:blip r:embed="rId8"/>
            <a:stretch>
              <a:fillRect/>
            </a:stretch>
          </p:blipFill>
          <p:spPr>
            <a:xfrm>
              <a:off x="3996809" y="15768699"/>
              <a:ext cx="1904762" cy="1942857"/>
            </a:xfrm>
            <a:prstGeom prst="rect">
              <a:avLst/>
            </a:prstGeom>
          </p:spPr>
        </p:pic>
        <p:pic>
          <p:nvPicPr>
            <p:cNvPr id="31" name="图片 30">
              <a:extLst>
                <a:ext uri="{FF2B5EF4-FFF2-40B4-BE49-F238E27FC236}">
                  <a16:creationId xmlns:a16="http://schemas.microsoft.com/office/drawing/2014/main" id="{5F9F2C0C-9390-A791-23B3-9F002C6CCC44}"/>
                </a:ext>
              </a:extLst>
            </p:cNvPr>
            <p:cNvPicPr>
              <a:picLocks noChangeAspect="1"/>
            </p:cNvPicPr>
            <p:nvPr/>
          </p:nvPicPr>
          <p:blipFill>
            <a:blip r:embed="rId10"/>
            <a:stretch>
              <a:fillRect/>
            </a:stretch>
          </p:blipFill>
          <p:spPr>
            <a:xfrm>
              <a:off x="3996809" y="20198611"/>
              <a:ext cx="1904762" cy="1942857"/>
            </a:xfrm>
            <a:prstGeom prst="rect">
              <a:avLst/>
            </a:prstGeom>
          </p:spPr>
        </p:pic>
        <p:pic>
          <p:nvPicPr>
            <p:cNvPr id="33" name="图片 32">
              <a:extLst>
                <a:ext uri="{FF2B5EF4-FFF2-40B4-BE49-F238E27FC236}">
                  <a16:creationId xmlns:a16="http://schemas.microsoft.com/office/drawing/2014/main" id="{612B1C60-69D3-EF2A-88AE-A8F477A2D932}"/>
                </a:ext>
              </a:extLst>
            </p:cNvPr>
            <p:cNvPicPr>
              <a:picLocks noChangeAspect="1"/>
            </p:cNvPicPr>
            <p:nvPr/>
          </p:nvPicPr>
          <p:blipFill>
            <a:blip r:embed="rId11"/>
            <a:stretch>
              <a:fillRect/>
            </a:stretch>
          </p:blipFill>
          <p:spPr>
            <a:xfrm>
              <a:off x="3996809" y="17983655"/>
              <a:ext cx="1904762" cy="1942857"/>
            </a:xfrm>
            <a:prstGeom prst="rect">
              <a:avLst/>
            </a:prstGeom>
          </p:spPr>
        </p:pic>
        <p:cxnSp>
          <p:nvCxnSpPr>
            <p:cNvPr id="34" name="直接箭头连接符 33">
              <a:extLst>
                <a:ext uri="{FF2B5EF4-FFF2-40B4-BE49-F238E27FC236}">
                  <a16:creationId xmlns:a16="http://schemas.microsoft.com/office/drawing/2014/main" id="{4421EA6D-B13C-FF2D-386B-E6DE8AF70E48}"/>
                </a:ext>
              </a:extLst>
            </p:cNvPr>
            <p:cNvCxnSpPr>
              <a:cxnSpLocks/>
              <a:stCxn id="27" idx="3"/>
              <a:endCxn id="29" idx="1"/>
            </p:cNvCxnSpPr>
            <p:nvPr/>
          </p:nvCxnSpPr>
          <p:spPr>
            <a:xfrm flipV="1">
              <a:off x="2940764" y="16740128"/>
              <a:ext cx="1056045" cy="2229810"/>
            </a:xfrm>
            <a:prstGeom prst="straightConnector1">
              <a:avLst/>
            </a:prstGeom>
            <a:ln w="53975">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a:extLst>
                <a:ext uri="{FF2B5EF4-FFF2-40B4-BE49-F238E27FC236}">
                  <a16:creationId xmlns:a16="http://schemas.microsoft.com/office/drawing/2014/main" id="{302E215E-5C9F-58DE-EC5A-FE0CEA6CC0FE}"/>
                </a:ext>
              </a:extLst>
            </p:cNvPr>
            <p:cNvCxnSpPr>
              <a:cxnSpLocks/>
              <a:stCxn id="27" idx="3"/>
              <a:endCxn id="31" idx="1"/>
            </p:cNvCxnSpPr>
            <p:nvPr/>
          </p:nvCxnSpPr>
          <p:spPr>
            <a:xfrm>
              <a:off x="2940764" y="18969938"/>
              <a:ext cx="1056045" cy="2200102"/>
            </a:xfrm>
            <a:prstGeom prst="straightConnector1">
              <a:avLst/>
            </a:prstGeom>
            <a:ln w="53975">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a:extLst>
                <a:ext uri="{FF2B5EF4-FFF2-40B4-BE49-F238E27FC236}">
                  <a16:creationId xmlns:a16="http://schemas.microsoft.com/office/drawing/2014/main" id="{A0D34D94-0A48-8060-503A-71E1E8C2BB4F}"/>
                </a:ext>
              </a:extLst>
            </p:cNvPr>
            <p:cNvCxnSpPr>
              <a:cxnSpLocks/>
              <a:stCxn id="27" idx="3"/>
              <a:endCxn id="33" idx="1"/>
            </p:cNvCxnSpPr>
            <p:nvPr/>
          </p:nvCxnSpPr>
          <p:spPr>
            <a:xfrm flipV="1">
              <a:off x="2940764" y="18955084"/>
              <a:ext cx="1056045" cy="14854"/>
            </a:xfrm>
            <a:prstGeom prst="straightConnector1">
              <a:avLst/>
            </a:prstGeom>
            <a:ln w="53975">
              <a:tailEnd type="triangle"/>
            </a:ln>
          </p:spPr>
          <p:style>
            <a:lnRef idx="3">
              <a:schemeClr val="dk1"/>
            </a:lnRef>
            <a:fillRef idx="0">
              <a:schemeClr val="dk1"/>
            </a:fillRef>
            <a:effectRef idx="2">
              <a:schemeClr val="dk1"/>
            </a:effectRef>
            <a:fontRef idx="minor">
              <a:schemeClr val="tx1"/>
            </a:fontRef>
          </p:style>
        </p:cxnSp>
        <p:cxnSp>
          <p:nvCxnSpPr>
            <p:cNvPr id="49" name="直接箭头连接符 48">
              <a:extLst>
                <a:ext uri="{FF2B5EF4-FFF2-40B4-BE49-F238E27FC236}">
                  <a16:creationId xmlns:a16="http://schemas.microsoft.com/office/drawing/2014/main" id="{63C14C47-F297-E62C-5853-32400D0172B0}"/>
                </a:ext>
              </a:extLst>
            </p:cNvPr>
            <p:cNvCxnSpPr>
              <a:cxnSpLocks/>
            </p:cNvCxnSpPr>
            <p:nvPr/>
          </p:nvCxnSpPr>
          <p:spPr>
            <a:xfrm flipV="1">
              <a:off x="5901571" y="16754982"/>
              <a:ext cx="1056045" cy="2229810"/>
            </a:xfrm>
            <a:prstGeom prst="straightConnector1">
              <a:avLst/>
            </a:prstGeom>
            <a:ln w="53975">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a:extLst>
                <a:ext uri="{FF2B5EF4-FFF2-40B4-BE49-F238E27FC236}">
                  <a16:creationId xmlns:a16="http://schemas.microsoft.com/office/drawing/2014/main" id="{2719EBC7-8469-3FF6-0B9A-EA532BBB5E4E}"/>
                </a:ext>
              </a:extLst>
            </p:cNvPr>
            <p:cNvCxnSpPr>
              <a:cxnSpLocks/>
            </p:cNvCxnSpPr>
            <p:nvPr/>
          </p:nvCxnSpPr>
          <p:spPr>
            <a:xfrm>
              <a:off x="5901571" y="18984792"/>
              <a:ext cx="1056045" cy="2200102"/>
            </a:xfrm>
            <a:prstGeom prst="straightConnector1">
              <a:avLst/>
            </a:prstGeom>
            <a:ln w="53975">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a:extLst>
                <a:ext uri="{FF2B5EF4-FFF2-40B4-BE49-F238E27FC236}">
                  <a16:creationId xmlns:a16="http://schemas.microsoft.com/office/drawing/2014/main" id="{24C70A0A-223D-C328-E779-59017D7987EB}"/>
                </a:ext>
              </a:extLst>
            </p:cNvPr>
            <p:cNvCxnSpPr>
              <a:cxnSpLocks/>
            </p:cNvCxnSpPr>
            <p:nvPr/>
          </p:nvCxnSpPr>
          <p:spPr>
            <a:xfrm flipV="1">
              <a:off x="5901571" y="18969938"/>
              <a:ext cx="1056045" cy="14854"/>
            </a:xfrm>
            <a:prstGeom prst="straightConnector1">
              <a:avLst/>
            </a:prstGeom>
            <a:ln w="53975">
              <a:tailEnd type="triangle"/>
            </a:ln>
          </p:spPr>
          <p:style>
            <a:lnRef idx="3">
              <a:schemeClr val="dk1"/>
            </a:lnRef>
            <a:fillRef idx="0">
              <a:schemeClr val="dk1"/>
            </a:fillRef>
            <a:effectRef idx="2">
              <a:schemeClr val="dk1"/>
            </a:effectRef>
            <a:fontRef idx="minor">
              <a:schemeClr val="tx1"/>
            </a:fontRef>
          </p:style>
        </p:cxnSp>
        <p:sp>
          <p:nvSpPr>
            <p:cNvPr id="52" name="文本框 51">
              <a:extLst>
                <a:ext uri="{FF2B5EF4-FFF2-40B4-BE49-F238E27FC236}">
                  <a16:creationId xmlns:a16="http://schemas.microsoft.com/office/drawing/2014/main" id="{27E9A4F8-639E-6386-E510-D3BFB6DA6088}"/>
                </a:ext>
              </a:extLst>
            </p:cNvPr>
            <p:cNvSpPr txBox="1"/>
            <p:nvPr/>
          </p:nvSpPr>
          <p:spPr>
            <a:xfrm>
              <a:off x="8224638" y="17820331"/>
              <a:ext cx="1415772" cy="4756560"/>
            </a:xfrm>
            <a:prstGeom prst="rect">
              <a:avLst/>
            </a:prstGeom>
            <a:noFill/>
          </p:spPr>
          <p:txBody>
            <a:bodyPr vert="eaVert" wrap="square" rtlCol="0">
              <a:spAutoFit/>
            </a:bodyPr>
            <a:lstStyle/>
            <a:p>
              <a:r>
                <a:rPr lang="en-US" altLang="zh-CN" sz="8000" dirty="0"/>
                <a:t>……</a:t>
              </a:r>
              <a:endParaRPr lang="zh-CN" altLang="en-US" sz="8000" dirty="0"/>
            </a:p>
          </p:txBody>
        </p:sp>
      </p:grpSp>
      <p:sp>
        <p:nvSpPr>
          <p:cNvPr id="53" name="矩形: 圆角 52">
            <a:extLst>
              <a:ext uri="{FF2B5EF4-FFF2-40B4-BE49-F238E27FC236}">
                <a16:creationId xmlns:a16="http://schemas.microsoft.com/office/drawing/2014/main" id="{A9A8FF5F-0B9A-3FBD-983A-25D8C6B2619B}"/>
              </a:ext>
            </a:extLst>
          </p:cNvPr>
          <p:cNvSpPr/>
          <p:nvPr/>
        </p:nvSpPr>
        <p:spPr>
          <a:xfrm>
            <a:off x="9944100" y="15768699"/>
            <a:ext cx="8069580" cy="63727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3000" dirty="0">
              <a:solidFill>
                <a:schemeClr val="tx1"/>
              </a:solidFill>
            </a:endParaRPr>
          </a:p>
          <a:p>
            <a:pPr algn="ctr"/>
            <a:r>
              <a:rPr lang="en-US" altLang="zh-CN" sz="3000" b="1" dirty="0">
                <a:solidFill>
                  <a:schemeClr val="tx1"/>
                </a:solidFill>
              </a:rPr>
              <a:t>Advantages:</a:t>
            </a:r>
          </a:p>
          <a:p>
            <a:pPr marL="514350" indent="-514350">
              <a:buAutoNum type="arabicPeriod"/>
            </a:pPr>
            <a:r>
              <a:rPr lang="en-US" altLang="zh-CN" sz="3000" dirty="0">
                <a:solidFill>
                  <a:schemeClr val="tx1"/>
                </a:solidFill>
              </a:rPr>
              <a:t>Fast and easy.</a:t>
            </a:r>
          </a:p>
          <a:p>
            <a:pPr marL="514350" indent="-514350">
              <a:buAutoNum type="arabicPeriod"/>
            </a:pPr>
            <a:r>
              <a:rPr lang="en-US" altLang="zh-CN" sz="3000" dirty="0">
                <a:solidFill>
                  <a:schemeClr val="tx1"/>
                </a:solidFill>
              </a:rPr>
              <a:t>Easy to explain.</a:t>
            </a:r>
          </a:p>
          <a:p>
            <a:endParaRPr lang="en-US" altLang="zh-CN" sz="3000" dirty="0">
              <a:solidFill>
                <a:schemeClr val="tx1"/>
              </a:solidFill>
            </a:endParaRPr>
          </a:p>
          <a:p>
            <a:pPr algn="ctr"/>
            <a:r>
              <a:rPr lang="en-US" altLang="zh-CN" sz="3000" b="1" dirty="0">
                <a:solidFill>
                  <a:schemeClr val="tx1"/>
                </a:solidFill>
              </a:rPr>
              <a:t>Disadvantage:</a:t>
            </a:r>
          </a:p>
          <a:p>
            <a:pPr marL="514350" indent="-514350">
              <a:buAutoNum type="arabicPeriod"/>
            </a:pPr>
            <a:r>
              <a:rPr lang="en-US" altLang="zh-CN" sz="3000" dirty="0">
                <a:solidFill>
                  <a:schemeClr val="tx1"/>
                </a:solidFill>
              </a:rPr>
              <a:t>Too easy, anyone can realize. </a:t>
            </a:r>
          </a:p>
          <a:p>
            <a:pPr marL="514350" indent="-514350">
              <a:buAutoNum type="arabicPeriod"/>
            </a:pPr>
            <a:r>
              <a:rPr lang="en-US" altLang="zh-CN" sz="3000" b="1" dirty="0">
                <a:solidFill>
                  <a:schemeClr val="tx1"/>
                </a:solidFill>
              </a:rPr>
              <a:t>TOO MANY IF.</a:t>
            </a:r>
          </a:p>
          <a:p>
            <a:pPr marL="514350" indent="-514350">
              <a:buAutoNum type="arabicPeriod"/>
            </a:pPr>
            <a:r>
              <a:rPr lang="en-US" altLang="zh-CN" sz="3000" dirty="0">
                <a:solidFill>
                  <a:schemeClr val="tx1"/>
                </a:solidFill>
              </a:rPr>
              <a:t>As for the course, this method use little python coding skills.</a:t>
            </a:r>
          </a:p>
          <a:p>
            <a:pPr marL="514350" indent="-514350">
              <a:buAutoNum type="arabicPeriod"/>
            </a:pPr>
            <a:r>
              <a:rPr lang="en-US" altLang="zh-CN" sz="3000" dirty="0">
                <a:solidFill>
                  <a:schemeClr val="tx1"/>
                </a:solidFill>
              </a:rPr>
              <a:t>Once finished, its chess skill level is fixed. </a:t>
            </a:r>
          </a:p>
          <a:p>
            <a:pPr marL="514350" indent="-514350">
              <a:buAutoNum type="arabicPeriod"/>
            </a:pPr>
            <a:r>
              <a:rPr lang="en-US" altLang="zh-CN" sz="3000" dirty="0">
                <a:solidFill>
                  <a:schemeClr val="tx1"/>
                </a:solidFill>
              </a:rPr>
              <a:t>Time limit exceed(for the search method only)</a:t>
            </a:r>
          </a:p>
          <a:p>
            <a:pPr marL="514350" indent="-514350">
              <a:buAutoNum type="arabicPeriod"/>
            </a:pPr>
            <a:endParaRPr lang="en-US" altLang="zh-CN" sz="3000" dirty="0">
              <a:solidFill>
                <a:schemeClr val="tx1"/>
              </a:solidFill>
            </a:endParaRPr>
          </a:p>
        </p:txBody>
      </p:sp>
      <p:sp>
        <p:nvSpPr>
          <p:cNvPr id="54" name="矩形: 圆角 53">
            <a:extLst>
              <a:ext uri="{FF2B5EF4-FFF2-40B4-BE49-F238E27FC236}">
                <a16:creationId xmlns:a16="http://schemas.microsoft.com/office/drawing/2014/main" id="{61769D99-1484-1F6E-2189-11C64E0947CD}"/>
              </a:ext>
            </a:extLst>
          </p:cNvPr>
          <p:cNvSpPr/>
          <p:nvPr/>
        </p:nvSpPr>
        <p:spPr>
          <a:xfrm>
            <a:off x="20345400" y="4994087"/>
            <a:ext cx="9342120" cy="2214998"/>
          </a:xfrm>
          <a:prstGeom prst="roundRect">
            <a:avLst/>
          </a:prstGeom>
          <a:solidFill>
            <a:srgbClr val="C9141D"/>
          </a:solidFill>
          <a:ln>
            <a:solidFill>
              <a:srgbClr val="C914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0" dirty="0"/>
              <a:t>Lo_Gobang_Zero</a:t>
            </a:r>
            <a:endParaRPr lang="zh-CN" altLang="en-US" sz="8000" dirty="0"/>
          </a:p>
        </p:txBody>
      </p:sp>
      <p:sp>
        <p:nvSpPr>
          <p:cNvPr id="55" name="矩形: 圆角 54">
            <a:extLst>
              <a:ext uri="{FF2B5EF4-FFF2-40B4-BE49-F238E27FC236}">
                <a16:creationId xmlns:a16="http://schemas.microsoft.com/office/drawing/2014/main" id="{0FFE62B3-08B2-79F6-D979-59CF4D5292F4}"/>
              </a:ext>
            </a:extLst>
          </p:cNvPr>
          <p:cNvSpPr/>
          <p:nvPr/>
        </p:nvSpPr>
        <p:spPr>
          <a:xfrm>
            <a:off x="31577280" y="4994087"/>
            <a:ext cx="10202545" cy="38755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000" b="1" dirty="0">
                <a:solidFill>
                  <a:schemeClr val="tx1"/>
                </a:solidFill>
              </a:rPr>
              <a:t>Feature:</a:t>
            </a:r>
          </a:p>
          <a:p>
            <a:r>
              <a:rPr lang="en-US" altLang="zh-CN" sz="3000" dirty="0">
                <a:solidFill>
                  <a:schemeClr val="tx1"/>
                </a:solidFill>
              </a:rPr>
              <a:t>Reinforcement learning.  Deep Q Network.</a:t>
            </a:r>
          </a:p>
          <a:p>
            <a:r>
              <a:rPr lang="en-US" altLang="zh-CN" sz="3000" dirty="0">
                <a:solidFill>
                  <a:schemeClr val="tx1"/>
                </a:solidFill>
              </a:rPr>
              <a:t>First finished on 7.4 with </a:t>
            </a:r>
            <a:r>
              <a:rPr lang="en-US" altLang="zh-CN" sz="3000" dirty="0" err="1">
                <a:solidFill>
                  <a:schemeClr val="tx1"/>
                </a:solidFill>
              </a:rPr>
              <a:t>pyTorch</a:t>
            </a:r>
            <a:r>
              <a:rPr lang="en-US" altLang="zh-CN" sz="3000" dirty="0">
                <a:solidFill>
                  <a:schemeClr val="tx1"/>
                </a:solidFill>
              </a:rPr>
              <a:t>.</a:t>
            </a:r>
          </a:p>
          <a:p>
            <a:r>
              <a:rPr lang="en-US" altLang="zh-CN" sz="3000" dirty="0">
                <a:solidFill>
                  <a:schemeClr val="tx1"/>
                </a:solidFill>
              </a:rPr>
              <a:t>Designed action reward function.</a:t>
            </a:r>
          </a:p>
          <a:p>
            <a:r>
              <a:rPr lang="en-US" altLang="zh-CN" sz="3000" dirty="0">
                <a:solidFill>
                  <a:schemeClr val="tx1"/>
                </a:solidFill>
              </a:rPr>
              <a:t>Various training modes.</a:t>
            </a:r>
          </a:p>
          <a:p>
            <a:r>
              <a:rPr lang="en-US" altLang="zh-CN" sz="3000" dirty="0">
                <a:solidFill>
                  <a:schemeClr val="tx1"/>
                </a:solidFill>
              </a:rPr>
              <a:t>100% original code.</a:t>
            </a:r>
          </a:p>
          <a:p>
            <a:r>
              <a:rPr lang="en-US" altLang="zh-CN" sz="3000" dirty="0">
                <a:solidFill>
                  <a:schemeClr val="tx1"/>
                </a:solidFill>
              </a:rPr>
              <a:t>The </a:t>
            </a:r>
            <a:r>
              <a:rPr lang="en-US" altLang="zh-CN" sz="3000" b="1" dirty="0">
                <a:solidFill>
                  <a:srgbClr val="C9141D"/>
                </a:solidFill>
              </a:rPr>
              <a:t>first</a:t>
            </a:r>
            <a:r>
              <a:rPr lang="en-US" altLang="zh-CN" sz="3000" dirty="0">
                <a:solidFill>
                  <a:schemeClr val="tx1"/>
                </a:solidFill>
              </a:rPr>
              <a:t> gobang AI based on TensorFlow 2.x on GitHub</a:t>
            </a:r>
          </a:p>
        </p:txBody>
      </p:sp>
      <p:cxnSp>
        <p:nvCxnSpPr>
          <p:cNvPr id="57" name="直接连接符 56">
            <a:extLst>
              <a:ext uri="{FF2B5EF4-FFF2-40B4-BE49-F238E27FC236}">
                <a16:creationId xmlns:a16="http://schemas.microsoft.com/office/drawing/2014/main" id="{158F60F1-7A86-2F8C-832D-F70268905292}"/>
              </a:ext>
            </a:extLst>
          </p:cNvPr>
          <p:cNvCxnSpPr/>
          <p:nvPr/>
        </p:nvCxnSpPr>
        <p:spPr>
          <a:xfrm>
            <a:off x="19019520" y="3720131"/>
            <a:ext cx="0" cy="19368469"/>
          </a:xfrm>
          <a:prstGeom prst="line">
            <a:avLst/>
          </a:prstGeom>
          <a:ln w="317500">
            <a:solidFill>
              <a:srgbClr val="C9141D"/>
            </a:solidFill>
          </a:ln>
        </p:spPr>
        <p:style>
          <a:lnRef idx="1">
            <a:schemeClr val="accent1"/>
          </a:lnRef>
          <a:fillRef idx="0">
            <a:schemeClr val="accent1"/>
          </a:fillRef>
          <a:effectRef idx="0">
            <a:schemeClr val="accent1"/>
          </a:effectRef>
          <a:fontRef idx="minor">
            <a:schemeClr val="tx1"/>
          </a:fontRef>
        </p:style>
      </p:cxnSp>
      <p:pic>
        <p:nvPicPr>
          <p:cNvPr id="61" name="图片 60">
            <a:extLst>
              <a:ext uri="{FF2B5EF4-FFF2-40B4-BE49-F238E27FC236}">
                <a16:creationId xmlns:a16="http://schemas.microsoft.com/office/drawing/2014/main" id="{B6B28827-DC11-6814-AEC4-E4AEF14F5EFA}"/>
              </a:ext>
            </a:extLst>
          </p:cNvPr>
          <p:cNvPicPr>
            <a:picLocks noChangeAspect="1"/>
          </p:cNvPicPr>
          <p:nvPr/>
        </p:nvPicPr>
        <p:blipFill>
          <a:blip r:embed="rId12"/>
          <a:stretch>
            <a:fillRect/>
          </a:stretch>
        </p:blipFill>
        <p:spPr>
          <a:xfrm>
            <a:off x="35306074" y="17387219"/>
            <a:ext cx="5852172" cy="4389129"/>
          </a:xfrm>
          <a:prstGeom prst="rect">
            <a:avLst/>
          </a:prstGeom>
        </p:spPr>
      </p:pic>
      <p:pic>
        <p:nvPicPr>
          <p:cNvPr id="63" name="图片 62">
            <a:extLst>
              <a:ext uri="{FF2B5EF4-FFF2-40B4-BE49-F238E27FC236}">
                <a16:creationId xmlns:a16="http://schemas.microsoft.com/office/drawing/2014/main" id="{3BAA6019-595D-253A-5C3E-3C2D967921E7}"/>
              </a:ext>
            </a:extLst>
          </p:cNvPr>
          <p:cNvPicPr>
            <a:picLocks noChangeAspect="1"/>
          </p:cNvPicPr>
          <p:nvPr/>
        </p:nvPicPr>
        <p:blipFill>
          <a:blip r:embed="rId13"/>
          <a:stretch>
            <a:fillRect/>
          </a:stretch>
        </p:blipFill>
        <p:spPr>
          <a:xfrm>
            <a:off x="20736243" y="17295784"/>
            <a:ext cx="6096000" cy="4572000"/>
          </a:xfrm>
          <a:prstGeom prst="rect">
            <a:avLst/>
          </a:prstGeom>
        </p:spPr>
      </p:pic>
      <p:sp>
        <p:nvSpPr>
          <p:cNvPr id="64" name="矩形: 圆角 63">
            <a:extLst>
              <a:ext uri="{FF2B5EF4-FFF2-40B4-BE49-F238E27FC236}">
                <a16:creationId xmlns:a16="http://schemas.microsoft.com/office/drawing/2014/main" id="{287DFB3E-C6E3-0A42-B07A-4E3F0AA914AA}"/>
              </a:ext>
            </a:extLst>
          </p:cNvPr>
          <p:cNvSpPr/>
          <p:nvPr/>
        </p:nvSpPr>
        <p:spPr>
          <a:xfrm>
            <a:off x="20025361" y="13035502"/>
            <a:ext cx="7095330" cy="38755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schemeClr val="tx1"/>
                </a:solidFill>
              </a:rPr>
              <a:t>Chess game generation:</a:t>
            </a:r>
          </a:p>
          <a:p>
            <a:pPr algn="just"/>
            <a:r>
              <a:rPr lang="en-US" altLang="zh-CN" sz="3000" dirty="0">
                <a:solidFill>
                  <a:schemeClr val="tx1"/>
                </a:solidFill>
              </a:rPr>
              <a:t>Use 2 Lo_Gobang_151s(151 below) to generate game experience of 6000 rounds, which is used to train a single agent. This agent is then trained with itself for 30000 rounds. The loss curve falls more steady(Fig. 4.).</a:t>
            </a:r>
          </a:p>
        </p:txBody>
      </p:sp>
      <p:sp>
        <p:nvSpPr>
          <p:cNvPr id="65" name="矩形: 圆角 64">
            <a:extLst>
              <a:ext uri="{FF2B5EF4-FFF2-40B4-BE49-F238E27FC236}">
                <a16:creationId xmlns:a16="http://schemas.microsoft.com/office/drawing/2014/main" id="{035D5D4F-D022-B967-84AE-66C753A66586}"/>
              </a:ext>
            </a:extLst>
          </p:cNvPr>
          <p:cNvSpPr/>
          <p:nvPr/>
        </p:nvSpPr>
        <p:spPr>
          <a:xfrm>
            <a:off x="27625358" y="13035501"/>
            <a:ext cx="6554470" cy="60432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schemeClr val="tx1"/>
                </a:solidFill>
              </a:rPr>
              <a:t>About my DQN:</a:t>
            </a:r>
          </a:p>
          <a:p>
            <a:r>
              <a:rPr lang="en-US" altLang="zh-CN" sz="3000" dirty="0">
                <a:solidFill>
                  <a:schemeClr val="tx1"/>
                </a:solidFill>
              </a:rPr>
              <a:t>The network architecture is like Fig. 3. Conv is to attract feature of a chessboard block, and max pooling is avoided.</a:t>
            </a:r>
          </a:p>
          <a:p>
            <a:r>
              <a:rPr lang="en-US" altLang="zh-CN" sz="3000" dirty="0">
                <a:solidFill>
                  <a:schemeClr val="tx1"/>
                </a:solidFill>
              </a:rPr>
              <a:t>In reinforcement learning, the agent needs to explore, and the explore step is given by a 151. </a:t>
            </a:r>
          </a:p>
          <a:p>
            <a:r>
              <a:rPr lang="en-US" altLang="zh-CN" sz="3000" dirty="0">
                <a:solidFill>
                  <a:schemeClr val="tx1"/>
                </a:solidFill>
              </a:rPr>
              <a:t>The reward function is a scan-and-assess method, but it’s different from the scoring method used in 151.</a:t>
            </a:r>
          </a:p>
        </p:txBody>
      </p:sp>
      <p:sp>
        <p:nvSpPr>
          <p:cNvPr id="66" name="矩形: 圆角 65">
            <a:extLst>
              <a:ext uri="{FF2B5EF4-FFF2-40B4-BE49-F238E27FC236}">
                <a16:creationId xmlns:a16="http://schemas.microsoft.com/office/drawing/2014/main" id="{6D09D9C1-E481-C08C-AAA6-5200FEDC63DA}"/>
              </a:ext>
            </a:extLst>
          </p:cNvPr>
          <p:cNvSpPr/>
          <p:nvPr/>
        </p:nvSpPr>
        <p:spPr>
          <a:xfrm>
            <a:off x="34684495" y="13035502"/>
            <a:ext cx="7095330" cy="38755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schemeClr val="tx1"/>
                </a:solidFill>
              </a:rPr>
              <a:t>Self train:</a:t>
            </a:r>
          </a:p>
          <a:p>
            <a:r>
              <a:rPr lang="en-US" altLang="zh-CN" sz="3000" dirty="0">
                <a:solidFill>
                  <a:schemeClr val="tx1"/>
                </a:solidFill>
              </a:rPr>
              <a:t>In this case, two randomly initialized agents take turns to teach each other for 3000 rounds. The loss keeps low but is unstable. This model is also far better than random.</a:t>
            </a:r>
          </a:p>
        </p:txBody>
      </p:sp>
      <p:sp>
        <p:nvSpPr>
          <p:cNvPr id="67" name="矩形: 圆角 66">
            <a:extLst>
              <a:ext uri="{FF2B5EF4-FFF2-40B4-BE49-F238E27FC236}">
                <a16:creationId xmlns:a16="http://schemas.microsoft.com/office/drawing/2014/main" id="{C9DF784B-4DB8-D4B4-E280-C92A0859E88C}"/>
              </a:ext>
            </a:extLst>
          </p:cNvPr>
          <p:cNvSpPr/>
          <p:nvPr/>
        </p:nvSpPr>
        <p:spPr>
          <a:xfrm>
            <a:off x="36961278" y="9261194"/>
            <a:ext cx="4818547" cy="346305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000" b="1" dirty="0">
                <a:solidFill>
                  <a:schemeClr val="tx1"/>
                </a:solidFill>
              </a:rPr>
              <a:t>Result</a:t>
            </a:r>
            <a:r>
              <a:rPr lang="en-US" altLang="zh-CN" sz="3000" dirty="0">
                <a:solidFill>
                  <a:schemeClr val="tx1"/>
                </a:solidFill>
              </a:rPr>
              <a:t> of the model trained with coach: </a:t>
            </a:r>
          </a:p>
          <a:p>
            <a:r>
              <a:rPr lang="en-US" altLang="zh-CN" sz="3000" dirty="0">
                <a:solidFill>
                  <a:schemeClr val="tx1"/>
                </a:solidFill>
              </a:rPr>
              <a:t>Beats random 1000:0</a:t>
            </a:r>
          </a:p>
          <a:p>
            <a:r>
              <a:rPr lang="en-US" altLang="zh-CN" sz="3000" dirty="0">
                <a:solidFill>
                  <a:schemeClr val="tx1"/>
                </a:solidFill>
              </a:rPr>
              <a:t>Can last over 20 steps playing with coach.</a:t>
            </a:r>
          </a:p>
        </p:txBody>
      </p:sp>
      <p:sp>
        <p:nvSpPr>
          <p:cNvPr id="68" name="矩形: 圆角 67">
            <a:extLst>
              <a:ext uri="{FF2B5EF4-FFF2-40B4-BE49-F238E27FC236}">
                <a16:creationId xmlns:a16="http://schemas.microsoft.com/office/drawing/2014/main" id="{19BE05DB-E58E-C536-DDAE-CD6AC5818D27}"/>
              </a:ext>
            </a:extLst>
          </p:cNvPr>
          <p:cNvSpPr/>
          <p:nvPr/>
        </p:nvSpPr>
        <p:spPr>
          <a:xfrm>
            <a:off x="27341153" y="19348355"/>
            <a:ext cx="7456011" cy="25644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000" b="1" dirty="0">
                <a:solidFill>
                  <a:schemeClr val="tx1"/>
                </a:solidFill>
              </a:rPr>
              <a:t>Key parameters:</a:t>
            </a:r>
          </a:p>
          <a:p>
            <a:r>
              <a:rPr lang="en-US" altLang="zh-CN" sz="3000" dirty="0">
                <a:solidFill>
                  <a:schemeClr val="tx1"/>
                </a:solidFill>
              </a:rPr>
              <a:t>Replay size: 50; Update frequency: 300</a:t>
            </a:r>
          </a:p>
          <a:p>
            <a:r>
              <a:rPr lang="en-US" altLang="zh-CN" sz="3000" dirty="0">
                <a:solidFill>
                  <a:schemeClr val="tx1"/>
                </a:solidFill>
              </a:rPr>
              <a:t>Learning rate: 0.1;</a:t>
            </a:r>
            <a:r>
              <a:rPr lang="zh-CN" altLang="en-US" sz="3000" dirty="0">
                <a:solidFill>
                  <a:schemeClr val="tx1"/>
                </a:solidFill>
              </a:rPr>
              <a:t> </a:t>
            </a:r>
            <a:r>
              <a:rPr lang="en-US" altLang="zh-CN" sz="3000" dirty="0">
                <a:solidFill>
                  <a:schemeClr val="tx1"/>
                </a:solidFill>
              </a:rPr>
              <a:t>Q factor:0.5</a:t>
            </a:r>
          </a:p>
          <a:p>
            <a:r>
              <a:rPr lang="en-US" altLang="zh-CN" sz="3000" dirty="0">
                <a:solidFill>
                  <a:schemeClr val="tx1"/>
                </a:solidFill>
              </a:rPr>
              <a:t>Training platform:</a:t>
            </a:r>
          </a:p>
          <a:p>
            <a:r>
              <a:rPr lang="en-US" altLang="zh-CN" sz="3000" dirty="0">
                <a:solidFill>
                  <a:schemeClr val="tx1"/>
                </a:solidFill>
              </a:rPr>
              <a:t>Intel i9-11980HK, RTX3080laptop16gvr</a:t>
            </a:r>
          </a:p>
        </p:txBody>
      </p:sp>
      <p:sp>
        <p:nvSpPr>
          <p:cNvPr id="69" name="文本框 68">
            <a:extLst>
              <a:ext uri="{FF2B5EF4-FFF2-40B4-BE49-F238E27FC236}">
                <a16:creationId xmlns:a16="http://schemas.microsoft.com/office/drawing/2014/main" id="{353DAED2-F65F-8B77-A2A4-A7A245364B62}"/>
              </a:ext>
            </a:extLst>
          </p:cNvPr>
          <p:cNvSpPr txBox="1"/>
          <p:nvPr/>
        </p:nvSpPr>
        <p:spPr>
          <a:xfrm>
            <a:off x="13002946" y="10873355"/>
            <a:ext cx="2259913" cy="369332"/>
          </a:xfrm>
          <a:prstGeom prst="rect">
            <a:avLst/>
          </a:prstGeom>
          <a:noFill/>
        </p:spPr>
        <p:txBody>
          <a:bodyPr wrap="square" rtlCol="0">
            <a:spAutoFit/>
          </a:bodyPr>
          <a:lstStyle/>
          <a:p>
            <a:r>
              <a:rPr lang="en-US" altLang="zh-CN" dirty="0"/>
              <a:t>Fig. 1. Basic Logic</a:t>
            </a:r>
            <a:endParaRPr lang="zh-CN" altLang="en-US" dirty="0"/>
          </a:p>
        </p:txBody>
      </p:sp>
      <p:sp>
        <p:nvSpPr>
          <p:cNvPr id="70" name="文本框 69">
            <a:extLst>
              <a:ext uri="{FF2B5EF4-FFF2-40B4-BE49-F238E27FC236}">
                <a16:creationId xmlns:a16="http://schemas.microsoft.com/office/drawing/2014/main" id="{E392CC12-4533-3C28-CD28-FD66A8E09C41}"/>
              </a:ext>
            </a:extLst>
          </p:cNvPr>
          <p:cNvSpPr txBox="1"/>
          <p:nvPr/>
        </p:nvSpPr>
        <p:spPr>
          <a:xfrm>
            <a:off x="1297754" y="21895322"/>
            <a:ext cx="2699055" cy="369332"/>
          </a:xfrm>
          <a:prstGeom prst="rect">
            <a:avLst/>
          </a:prstGeom>
          <a:noFill/>
        </p:spPr>
        <p:txBody>
          <a:bodyPr wrap="square" rtlCol="0">
            <a:spAutoFit/>
          </a:bodyPr>
          <a:lstStyle/>
          <a:p>
            <a:r>
              <a:rPr lang="en-US" altLang="zh-CN" dirty="0"/>
              <a:t>Fig. 2. Search Board</a:t>
            </a:r>
            <a:endParaRPr lang="zh-CN" altLang="en-US" dirty="0"/>
          </a:p>
        </p:txBody>
      </p:sp>
      <p:sp>
        <p:nvSpPr>
          <p:cNvPr id="71" name="文本框 70">
            <a:extLst>
              <a:ext uri="{FF2B5EF4-FFF2-40B4-BE49-F238E27FC236}">
                <a16:creationId xmlns:a16="http://schemas.microsoft.com/office/drawing/2014/main" id="{55EADAA1-4616-7D85-4B16-4245EF35C8A1}"/>
              </a:ext>
            </a:extLst>
          </p:cNvPr>
          <p:cNvSpPr txBox="1"/>
          <p:nvPr/>
        </p:nvSpPr>
        <p:spPr>
          <a:xfrm>
            <a:off x="22599345" y="21956800"/>
            <a:ext cx="2699055" cy="369332"/>
          </a:xfrm>
          <a:prstGeom prst="rect">
            <a:avLst/>
          </a:prstGeom>
          <a:noFill/>
        </p:spPr>
        <p:txBody>
          <a:bodyPr wrap="square" rtlCol="0">
            <a:spAutoFit/>
          </a:bodyPr>
          <a:lstStyle/>
          <a:p>
            <a:r>
              <a:rPr lang="en-US" altLang="zh-CN" dirty="0"/>
              <a:t>Fig. 4. Loss coach</a:t>
            </a:r>
            <a:endParaRPr lang="zh-CN" altLang="en-US" dirty="0"/>
          </a:p>
        </p:txBody>
      </p:sp>
      <p:sp>
        <p:nvSpPr>
          <p:cNvPr id="72" name="文本框 71">
            <a:extLst>
              <a:ext uri="{FF2B5EF4-FFF2-40B4-BE49-F238E27FC236}">
                <a16:creationId xmlns:a16="http://schemas.microsoft.com/office/drawing/2014/main" id="{EBFCE773-75C4-F387-19CB-17B3FF81A19F}"/>
              </a:ext>
            </a:extLst>
          </p:cNvPr>
          <p:cNvSpPr txBox="1"/>
          <p:nvPr/>
        </p:nvSpPr>
        <p:spPr>
          <a:xfrm>
            <a:off x="37457426" y="21925836"/>
            <a:ext cx="2699055" cy="369332"/>
          </a:xfrm>
          <a:prstGeom prst="rect">
            <a:avLst/>
          </a:prstGeom>
          <a:noFill/>
        </p:spPr>
        <p:txBody>
          <a:bodyPr wrap="square" rtlCol="0">
            <a:spAutoFit/>
          </a:bodyPr>
          <a:lstStyle/>
          <a:p>
            <a:r>
              <a:rPr lang="en-US" altLang="zh-CN" dirty="0"/>
              <a:t>Fig. 5. Loss self</a:t>
            </a:r>
            <a:endParaRPr lang="zh-CN" altLang="en-US" dirty="0"/>
          </a:p>
        </p:txBody>
      </p:sp>
      <p:sp>
        <p:nvSpPr>
          <p:cNvPr id="73" name="文本框 72">
            <a:extLst>
              <a:ext uri="{FF2B5EF4-FFF2-40B4-BE49-F238E27FC236}">
                <a16:creationId xmlns:a16="http://schemas.microsoft.com/office/drawing/2014/main" id="{ACFA3F59-534A-8C66-7776-40AAA15D71A4}"/>
              </a:ext>
            </a:extLst>
          </p:cNvPr>
          <p:cNvSpPr txBox="1"/>
          <p:nvPr/>
        </p:nvSpPr>
        <p:spPr>
          <a:xfrm>
            <a:off x="26277266" y="12642231"/>
            <a:ext cx="2699055" cy="369332"/>
          </a:xfrm>
          <a:prstGeom prst="rect">
            <a:avLst/>
          </a:prstGeom>
          <a:noFill/>
        </p:spPr>
        <p:txBody>
          <a:bodyPr wrap="square" rtlCol="0">
            <a:spAutoFit/>
          </a:bodyPr>
          <a:lstStyle/>
          <a:p>
            <a:r>
              <a:rPr lang="en-US" altLang="zh-CN" dirty="0"/>
              <a:t>Fig. 3. Architecture</a:t>
            </a:r>
            <a:endParaRPr lang="zh-CN" altLang="en-US" dirty="0"/>
          </a:p>
        </p:txBody>
      </p:sp>
      <p:pic>
        <p:nvPicPr>
          <p:cNvPr id="75" name="图片 74">
            <a:extLst>
              <a:ext uri="{FF2B5EF4-FFF2-40B4-BE49-F238E27FC236}">
                <a16:creationId xmlns:a16="http://schemas.microsoft.com/office/drawing/2014/main" id="{8DC3BC1B-438F-8D38-C4DE-A468D3F9B98B}"/>
              </a:ext>
            </a:extLst>
          </p:cNvPr>
          <p:cNvPicPr>
            <a:picLocks noChangeAspect="1"/>
          </p:cNvPicPr>
          <p:nvPr/>
        </p:nvPicPr>
        <p:blipFill rotWithShape="1">
          <a:blip r:embed="rId14"/>
          <a:srcRect l="18974" t="24901" r="12665" b="34177"/>
          <a:stretch/>
        </p:blipFill>
        <p:spPr>
          <a:xfrm>
            <a:off x="19903440" y="8157121"/>
            <a:ext cx="17254238" cy="5337918"/>
          </a:xfrm>
          <a:prstGeom prst="rect">
            <a:avLst/>
          </a:prstGeom>
        </p:spPr>
      </p:pic>
    </p:spTree>
    <p:extLst>
      <p:ext uri="{BB962C8B-B14F-4D97-AF65-F5344CB8AC3E}">
        <p14:creationId xmlns:p14="http://schemas.microsoft.com/office/powerpoint/2010/main" val="1032826273"/>
      </p:ext>
    </p:extLst>
  </p:cSld>
  <p:clrMapOvr>
    <a:masterClrMapping/>
  </p:clrMapOvr>
</p:sld>
</file>

<file path=ppt/theme/theme1.xml><?xml version="1.0" encoding="utf-8"?>
<a:theme xmlns:a="http://schemas.openxmlformats.org/drawingml/2006/main" name="UCL Light Red E-Poster Theme">
  <a:themeElements>
    <a:clrScheme name="UCL Light Red Theme">
      <a:dk1>
        <a:srgbClr val="000000"/>
      </a:dk1>
      <a:lt1>
        <a:srgbClr val="FFFFFF"/>
      </a:lt1>
      <a:dk2>
        <a:srgbClr val="E03C31"/>
      </a:dk2>
      <a:lt2>
        <a:srgbClr val="F9D8D6"/>
      </a:lt2>
      <a:accent1>
        <a:srgbClr val="002855"/>
      </a:accent1>
      <a:accent2>
        <a:srgbClr val="0097A9"/>
      </a:accent2>
      <a:accent3>
        <a:srgbClr val="A4DBE8"/>
      </a:accent3>
      <a:accent4>
        <a:srgbClr val="93272C"/>
      </a:accent4>
      <a:accent5>
        <a:srgbClr val="F6BE00"/>
      </a:accent5>
      <a:accent6>
        <a:srgbClr val="BBC592"/>
      </a:accent6>
      <a:hlink>
        <a:srgbClr val="0097A9"/>
      </a:hlink>
      <a:folHlink>
        <a:srgbClr val="0097A9"/>
      </a:folHlink>
    </a:clrScheme>
    <a:fontScheme name="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 Light Red E-Poster Theme" id="{BD816497-F32B-43BE-8731-F36647036324}" vid="{C7F6CCC2-0678-4DA6-9E9D-9EE727B4E13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4ADD47B68F244089BBDDC01A883908" ma:contentTypeVersion="13" ma:contentTypeDescription="Create a new document." ma:contentTypeScope="" ma:versionID="1a95ec089373963790b30efd154ab720">
  <xsd:schema xmlns:xsd="http://www.w3.org/2001/XMLSchema" xmlns:xs="http://www.w3.org/2001/XMLSchema" xmlns:p="http://schemas.microsoft.com/office/2006/metadata/properties" xmlns:ns3="d5fb6ed1-db9c-48a3-a5c6-9c2d850d1a1b" xmlns:ns4="31319a9f-c50a-4d3b-8fa9-492cace4e4c3" targetNamespace="http://schemas.microsoft.com/office/2006/metadata/properties" ma:root="true" ma:fieldsID="638ba751aff1c145b5af88aaaab0b652" ns3:_="" ns4:_="">
    <xsd:import namespace="d5fb6ed1-db9c-48a3-a5c6-9c2d850d1a1b"/>
    <xsd:import namespace="31319a9f-c50a-4d3b-8fa9-492cace4e4c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fb6ed1-db9c-48a3-a5c6-9c2d850d1a1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319a9f-c50a-4d3b-8fa9-492cace4e4c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35FEB0-B839-4E5E-AADA-024AA63178E7}">
  <ds:schemaRefs>
    <ds:schemaRef ds:uri="http://purl.org/dc/elements/1.1/"/>
    <ds:schemaRef ds:uri="http://schemas.microsoft.com/office/2006/metadata/properties"/>
    <ds:schemaRef ds:uri="http://schemas.microsoft.com/office/2006/documentManagement/types"/>
    <ds:schemaRef ds:uri="d5fb6ed1-db9c-48a3-a5c6-9c2d850d1a1b"/>
    <ds:schemaRef ds:uri="http://purl.org/dc/dcmitype/"/>
    <ds:schemaRef ds:uri="http://purl.org/dc/terms/"/>
    <ds:schemaRef ds:uri="http://schemas.openxmlformats.org/package/2006/metadata/core-properties"/>
    <ds:schemaRef ds:uri="http://www.w3.org/XML/1998/namespace"/>
    <ds:schemaRef ds:uri="http://schemas.microsoft.com/office/infopath/2007/PartnerControls"/>
    <ds:schemaRef ds:uri="31319a9f-c50a-4d3b-8fa9-492cace4e4c3"/>
  </ds:schemaRefs>
</ds:datastoreItem>
</file>

<file path=customXml/itemProps2.xml><?xml version="1.0" encoding="utf-8"?>
<ds:datastoreItem xmlns:ds="http://schemas.openxmlformats.org/officeDocument/2006/customXml" ds:itemID="{3093D280-CC88-44B2-A27A-0AE5D325F8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fb6ed1-db9c-48a3-a5c6-9c2d850d1a1b"/>
    <ds:schemaRef ds:uri="31319a9f-c50a-4d3b-8fa9-492cace4e4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4005A4-B56F-4752-B379-808441D9EC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UCL Yellow E-Poster Theme</Template>
  <TotalTime>1170</TotalTime>
  <Words>552</Words>
  <Application>Microsoft Office PowerPoint</Application>
  <PresentationFormat>自定义</PresentationFormat>
  <Paragraphs>61</Paragraphs>
  <Slides>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vt:i4>
      </vt:variant>
    </vt:vector>
  </HeadingPairs>
  <TitlesOfParts>
    <vt:vector size="4" baseType="lpstr">
      <vt:lpstr>Arial</vt:lpstr>
      <vt:lpstr>Cambria Math</vt:lpstr>
      <vt:lpstr>UCL Light Red E-Poster Theme</vt:lpstr>
      <vt:lpstr>AI1603-3 人工智能编程实践 – 五子棋竞赛 – 第13组</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E-Poster Template</dc:subject>
  <dc:creator>Petterson, Helen</dc:creator>
  <cp:keywords>E-Poster Template</cp:keywords>
  <cp:lastModifiedBy>Wang Kailing</cp:lastModifiedBy>
  <cp:revision>73</cp:revision>
  <dcterms:created xsi:type="dcterms:W3CDTF">2020-08-18T16:46:46Z</dcterms:created>
  <dcterms:modified xsi:type="dcterms:W3CDTF">2022-07-15T12:06:15Z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0x010100994ADD47B68F244089BBDDC01A883908</vt:lpwstr>
  </property>
</Properties>
</file>