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F37BC1B-323B-4035-8258-2A5583A44564}" type="datetimeFigureOut">
              <a:rPr lang="bg-BG" smtClean="0"/>
              <a:t>29.6.2025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6DD1-EA4A-48A6-B4FF-9F0C3DBA5D09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96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C1B-323B-4035-8258-2A5583A44564}" type="datetimeFigureOut">
              <a:rPr lang="bg-BG" smtClean="0"/>
              <a:t>29.6.2025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6DD1-EA4A-48A6-B4FF-9F0C3DBA5D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645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C1B-323B-4035-8258-2A5583A44564}" type="datetimeFigureOut">
              <a:rPr lang="bg-BG" smtClean="0"/>
              <a:t>29.6.2025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6DD1-EA4A-48A6-B4FF-9F0C3DBA5D09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4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C1B-323B-4035-8258-2A5583A44564}" type="datetimeFigureOut">
              <a:rPr lang="bg-BG" smtClean="0"/>
              <a:t>29.6.2025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6DD1-EA4A-48A6-B4FF-9F0C3DBA5D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578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C1B-323B-4035-8258-2A5583A44564}" type="datetimeFigureOut">
              <a:rPr lang="bg-BG" smtClean="0"/>
              <a:t>29.6.2025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6DD1-EA4A-48A6-B4FF-9F0C3DBA5D09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99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C1B-323B-4035-8258-2A5583A44564}" type="datetimeFigureOut">
              <a:rPr lang="bg-BG" smtClean="0"/>
              <a:t>29.6.2025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6DD1-EA4A-48A6-B4FF-9F0C3DBA5D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298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C1B-323B-4035-8258-2A5583A44564}" type="datetimeFigureOut">
              <a:rPr lang="bg-BG" smtClean="0"/>
              <a:t>29.6.2025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6DD1-EA4A-48A6-B4FF-9F0C3DBA5D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986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C1B-323B-4035-8258-2A5583A44564}" type="datetimeFigureOut">
              <a:rPr lang="bg-BG" smtClean="0"/>
              <a:t>29.6.2025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6DD1-EA4A-48A6-B4FF-9F0C3DBA5D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27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C1B-323B-4035-8258-2A5583A44564}" type="datetimeFigureOut">
              <a:rPr lang="bg-BG" smtClean="0"/>
              <a:t>29.6.2025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6DD1-EA4A-48A6-B4FF-9F0C3DBA5D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607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C1B-323B-4035-8258-2A5583A44564}" type="datetimeFigureOut">
              <a:rPr lang="bg-BG" smtClean="0"/>
              <a:t>29.6.2025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6DD1-EA4A-48A6-B4FF-9F0C3DBA5D0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27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7BC1B-323B-4035-8258-2A5583A44564}" type="datetimeFigureOut">
              <a:rPr lang="bg-BG" smtClean="0"/>
              <a:t>29.6.2025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86DD1-EA4A-48A6-B4FF-9F0C3DBA5D09}" type="slidenum">
              <a:rPr lang="bg-BG" smtClean="0"/>
              <a:t>‹#›</a:t>
            </a:fld>
            <a:endParaRPr lang="bg-BG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63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F37BC1B-323B-4035-8258-2A5583A44564}" type="datetimeFigureOut">
              <a:rPr lang="bg-BG" smtClean="0"/>
              <a:t>29.6.2025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D86DD1-EA4A-48A6-B4FF-9F0C3DBA5D09}" type="slidenum">
              <a:rPr lang="bg-BG" smtClean="0"/>
              <a:t>‹#›</a:t>
            </a:fld>
            <a:endParaRPr lang="bg-BG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2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g3LpmV96P54-polijska-kolichica/editel?returnTo=https://www.tinkercad.com/dashboard&amp;sharecode=bXXN9cJV0WhuMDwRHvpw4v7SxxOywdT66rXr-TGmDy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err="1" smtClean="0"/>
              <a:t>Полийска</a:t>
            </a:r>
            <a:r>
              <a:rPr lang="bg-BG" dirty="0" smtClean="0"/>
              <a:t> </a:t>
            </a:r>
            <a:r>
              <a:rPr lang="bg-BG" smtClean="0"/>
              <a:t>количица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Екип </a:t>
            </a:r>
            <a:r>
              <a:rPr lang="bg-BG" dirty="0" smtClean="0"/>
              <a:t>„</a:t>
            </a:r>
            <a:r>
              <a:rPr lang="bg-BG" dirty="0" smtClean="0"/>
              <a:t>Полицаите</a:t>
            </a:r>
            <a:r>
              <a:rPr lang="bg-BG" dirty="0" smtClean="0"/>
              <a:t>“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686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представлява?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024128" y="1995055"/>
            <a:ext cx="9720071" cy="4314305"/>
          </a:xfrm>
        </p:spPr>
        <p:txBody>
          <a:bodyPr/>
          <a:lstStyle/>
          <a:p>
            <a:r>
              <a:rPr lang="bg-BG" dirty="0" smtClean="0"/>
              <a:t>Нашият проект „</a:t>
            </a:r>
            <a:r>
              <a:rPr lang="bg-BG" dirty="0" err="1" smtClean="0"/>
              <a:t>Полийска</a:t>
            </a:r>
            <a:r>
              <a:rPr lang="bg-BG" dirty="0" smtClean="0"/>
              <a:t> </a:t>
            </a:r>
            <a:r>
              <a:rPr lang="bg-BG" dirty="0" err="1" smtClean="0"/>
              <a:t>количица</a:t>
            </a:r>
            <a:r>
              <a:rPr lang="bg-BG" dirty="0" smtClean="0"/>
              <a:t>“ представлява умален модел на измислена от нас концепция за полицейска кола, която използва т.нар. </a:t>
            </a:r>
            <a:r>
              <a:rPr lang="en-US" dirty="0" smtClean="0"/>
              <a:t>skid steering</a:t>
            </a:r>
            <a:r>
              <a:rPr lang="bg-BG" dirty="0" smtClean="0"/>
              <a:t> система вместо традиционната система с волан. Именно заради това нашата кола е изключително подвижна и може да завива на място, което осигурява възможността колата да пребори всякакъв вид терен.</a:t>
            </a:r>
            <a:endParaRPr lang="bg-BG" dirty="0"/>
          </a:p>
        </p:txBody>
      </p:sp>
      <p:sp>
        <p:nvSpPr>
          <p:cNvPr id="4" name="AutoShape 2" descr="Explicit and Skid Steer Configurations for Nomad | Download Scientific 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168745"/>
            <a:ext cx="3302491" cy="2597611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575" y="3801094"/>
            <a:ext cx="4627198" cy="296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47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Контроли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313" y="2286000"/>
            <a:ext cx="7151511" cy="4022725"/>
          </a:xfrm>
        </p:spPr>
      </p:pic>
      <p:sp>
        <p:nvSpPr>
          <p:cNvPr id="6" name="Текстово поле 5"/>
          <p:cNvSpPr txBox="1"/>
          <p:nvPr/>
        </p:nvSpPr>
        <p:spPr>
          <a:xfrm>
            <a:off x="2901112" y="388871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Светлини</a:t>
            </a:r>
            <a:endParaRPr lang="bg-BG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2307115" y="4156150"/>
            <a:ext cx="2127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Лява страна напред</a:t>
            </a: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2597728" y="4726650"/>
            <a:ext cx="183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Лява страна стоп</a:t>
            </a:r>
            <a:endParaRPr lang="bg-BG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2431473" y="5320046"/>
            <a:ext cx="200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Лява страна назад</a:t>
            </a:r>
            <a:endParaRPr lang="bg-BG" dirty="0"/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6600305" y="5446612"/>
            <a:ext cx="2302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Дясна страна назад</a:t>
            </a:r>
            <a:endParaRPr lang="bg-BG" dirty="0"/>
          </a:p>
        </p:txBody>
      </p:sp>
      <p:sp>
        <p:nvSpPr>
          <p:cNvPr id="12" name="Текстово поле 11"/>
          <p:cNvSpPr txBox="1"/>
          <p:nvPr/>
        </p:nvSpPr>
        <p:spPr>
          <a:xfrm>
            <a:off x="6675119" y="4750778"/>
            <a:ext cx="222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Дясна страна стоп</a:t>
            </a:r>
            <a:endParaRPr lang="bg-BG" dirty="0"/>
          </a:p>
        </p:txBody>
      </p:sp>
      <p:sp>
        <p:nvSpPr>
          <p:cNvPr id="13" name="Текстово поле 12"/>
          <p:cNvSpPr txBox="1"/>
          <p:nvPr/>
        </p:nvSpPr>
        <p:spPr>
          <a:xfrm>
            <a:off x="6616931" y="4156150"/>
            <a:ext cx="234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Дясна страна напред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2027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Проектът ни в </a:t>
            </a:r>
            <a:r>
              <a:rPr lang="en-US" dirty="0" err="1" smtClean="0"/>
              <a:t>tinkercad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063" y="2286000"/>
            <a:ext cx="9660012" cy="4022725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1054062" y="6384175"/>
            <a:ext cx="226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Виж проекта ни </a:t>
            </a:r>
            <a:r>
              <a:rPr lang="bg-BG" dirty="0" smtClean="0">
                <a:hlinkClick r:id="rId3"/>
              </a:rPr>
              <a:t>тук</a:t>
            </a:r>
            <a:r>
              <a:rPr lang="bg-BG" dirty="0" smtClean="0"/>
              <a:t>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301656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 схема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56" y="2084832"/>
            <a:ext cx="6401284" cy="4022725"/>
          </a:xfrm>
        </p:spPr>
      </p:pic>
    </p:spTree>
    <p:extLst>
      <p:ext uri="{BB962C8B-B14F-4D97-AF65-F5344CB8AC3E}">
        <p14:creationId xmlns:p14="http://schemas.microsoft.com/office/powerpoint/2010/main" val="4140987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Кодът ни</a:t>
            </a:r>
            <a:endParaRPr lang="bg-BG" dirty="0"/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22" y="2084832"/>
            <a:ext cx="3915093" cy="4022725"/>
          </a:xfr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256" y="173875"/>
            <a:ext cx="60769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8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Кодът ни</a:t>
            </a:r>
            <a:endParaRPr lang="bg-BG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13" y="789709"/>
            <a:ext cx="4012560" cy="5839754"/>
          </a:xfrm>
          <a:prstGeom prst="rect">
            <a:avLst/>
          </a:prstGeom>
        </p:spPr>
      </p:pic>
      <p:pic>
        <p:nvPicPr>
          <p:cNvPr id="7" name="Контейнер за съдържание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854931"/>
            <a:ext cx="3962400" cy="2419350"/>
          </a:xfrm>
        </p:spPr>
      </p:pic>
    </p:spTree>
    <p:extLst>
      <p:ext uri="{BB962C8B-B14F-4D97-AF65-F5344CB8AC3E}">
        <p14:creationId xmlns:p14="http://schemas.microsoft.com/office/powerpoint/2010/main" val="74739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54577" y="2825692"/>
            <a:ext cx="10515600" cy="1325563"/>
          </a:xfrm>
        </p:spPr>
        <p:txBody>
          <a:bodyPr/>
          <a:lstStyle/>
          <a:p>
            <a:pPr algn="ctr"/>
            <a:r>
              <a:rPr lang="bg-BG" dirty="0" smtClean="0"/>
              <a:t>Благодарим за вниманието!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479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112</TotalTime>
  <Words>104</Words>
  <Application>Microsoft Office PowerPoint</Application>
  <PresentationFormat>Широк екран</PresentationFormat>
  <Paragraphs>18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Tw Cen MT Condensed</vt:lpstr>
      <vt:lpstr>Wingdings 3</vt:lpstr>
      <vt:lpstr>Интеграл</vt:lpstr>
      <vt:lpstr>Полийска количица</vt:lpstr>
      <vt:lpstr>Какво представлява?</vt:lpstr>
      <vt:lpstr>Контроли</vt:lpstr>
      <vt:lpstr>Проектът ни в tinkercad</vt:lpstr>
      <vt:lpstr>Блок схема</vt:lpstr>
      <vt:lpstr>Кодът ни</vt:lpstr>
      <vt:lpstr>Кодът ни</vt:lpstr>
      <vt:lpstr>Благодарим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Poliiska kolichica</dc:title>
  <dc:creator>admin</dc:creator>
  <cp:lastModifiedBy>admin</cp:lastModifiedBy>
  <cp:revision>12</cp:revision>
  <dcterms:created xsi:type="dcterms:W3CDTF">2025-06-28T22:20:01Z</dcterms:created>
  <dcterms:modified xsi:type="dcterms:W3CDTF">2025-06-29T07:05:40Z</dcterms:modified>
</cp:coreProperties>
</file>