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2" r:id="rId8"/>
    <p:sldId id="264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5E3"/>
    <a:srgbClr val="0F9BB8"/>
    <a:srgbClr val="6600FF"/>
    <a:srgbClr val="00AB32"/>
    <a:srgbClr val="00CCFF"/>
    <a:srgbClr val="0077CC"/>
    <a:srgbClr val="1A1D20"/>
    <a:srgbClr val="393C40"/>
    <a:srgbClr val="3C37FF"/>
    <a:srgbClr val="2B2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186FB-288A-40E2-86C4-39023EF36148}" v="254" dt="2023-06-11T11:58:36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liter" userId="93ce16c7-72a7-4809-8aae-6246d087ff0f" providerId="ADAL" clId="{14D72D4A-2D77-4301-84AA-1ACE0B106BA0}"/>
    <pc:docChg chg="addSld modSld">
      <pc:chgData name="Lopliter" userId="93ce16c7-72a7-4809-8aae-6246d087ff0f" providerId="ADAL" clId="{14D72D4A-2D77-4301-84AA-1ACE0B106BA0}" dt="2023-06-11T14:23:52.583" v="15" actId="20577"/>
      <pc:docMkLst>
        <pc:docMk/>
      </pc:docMkLst>
      <pc:sldChg chg="modSp add mod">
        <pc:chgData name="Lopliter" userId="93ce16c7-72a7-4809-8aae-6246d087ff0f" providerId="ADAL" clId="{14D72D4A-2D77-4301-84AA-1ACE0B106BA0}" dt="2023-06-11T14:23:52.583" v="15" actId="20577"/>
        <pc:sldMkLst>
          <pc:docMk/>
          <pc:sldMk cId="426355219" sldId="268"/>
        </pc:sldMkLst>
        <pc:spChg chg="mod">
          <ac:chgData name="Lopliter" userId="93ce16c7-72a7-4809-8aae-6246d087ff0f" providerId="ADAL" clId="{14D72D4A-2D77-4301-84AA-1ACE0B106BA0}" dt="2023-06-11T14:23:52.583" v="15" actId="20577"/>
          <ac:spMkLst>
            <pc:docMk/>
            <pc:sldMk cId="426355219" sldId="268"/>
            <ac:spMk id="7" creationId="{F3710BC0-4E94-073B-7FD7-9FD8CC4B97B7}"/>
          </ac:spMkLst>
        </pc:spChg>
      </pc:sldChg>
    </pc:docChg>
  </pc:docChgLst>
  <pc:docChgLst>
    <pc:chgData name="Lopliter" userId="93ce16c7-72a7-4809-8aae-6246d087ff0f" providerId="ADAL" clId="{DED186FB-288A-40E2-86C4-39023EF36148}"/>
    <pc:docChg chg="undo redo custSel addSld delSld modSld sldOrd">
      <pc:chgData name="Lopliter" userId="93ce16c7-72a7-4809-8aae-6246d087ff0f" providerId="ADAL" clId="{DED186FB-288A-40E2-86C4-39023EF36148}" dt="2023-06-11T12:00:16.800" v="3560" actId="20577"/>
      <pc:docMkLst>
        <pc:docMk/>
      </pc:docMkLst>
      <pc:sldChg chg="modSp mod">
        <pc:chgData name="Lopliter" userId="93ce16c7-72a7-4809-8aae-6246d087ff0f" providerId="ADAL" clId="{DED186FB-288A-40E2-86C4-39023EF36148}" dt="2023-06-11T11:55:30.445" v="3261" actId="2711"/>
        <pc:sldMkLst>
          <pc:docMk/>
          <pc:sldMk cId="2355679465" sldId="256"/>
        </pc:sldMkLst>
        <pc:spChg chg="mod">
          <ac:chgData name="Lopliter" userId="93ce16c7-72a7-4809-8aae-6246d087ff0f" providerId="ADAL" clId="{DED186FB-288A-40E2-86C4-39023EF36148}" dt="2023-06-11T10:24:38.984" v="1635" actId="1076"/>
          <ac:spMkLst>
            <pc:docMk/>
            <pc:sldMk cId="2355679465" sldId="256"/>
            <ac:spMk id="5" creationId="{736F180D-E220-8F6E-D449-B03425382537}"/>
          </ac:spMkLst>
        </pc:spChg>
        <pc:spChg chg="mod">
          <ac:chgData name="Lopliter" userId="93ce16c7-72a7-4809-8aae-6246d087ff0f" providerId="ADAL" clId="{DED186FB-288A-40E2-86C4-39023EF36148}" dt="2023-06-11T11:55:30.445" v="3261" actId="2711"/>
          <ac:spMkLst>
            <pc:docMk/>
            <pc:sldMk cId="2355679465" sldId="256"/>
            <ac:spMk id="15" creationId="{4469B6BE-6B2C-C798-3C6A-50064F31668B}"/>
          </ac:spMkLst>
        </pc:spChg>
      </pc:sldChg>
      <pc:sldChg chg="addSp delSp modSp del mod">
        <pc:chgData name="Lopliter" userId="93ce16c7-72a7-4809-8aae-6246d087ff0f" providerId="ADAL" clId="{DED186FB-288A-40E2-86C4-39023EF36148}" dt="2023-06-11T09:06:19.643" v="38" actId="47"/>
        <pc:sldMkLst>
          <pc:docMk/>
          <pc:sldMk cId="626482363" sldId="257"/>
        </pc:sldMkLst>
        <pc:spChg chg="mod">
          <ac:chgData name="Lopliter" userId="93ce16c7-72a7-4809-8aae-6246d087ff0f" providerId="ADAL" clId="{DED186FB-288A-40E2-86C4-39023EF36148}" dt="2023-06-11T09:05:17.760" v="28" actId="1076"/>
          <ac:spMkLst>
            <pc:docMk/>
            <pc:sldMk cId="626482363" sldId="257"/>
            <ac:spMk id="13" creationId="{20C33B71-A581-493D-529C-C01AF7EA4643}"/>
          </ac:spMkLst>
        </pc:spChg>
        <pc:picChg chg="add mod">
          <ac:chgData name="Lopliter" userId="93ce16c7-72a7-4809-8aae-6246d087ff0f" providerId="ADAL" clId="{DED186FB-288A-40E2-86C4-39023EF36148}" dt="2023-06-11T09:05:19.076" v="29" actId="1076"/>
          <ac:picMkLst>
            <pc:docMk/>
            <pc:sldMk cId="626482363" sldId="257"/>
            <ac:picMk id="10" creationId="{C2AEA692-C05B-D0AB-CC08-32442A6A682E}"/>
          </ac:picMkLst>
        </pc:picChg>
        <pc:picChg chg="del">
          <ac:chgData name="Lopliter" userId="93ce16c7-72a7-4809-8aae-6246d087ff0f" providerId="ADAL" clId="{DED186FB-288A-40E2-86C4-39023EF36148}" dt="2023-06-11T09:05:06.952" v="24" actId="478"/>
          <ac:picMkLst>
            <pc:docMk/>
            <pc:sldMk cId="626482363" sldId="257"/>
            <ac:picMk id="11" creationId="{B1307A7F-7273-6144-6EF4-4326EE0F36CB}"/>
          </ac:picMkLst>
        </pc:picChg>
        <pc:picChg chg="del">
          <ac:chgData name="Lopliter" userId="93ce16c7-72a7-4809-8aae-6246d087ff0f" providerId="ADAL" clId="{DED186FB-288A-40E2-86C4-39023EF36148}" dt="2023-06-11T09:05:08.007" v="25" actId="478"/>
          <ac:picMkLst>
            <pc:docMk/>
            <pc:sldMk cId="626482363" sldId="257"/>
            <ac:picMk id="12" creationId="{B3A5EE3C-4FC1-F1C9-9CA2-652B1326512C}"/>
          </ac:picMkLst>
        </pc:picChg>
      </pc:sldChg>
      <pc:sldChg chg="addSp delSp modSp mod">
        <pc:chgData name="Lopliter" userId="93ce16c7-72a7-4809-8aae-6246d087ff0f" providerId="ADAL" clId="{DED186FB-288A-40E2-86C4-39023EF36148}" dt="2023-06-11T09:33:49.175" v="1059" actId="1076"/>
        <pc:sldMkLst>
          <pc:docMk/>
          <pc:sldMk cId="2631504761" sldId="258"/>
        </pc:sldMkLst>
        <pc:spChg chg="mod">
          <ac:chgData name="Lopliter" userId="93ce16c7-72a7-4809-8aae-6246d087ff0f" providerId="ADAL" clId="{DED186FB-288A-40E2-86C4-39023EF36148}" dt="2023-06-11T09:33:42.154" v="1058" actId="1076"/>
          <ac:spMkLst>
            <pc:docMk/>
            <pc:sldMk cId="2631504761" sldId="258"/>
            <ac:spMk id="2" creationId="{7344A3C2-EEC3-BD50-6AC3-144DA7712B6F}"/>
          </ac:spMkLst>
        </pc:spChg>
        <pc:spChg chg="mod">
          <ac:chgData name="Lopliter" userId="93ce16c7-72a7-4809-8aae-6246d087ff0f" providerId="ADAL" clId="{DED186FB-288A-40E2-86C4-39023EF36148}" dt="2023-06-11T09:18:36.790" v="508" actId="1076"/>
          <ac:spMkLst>
            <pc:docMk/>
            <pc:sldMk cId="2631504761" sldId="258"/>
            <ac:spMk id="3" creationId="{214DCC08-3189-EB36-3F93-340B38C5A989}"/>
          </ac:spMkLst>
        </pc:spChg>
        <pc:spChg chg="mod">
          <ac:chgData name="Lopliter" userId="93ce16c7-72a7-4809-8aae-6246d087ff0f" providerId="ADAL" clId="{DED186FB-288A-40E2-86C4-39023EF36148}" dt="2023-06-11T09:05:38.247" v="30" actId="20577"/>
          <ac:spMkLst>
            <pc:docMk/>
            <pc:sldMk cId="2631504761" sldId="258"/>
            <ac:spMk id="5" creationId="{36833B24-5FDF-4796-7032-0916485B7ED5}"/>
          </ac:spMkLst>
        </pc:spChg>
        <pc:spChg chg="mod">
          <ac:chgData name="Lopliter" userId="93ce16c7-72a7-4809-8aae-6246d087ff0f" providerId="ADAL" clId="{DED186FB-288A-40E2-86C4-39023EF36148}" dt="2023-06-11T09:33:49.175" v="1059" actId="1076"/>
          <ac:spMkLst>
            <pc:docMk/>
            <pc:sldMk cId="2631504761" sldId="258"/>
            <ac:spMk id="7" creationId="{0E7806BA-B682-12D5-0250-C9CCF7F2761E}"/>
          </ac:spMkLst>
        </pc:spChg>
        <pc:spChg chg="add mod">
          <ac:chgData name="Lopliter" userId="93ce16c7-72a7-4809-8aae-6246d087ff0f" providerId="ADAL" clId="{DED186FB-288A-40E2-86C4-39023EF36148}" dt="2023-06-11T09:12:19.894" v="378" actId="20577"/>
          <ac:spMkLst>
            <pc:docMk/>
            <pc:sldMk cId="2631504761" sldId="258"/>
            <ac:spMk id="8" creationId="{CBCD3107-F87E-CAA5-9E5A-4CB3421796B1}"/>
          </ac:spMkLst>
        </pc:spChg>
        <pc:spChg chg="mod">
          <ac:chgData name="Lopliter" userId="93ce16c7-72a7-4809-8aae-6246d087ff0f" providerId="ADAL" clId="{DED186FB-288A-40E2-86C4-39023EF36148}" dt="2023-06-11T09:11:21.358" v="335" actId="1076"/>
          <ac:spMkLst>
            <pc:docMk/>
            <pc:sldMk cId="2631504761" sldId="258"/>
            <ac:spMk id="13" creationId="{CC795E8D-88ED-E043-B81C-2A89613D0F53}"/>
          </ac:spMkLst>
        </pc:spChg>
        <pc:spChg chg="mod">
          <ac:chgData name="Lopliter" userId="93ce16c7-72a7-4809-8aae-6246d087ff0f" providerId="ADAL" clId="{DED186FB-288A-40E2-86C4-39023EF36148}" dt="2023-06-11T09:11:48.777" v="348" actId="14100"/>
          <ac:spMkLst>
            <pc:docMk/>
            <pc:sldMk cId="2631504761" sldId="258"/>
            <ac:spMk id="14" creationId="{44A801F7-B0B6-2658-0791-F164622DBD7F}"/>
          </ac:spMkLst>
        </pc:spChg>
        <pc:picChg chg="add mod">
          <ac:chgData name="Lopliter" userId="93ce16c7-72a7-4809-8aae-6246d087ff0f" providerId="ADAL" clId="{DED186FB-288A-40E2-86C4-39023EF36148}" dt="2023-06-11T09:18:07.280" v="498" actId="207"/>
          <ac:picMkLst>
            <pc:docMk/>
            <pc:sldMk cId="2631504761" sldId="258"/>
            <ac:picMk id="10" creationId="{D5AF9A2D-C334-06D8-7550-74A1684EF1DE}"/>
          </ac:picMkLst>
        </pc:picChg>
        <pc:picChg chg="add mod">
          <ac:chgData name="Lopliter" userId="93ce16c7-72a7-4809-8aae-6246d087ff0f" providerId="ADAL" clId="{DED186FB-288A-40E2-86C4-39023EF36148}" dt="2023-06-11T09:19:02.458" v="575" actId="207"/>
          <ac:picMkLst>
            <pc:docMk/>
            <pc:sldMk cId="2631504761" sldId="258"/>
            <ac:picMk id="15" creationId="{C71B3F9A-8CF7-09C2-4109-84B77E065B4C}"/>
          </ac:picMkLst>
        </pc:picChg>
        <pc:picChg chg="add del mod">
          <ac:chgData name="Lopliter" userId="93ce16c7-72a7-4809-8aae-6246d087ff0f" providerId="ADAL" clId="{DED186FB-288A-40E2-86C4-39023EF36148}" dt="2023-06-11T09:19:52.158" v="637" actId="478"/>
          <ac:picMkLst>
            <pc:docMk/>
            <pc:sldMk cId="2631504761" sldId="258"/>
            <ac:picMk id="17" creationId="{2710764E-AD64-0D6E-D283-BB73E142B825}"/>
          </ac:picMkLst>
        </pc:picChg>
        <pc:picChg chg="add del mod">
          <ac:chgData name="Lopliter" userId="93ce16c7-72a7-4809-8aae-6246d087ff0f" providerId="ADAL" clId="{DED186FB-288A-40E2-86C4-39023EF36148}" dt="2023-06-11T09:20:08.358" v="643" actId="478"/>
          <ac:picMkLst>
            <pc:docMk/>
            <pc:sldMk cId="2631504761" sldId="258"/>
            <ac:picMk id="19" creationId="{77465209-7FA7-B30A-D40F-746F4005C639}"/>
          </ac:picMkLst>
        </pc:picChg>
        <pc:picChg chg="add mod">
          <ac:chgData name="Lopliter" userId="93ce16c7-72a7-4809-8aae-6246d087ff0f" providerId="ADAL" clId="{DED186FB-288A-40E2-86C4-39023EF36148}" dt="2023-06-11T09:20:43.626" v="659" actId="1076"/>
          <ac:picMkLst>
            <pc:docMk/>
            <pc:sldMk cId="2631504761" sldId="258"/>
            <ac:picMk id="21" creationId="{D00CD03F-FBA4-B921-4CFD-B4A4E7055C2F}"/>
          </ac:picMkLst>
        </pc:picChg>
      </pc:sldChg>
      <pc:sldChg chg="addSp delSp modSp add del mod">
        <pc:chgData name="Lopliter" userId="93ce16c7-72a7-4809-8aae-6246d087ff0f" providerId="ADAL" clId="{DED186FB-288A-40E2-86C4-39023EF36148}" dt="2023-06-11T11:26:54.428" v="2730" actId="1076"/>
        <pc:sldMkLst>
          <pc:docMk/>
          <pc:sldMk cId="2043254627" sldId="259"/>
        </pc:sldMkLst>
        <pc:spChg chg="add mod">
          <ac:chgData name="Lopliter" userId="93ce16c7-72a7-4809-8aae-6246d087ff0f" providerId="ADAL" clId="{DED186FB-288A-40E2-86C4-39023EF36148}" dt="2023-06-11T09:06:01.756" v="37" actId="1076"/>
          <ac:spMkLst>
            <pc:docMk/>
            <pc:sldMk cId="2043254627" sldId="259"/>
            <ac:spMk id="2" creationId="{439BA70E-2B79-D9FB-0000-7CB54102D6B5}"/>
          </ac:spMkLst>
        </pc:spChg>
        <pc:spChg chg="add mod">
          <ac:chgData name="Lopliter" userId="93ce16c7-72a7-4809-8aae-6246d087ff0f" providerId="ADAL" clId="{DED186FB-288A-40E2-86C4-39023EF36148}" dt="2023-06-11T09:06:01.756" v="37" actId="1076"/>
          <ac:spMkLst>
            <pc:docMk/>
            <pc:sldMk cId="2043254627" sldId="259"/>
            <ac:spMk id="3" creationId="{9F32B842-E313-A54D-388B-704832870975}"/>
          </ac:spMkLst>
        </pc:spChg>
        <pc:spChg chg="del">
          <ac:chgData name="Lopliter" userId="93ce16c7-72a7-4809-8aae-6246d087ff0f" providerId="ADAL" clId="{DED186FB-288A-40E2-86C4-39023EF36148}" dt="2023-06-11T09:05:55.058" v="34" actId="478"/>
          <ac:spMkLst>
            <pc:docMk/>
            <pc:sldMk cId="2043254627" sldId="259"/>
            <ac:spMk id="4" creationId="{2D7EEDB3-2D79-63AE-167C-F11052106D25}"/>
          </ac:spMkLst>
        </pc:spChg>
        <pc:spChg chg="del">
          <ac:chgData name="Lopliter" userId="93ce16c7-72a7-4809-8aae-6246d087ff0f" providerId="ADAL" clId="{DED186FB-288A-40E2-86C4-39023EF36148}" dt="2023-06-11T09:05:55.058" v="34" actId="478"/>
          <ac:spMkLst>
            <pc:docMk/>
            <pc:sldMk cId="2043254627" sldId="259"/>
            <ac:spMk id="5" creationId="{36833B24-5FDF-4796-7032-0916485B7ED5}"/>
          </ac:spMkLst>
        </pc:spChg>
        <pc:spChg chg="del">
          <ac:chgData name="Lopliter" userId="93ce16c7-72a7-4809-8aae-6246d087ff0f" providerId="ADAL" clId="{DED186FB-288A-40E2-86C4-39023EF36148}" dt="2023-06-11T09:05:55.058" v="34" actId="478"/>
          <ac:spMkLst>
            <pc:docMk/>
            <pc:sldMk cId="2043254627" sldId="259"/>
            <ac:spMk id="7" creationId="{F3710BC0-4E94-073B-7FD7-9FD8CC4B97B7}"/>
          </ac:spMkLst>
        </pc:spChg>
        <pc:spChg chg="add mod">
          <ac:chgData name="Lopliter" userId="93ce16c7-72a7-4809-8aae-6246d087ff0f" providerId="ADAL" clId="{DED186FB-288A-40E2-86C4-39023EF36148}" dt="2023-06-11T09:15:52.592" v="441" actId="20577"/>
          <ac:spMkLst>
            <pc:docMk/>
            <pc:sldMk cId="2043254627" sldId="259"/>
            <ac:spMk id="9" creationId="{1059F821-9CD6-48F4-B372-EEFA46724A3C}"/>
          </ac:spMkLst>
        </pc:spChg>
        <pc:spChg chg="add mod">
          <ac:chgData name="Lopliter" userId="93ce16c7-72a7-4809-8aae-6246d087ff0f" providerId="ADAL" clId="{DED186FB-288A-40E2-86C4-39023EF36148}" dt="2023-06-11T09:15:03.670" v="394" actId="14100"/>
          <ac:spMkLst>
            <pc:docMk/>
            <pc:sldMk cId="2043254627" sldId="259"/>
            <ac:spMk id="10" creationId="{C9507CAA-BEC0-F65D-4770-EE492737A0E8}"/>
          </ac:spMkLst>
        </pc:spChg>
        <pc:spChg chg="add mod">
          <ac:chgData name="Lopliter" userId="93ce16c7-72a7-4809-8aae-6246d087ff0f" providerId="ADAL" clId="{DED186FB-288A-40E2-86C4-39023EF36148}" dt="2023-06-11T09:26:21.079" v="712" actId="207"/>
          <ac:spMkLst>
            <pc:docMk/>
            <pc:sldMk cId="2043254627" sldId="259"/>
            <ac:spMk id="11" creationId="{6244FC53-C3FD-A90F-D7B5-D737378DEC8F}"/>
          </ac:spMkLst>
        </pc:spChg>
        <pc:spChg chg="add mod">
          <ac:chgData name="Lopliter" userId="93ce16c7-72a7-4809-8aae-6246d087ff0f" providerId="ADAL" clId="{DED186FB-288A-40E2-86C4-39023EF36148}" dt="2023-06-11T09:35:27.799" v="1071" actId="1076"/>
          <ac:spMkLst>
            <pc:docMk/>
            <pc:sldMk cId="2043254627" sldId="259"/>
            <ac:spMk id="12" creationId="{073E18A8-C866-0A1B-10AE-A901BEFB3530}"/>
          </ac:spMkLst>
        </pc:spChg>
        <pc:spChg chg="add mod">
          <ac:chgData name="Lopliter" userId="93ce16c7-72a7-4809-8aae-6246d087ff0f" providerId="ADAL" clId="{DED186FB-288A-40E2-86C4-39023EF36148}" dt="2023-06-11T11:26:39.554" v="2727" actId="20577"/>
          <ac:spMkLst>
            <pc:docMk/>
            <pc:sldMk cId="2043254627" sldId="259"/>
            <ac:spMk id="13" creationId="{D75BB08B-44E6-20DD-8E17-2FA830D7A188}"/>
          </ac:spMkLst>
        </pc:spChg>
        <pc:spChg chg="add mod">
          <ac:chgData name="Lopliter" userId="93ce16c7-72a7-4809-8aae-6246d087ff0f" providerId="ADAL" clId="{DED186FB-288A-40E2-86C4-39023EF36148}" dt="2023-06-11T09:35:35.609" v="1084" actId="20577"/>
          <ac:spMkLst>
            <pc:docMk/>
            <pc:sldMk cId="2043254627" sldId="259"/>
            <ac:spMk id="15" creationId="{BAB42441-6B25-B98B-D9C0-E0862A2BE451}"/>
          </ac:spMkLst>
        </pc:spChg>
        <pc:spChg chg="add mod ord">
          <ac:chgData name="Lopliter" userId="93ce16c7-72a7-4809-8aae-6246d087ff0f" providerId="ADAL" clId="{DED186FB-288A-40E2-86C4-39023EF36148}" dt="2023-06-11T09:26:33.161" v="717" actId="1036"/>
          <ac:spMkLst>
            <pc:docMk/>
            <pc:sldMk cId="2043254627" sldId="259"/>
            <ac:spMk id="16" creationId="{6BD43574-0F9E-C552-2063-433F6BBEA53A}"/>
          </ac:spMkLst>
        </pc:spChg>
        <pc:spChg chg="add del mod">
          <ac:chgData name="Lopliter" userId="93ce16c7-72a7-4809-8aae-6246d087ff0f" providerId="ADAL" clId="{DED186FB-288A-40E2-86C4-39023EF36148}" dt="2023-06-11T11:26:08.672" v="2711" actId="478"/>
          <ac:spMkLst>
            <pc:docMk/>
            <pc:sldMk cId="2043254627" sldId="259"/>
            <ac:spMk id="17" creationId="{B600FC8B-4D30-DA3F-C97B-76FBCD0CF1C2}"/>
          </ac:spMkLst>
        </pc:spChg>
        <pc:spChg chg="add mod">
          <ac:chgData name="Lopliter" userId="93ce16c7-72a7-4809-8aae-6246d087ff0f" providerId="ADAL" clId="{DED186FB-288A-40E2-86C4-39023EF36148}" dt="2023-06-11T09:35:23.841" v="1070" actId="1076"/>
          <ac:spMkLst>
            <pc:docMk/>
            <pc:sldMk cId="2043254627" sldId="259"/>
            <ac:spMk id="20" creationId="{52861C93-6E87-3E2B-110E-86CF54A42F1D}"/>
          </ac:spMkLst>
        </pc:spChg>
        <pc:picChg chg="add mod ord">
          <ac:chgData name="Lopliter" userId="93ce16c7-72a7-4809-8aae-6246d087ff0f" providerId="ADAL" clId="{DED186FB-288A-40E2-86C4-39023EF36148}" dt="2023-06-11T11:19:12.649" v="2637" actId="171"/>
          <ac:picMkLst>
            <pc:docMk/>
            <pc:sldMk cId="2043254627" sldId="259"/>
            <ac:picMk id="5" creationId="{D28BBC0F-67FF-192E-0C03-DA1E14018279}"/>
          </ac:picMkLst>
        </pc:picChg>
        <pc:picChg chg="del">
          <ac:chgData name="Lopliter" userId="93ce16c7-72a7-4809-8aae-6246d087ff0f" providerId="ADAL" clId="{DED186FB-288A-40E2-86C4-39023EF36148}" dt="2023-06-11T09:05:55.058" v="34" actId="478"/>
          <ac:picMkLst>
            <pc:docMk/>
            <pc:sldMk cId="2043254627" sldId="259"/>
            <ac:picMk id="6" creationId="{310DD5CA-13C5-56A8-7BA8-0395292C324A}"/>
          </ac:picMkLst>
        </pc:picChg>
        <pc:picChg chg="add mod">
          <ac:chgData name="Lopliter" userId="93ce16c7-72a7-4809-8aae-6246d087ff0f" providerId="ADAL" clId="{DED186FB-288A-40E2-86C4-39023EF36148}" dt="2023-06-11T11:26:54.428" v="2730" actId="1076"/>
          <ac:picMkLst>
            <pc:docMk/>
            <pc:sldMk cId="2043254627" sldId="259"/>
            <ac:picMk id="7" creationId="{F51D12C9-2281-96DE-9167-13A0BF744263}"/>
          </ac:picMkLst>
        </pc:picChg>
        <pc:picChg chg="add mod">
          <ac:chgData name="Lopliter" userId="93ce16c7-72a7-4809-8aae-6246d087ff0f" providerId="ADAL" clId="{DED186FB-288A-40E2-86C4-39023EF36148}" dt="2023-06-11T09:06:01.756" v="37" actId="1076"/>
          <ac:picMkLst>
            <pc:docMk/>
            <pc:sldMk cId="2043254627" sldId="259"/>
            <ac:picMk id="8" creationId="{38990A23-3EF8-4002-4DB6-4100CBFD0A35}"/>
          </ac:picMkLst>
        </pc:picChg>
        <pc:picChg chg="add del mod">
          <ac:chgData name="Lopliter" userId="93ce16c7-72a7-4809-8aae-6246d087ff0f" providerId="ADAL" clId="{DED186FB-288A-40E2-86C4-39023EF36148}" dt="2023-06-11T09:23:12.397" v="681" actId="478"/>
          <ac:picMkLst>
            <pc:docMk/>
            <pc:sldMk cId="2043254627" sldId="259"/>
            <ac:picMk id="14" creationId="{CB80952F-0139-50D1-A106-DD2EB4932612}"/>
          </ac:picMkLst>
        </pc:picChg>
        <pc:picChg chg="add del mod">
          <ac:chgData name="Lopliter" userId="93ce16c7-72a7-4809-8aae-6246d087ff0f" providerId="ADAL" clId="{DED186FB-288A-40E2-86C4-39023EF36148}" dt="2023-06-11T11:23:41.464" v="2684" actId="478"/>
          <ac:picMkLst>
            <pc:docMk/>
            <pc:sldMk cId="2043254627" sldId="259"/>
            <ac:picMk id="19" creationId="{06840B2A-7A14-C9AE-46CC-14E55FD3D8FC}"/>
          </ac:picMkLst>
        </pc:picChg>
      </pc:sldChg>
      <pc:sldChg chg="addSp delSp modSp mod">
        <pc:chgData name="Lopliter" userId="93ce16c7-72a7-4809-8aae-6246d087ff0f" providerId="ADAL" clId="{DED186FB-288A-40E2-86C4-39023EF36148}" dt="2023-06-11T12:00:16.800" v="3560" actId="20577"/>
        <pc:sldMkLst>
          <pc:docMk/>
          <pc:sldMk cId="3134642834" sldId="260"/>
        </pc:sldMkLst>
        <pc:spChg chg="mod">
          <ac:chgData name="Lopliter" userId="93ce16c7-72a7-4809-8aae-6246d087ff0f" providerId="ADAL" clId="{DED186FB-288A-40E2-86C4-39023EF36148}" dt="2023-06-11T11:42:56.844" v="3020" actId="20577"/>
          <ac:spMkLst>
            <pc:docMk/>
            <pc:sldMk cId="3134642834" sldId="260"/>
            <ac:spMk id="7" creationId="{F3710BC0-4E94-073B-7FD7-9FD8CC4B97B7}"/>
          </ac:spMkLst>
        </pc:spChg>
        <pc:spChg chg="add del mod">
          <ac:chgData name="Lopliter" userId="93ce16c7-72a7-4809-8aae-6246d087ff0f" providerId="ADAL" clId="{DED186FB-288A-40E2-86C4-39023EF36148}" dt="2023-06-11T11:43:42.847" v="3026" actId="478"/>
          <ac:spMkLst>
            <pc:docMk/>
            <pc:sldMk cId="3134642834" sldId="260"/>
            <ac:spMk id="8" creationId="{E11A8AD0-8B9A-BFD4-0F31-BE6A508A4E20}"/>
          </ac:spMkLst>
        </pc:spChg>
        <pc:spChg chg="add mod">
          <ac:chgData name="Lopliter" userId="93ce16c7-72a7-4809-8aae-6246d087ff0f" providerId="ADAL" clId="{DED186FB-288A-40E2-86C4-39023EF36148}" dt="2023-06-11T11:47:17.883" v="3036" actId="207"/>
          <ac:spMkLst>
            <pc:docMk/>
            <pc:sldMk cId="3134642834" sldId="260"/>
            <ac:spMk id="11" creationId="{A8583DE2-2729-C04A-1B9F-86A91B0FBA49}"/>
          </ac:spMkLst>
        </pc:spChg>
        <pc:spChg chg="add mod">
          <ac:chgData name="Lopliter" userId="93ce16c7-72a7-4809-8aae-6246d087ff0f" providerId="ADAL" clId="{DED186FB-288A-40E2-86C4-39023EF36148}" dt="2023-06-11T11:49:29.862" v="3076" actId="14100"/>
          <ac:spMkLst>
            <pc:docMk/>
            <pc:sldMk cId="3134642834" sldId="260"/>
            <ac:spMk id="12" creationId="{96D5039D-74D1-0F47-0302-3F77A20CC763}"/>
          </ac:spMkLst>
        </pc:spChg>
        <pc:spChg chg="add mod">
          <ac:chgData name="Lopliter" userId="93ce16c7-72a7-4809-8aae-6246d087ff0f" providerId="ADAL" clId="{DED186FB-288A-40E2-86C4-39023EF36148}" dt="2023-06-11T11:52:12.021" v="3124" actId="20577"/>
          <ac:spMkLst>
            <pc:docMk/>
            <pc:sldMk cId="3134642834" sldId="260"/>
            <ac:spMk id="19" creationId="{6DC17649-E0FF-44B5-D236-F29C6378A026}"/>
          </ac:spMkLst>
        </pc:spChg>
        <pc:spChg chg="add del mod">
          <ac:chgData name="Lopliter" userId="93ce16c7-72a7-4809-8aae-6246d087ff0f" providerId="ADAL" clId="{DED186FB-288A-40E2-86C4-39023EF36148}" dt="2023-06-11T11:57:49.849" v="3359" actId="478"/>
          <ac:spMkLst>
            <pc:docMk/>
            <pc:sldMk cId="3134642834" sldId="260"/>
            <ac:spMk id="24" creationId="{006E6D8B-FC9E-0D0D-B1B5-04456D941691}"/>
          </ac:spMkLst>
        </pc:spChg>
        <pc:spChg chg="add mod">
          <ac:chgData name="Lopliter" userId="93ce16c7-72a7-4809-8aae-6246d087ff0f" providerId="ADAL" clId="{DED186FB-288A-40E2-86C4-39023EF36148}" dt="2023-06-11T12:00:16.800" v="3560" actId="20577"/>
          <ac:spMkLst>
            <pc:docMk/>
            <pc:sldMk cId="3134642834" sldId="260"/>
            <ac:spMk id="25" creationId="{F9A6BBE4-92BC-AF38-E683-9E54F76109EC}"/>
          </ac:spMkLst>
        </pc:spChg>
        <pc:picChg chg="add del mod">
          <ac:chgData name="Lopliter" userId="93ce16c7-72a7-4809-8aae-6246d087ff0f" providerId="ADAL" clId="{DED186FB-288A-40E2-86C4-39023EF36148}" dt="2023-06-11T11:46:36.167" v="3028" actId="478"/>
          <ac:picMkLst>
            <pc:docMk/>
            <pc:sldMk cId="3134642834" sldId="260"/>
            <ac:picMk id="3" creationId="{A82DA207-1E5F-4320-39D2-1B6383F8247C}"/>
          </ac:picMkLst>
        </pc:picChg>
        <pc:picChg chg="add mod">
          <ac:chgData name="Lopliter" userId="93ce16c7-72a7-4809-8aae-6246d087ff0f" providerId="ADAL" clId="{DED186FB-288A-40E2-86C4-39023EF36148}" dt="2023-06-11T11:57:19.001" v="3292" actId="207"/>
          <ac:picMkLst>
            <pc:docMk/>
            <pc:sldMk cId="3134642834" sldId="260"/>
            <ac:picMk id="10" creationId="{FBD03064-884B-E4A5-0C2A-FA4822BE9003}"/>
          </ac:picMkLst>
        </pc:picChg>
        <pc:picChg chg="add mod">
          <ac:chgData name="Lopliter" userId="93ce16c7-72a7-4809-8aae-6246d087ff0f" providerId="ADAL" clId="{DED186FB-288A-40E2-86C4-39023EF36148}" dt="2023-06-11T11:48:10.937" v="3054" actId="688"/>
          <ac:picMkLst>
            <pc:docMk/>
            <pc:sldMk cId="3134642834" sldId="260"/>
            <ac:picMk id="13" creationId="{6DB0FB87-1195-581D-94F9-6653BBB45BE0}"/>
          </ac:picMkLst>
        </pc:picChg>
        <pc:picChg chg="add mod">
          <ac:chgData name="Lopliter" userId="93ce16c7-72a7-4809-8aae-6246d087ff0f" providerId="ADAL" clId="{DED186FB-288A-40E2-86C4-39023EF36148}" dt="2023-06-11T11:48:25.421" v="3060" actId="1076"/>
          <ac:picMkLst>
            <pc:docMk/>
            <pc:sldMk cId="3134642834" sldId="260"/>
            <ac:picMk id="14" creationId="{AAD764E5-70FD-28A4-9175-5DBA07B0C87E}"/>
          </ac:picMkLst>
        </pc:picChg>
        <pc:picChg chg="add mod">
          <ac:chgData name="Lopliter" userId="93ce16c7-72a7-4809-8aae-6246d087ff0f" providerId="ADAL" clId="{DED186FB-288A-40E2-86C4-39023EF36148}" dt="2023-06-11T11:49:25.495" v="3075" actId="1076"/>
          <ac:picMkLst>
            <pc:docMk/>
            <pc:sldMk cId="3134642834" sldId="260"/>
            <ac:picMk id="16" creationId="{59C7E9DD-68CF-B871-D975-7B6177CDD126}"/>
          </ac:picMkLst>
        </pc:picChg>
        <pc:picChg chg="add mod">
          <ac:chgData name="Lopliter" userId="93ce16c7-72a7-4809-8aae-6246d087ff0f" providerId="ADAL" clId="{DED186FB-288A-40E2-86C4-39023EF36148}" dt="2023-06-11T11:49:19.530" v="3074" actId="1076"/>
          <ac:picMkLst>
            <pc:docMk/>
            <pc:sldMk cId="3134642834" sldId="260"/>
            <ac:picMk id="18" creationId="{206772A4-D4E7-F54C-DF82-9EA4BCABC2F3}"/>
          </ac:picMkLst>
        </pc:picChg>
        <pc:picChg chg="add mod">
          <ac:chgData name="Lopliter" userId="93ce16c7-72a7-4809-8aae-6246d087ff0f" providerId="ADAL" clId="{DED186FB-288A-40E2-86C4-39023EF36148}" dt="2023-06-11T11:52:02.122" v="3123" actId="1076"/>
          <ac:picMkLst>
            <pc:docMk/>
            <pc:sldMk cId="3134642834" sldId="260"/>
            <ac:picMk id="21" creationId="{D80E6645-5207-E323-122B-393F37736A30}"/>
          </ac:picMkLst>
        </pc:picChg>
        <pc:picChg chg="add del mod ord">
          <ac:chgData name="Lopliter" userId="93ce16c7-72a7-4809-8aae-6246d087ff0f" providerId="ADAL" clId="{DED186FB-288A-40E2-86C4-39023EF36148}" dt="2023-06-11T11:57:14.778" v="3272" actId="478"/>
          <ac:picMkLst>
            <pc:docMk/>
            <pc:sldMk cId="3134642834" sldId="260"/>
            <ac:picMk id="23" creationId="{287F5036-158A-C0B7-6618-9F08519E1344}"/>
          </ac:picMkLst>
        </pc:picChg>
      </pc:sldChg>
      <pc:sldChg chg="addSp delSp modSp mod setBg">
        <pc:chgData name="Lopliter" userId="93ce16c7-72a7-4809-8aae-6246d087ff0f" providerId="ADAL" clId="{DED186FB-288A-40E2-86C4-39023EF36148}" dt="2023-06-11T11:41:35.530" v="2986" actId="207"/>
        <pc:sldMkLst>
          <pc:docMk/>
          <pc:sldMk cId="309528891" sldId="261"/>
        </pc:sldMkLst>
        <pc:spChg chg="add mod topLvl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2" creationId="{250A809E-8C0E-2810-1B31-8890A5E2514C}"/>
          </ac:spMkLst>
        </pc:spChg>
        <pc:spChg chg="add del mod topLvl">
          <ac:chgData name="Lopliter" userId="93ce16c7-72a7-4809-8aae-6246d087ff0f" providerId="ADAL" clId="{DED186FB-288A-40E2-86C4-39023EF36148}" dt="2023-06-11T11:34:29.792" v="2888" actId="478"/>
          <ac:spMkLst>
            <pc:docMk/>
            <pc:sldMk cId="309528891" sldId="261"/>
            <ac:spMk id="3" creationId="{01822FD5-2F89-11E2-89A3-C288A09CFB9F}"/>
          </ac:spMkLst>
        </pc:spChg>
        <pc:spChg chg="mod">
          <ac:chgData name="Lopliter" userId="93ce16c7-72a7-4809-8aae-6246d087ff0f" providerId="ADAL" clId="{DED186FB-288A-40E2-86C4-39023EF36148}" dt="2023-06-11T11:40:06.488" v="2940" actId="164"/>
          <ac:spMkLst>
            <pc:docMk/>
            <pc:sldMk cId="309528891" sldId="261"/>
            <ac:spMk id="4" creationId="{2D7EEDB3-2D79-63AE-167C-F11052106D25}"/>
          </ac:spMkLst>
        </pc:spChg>
        <pc:spChg chg="mod">
          <ac:chgData name="Lopliter" userId="93ce16c7-72a7-4809-8aae-6246d087ff0f" providerId="ADAL" clId="{DED186FB-288A-40E2-86C4-39023EF36148}" dt="2023-06-11T11:40:06.488" v="2940" actId="164"/>
          <ac:spMkLst>
            <pc:docMk/>
            <pc:sldMk cId="309528891" sldId="261"/>
            <ac:spMk id="5" creationId="{36833B24-5FDF-4796-7032-0916485B7ED5}"/>
          </ac:spMkLst>
        </pc:spChg>
        <pc:spChg chg="mod">
          <ac:chgData name="Lopliter" userId="93ce16c7-72a7-4809-8aae-6246d087ff0f" providerId="ADAL" clId="{DED186FB-288A-40E2-86C4-39023EF36148}" dt="2023-06-11T11:40:06.488" v="2940" actId="164"/>
          <ac:spMkLst>
            <pc:docMk/>
            <pc:sldMk cId="309528891" sldId="261"/>
            <ac:spMk id="7" creationId="{F3710BC0-4E94-073B-7FD7-9FD8CC4B97B7}"/>
          </ac:spMkLst>
        </pc:spChg>
        <pc:spChg chg="add del mod topLvl">
          <ac:chgData name="Lopliter" userId="93ce16c7-72a7-4809-8aae-6246d087ff0f" providerId="ADAL" clId="{DED186FB-288A-40E2-86C4-39023EF36148}" dt="2023-06-11T11:33:03.152" v="2854" actId="478"/>
          <ac:spMkLst>
            <pc:docMk/>
            <pc:sldMk cId="309528891" sldId="261"/>
            <ac:spMk id="8" creationId="{82B41BE5-888D-CBE5-6088-CF91199BCF16}"/>
          </ac:spMkLst>
        </pc:spChg>
        <pc:spChg chg="add del mod topLvl">
          <ac:chgData name="Lopliter" userId="93ce16c7-72a7-4809-8aae-6246d087ff0f" providerId="ADAL" clId="{DED186FB-288A-40E2-86C4-39023EF36148}" dt="2023-06-11T11:33:01.912" v="2853" actId="478"/>
          <ac:spMkLst>
            <pc:docMk/>
            <pc:sldMk cId="309528891" sldId="261"/>
            <ac:spMk id="9" creationId="{3BB42A8C-8B7E-A8EB-CBEE-83B08F96618D}"/>
          </ac:spMkLst>
        </pc:spChg>
        <pc:spChg chg="add mod topLvl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10" creationId="{B3966B3E-034D-4B74-EF64-B5C1728A6265}"/>
          </ac:spMkLst>
        </pc:spChg>
        <pc:spChg chg="mod topLvl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22" creationId="{68F59083-32C6-77B9-6B49-A7A9E458D1C0}"/>
          </ac:spMkLst>
        </pc:spChg>
        <pc:spChg chg="mod ord topLvl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23" creationId="{510072CE-0DAF-9E58-29A9-D8A86DE75186}"/>
          </ac:spMkLst>
        </pc:spChg>
        <pc:spChg chg="mod topLvl">
          <ac:chgData name="Lopliter" userId="93ce16c7-72a7-4809-8aae-6246d087ff0f" providerId="ADAL" clId="{DED186FB-288A-40E2-86C4-39023EF36148}" dt="2023-06-11T11:35:46.042" v="2903" actId="1076"/>
          <ac:spMkLst>
            <pc:docMk/>
            <pc:sldMk cId="309528891" sldId="261"/>
            <ac:spMk id="24" creationId="{E8A4F2BD-BF08-2630-E6BB-5C1AD4164F58}"/>
          </ac:spMkLst>
        </pc:spChg>
        <pc:spChg chg="mod ord topLvl">
          <ac:chgData name="Lopliter" userId="93ce16c7-72a7-4809-8aae-6246d087ff0f" providerId="ADAL" clId="{DED186FB-288A-40E2-86C4-39023EF36148}" dt="2023-06-11T11:38:09.056" v="2933" actId="1037"/>
          <ac:spMkLst>
            <pc:docMk/>
            <pc:sldMk cId="309528891" sldId="261"/>
            <ac:spMk id="25" creationId="{8BD07992-8E9F-4944-D157-A617EA434CE8}"/>
          </ac:spMkLst>
        </pc:spChg>
        <pc:spChg chg="mod topLvl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26" creationId="{6B3327E8-BFD4-4738-DFDB-D7AD0A4C5C4A}"/>
          </ac:spMkLst>
        </pc:spChg>
        <pc:spChg chg="add del">
          <ac:chgData name="Lopliter" userId="93ce16c7-72a7-4809-8aae-6246d087ff0f" providerId="ADAL" clId="{DED186FB-288A-40E2-86C4-39023EF36148}" dt="2023-06-11T11:27:16.297" v="2734" actId="22"/>
          <ac:spMkLst>
            <pc:docMk/>
            <pc:sldMk cId="309528891" sldId="261"/>
            <ac:spMk id="27" creationId="{366A9452-53C1-BC15-7AE1-155D2A519665}"/>
          </ac:spMkLst>
        </pc:spChg>
        <pc:spChg chg="add mod ord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29" creationId="{C48EA8C9-F970-9B4C-D1C7-684E1BEFF721}"/>
          </ac:spMkLst>
        </pc:spChg>
        <pc:spChg chg="add mod ord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31" creationId="{AF107029-8855-362A-A991-7D65846C7FDC}"/>
          </ac:spMkLst>
        </pc:spChg>
        <pc:spChg chg="add mod">
          <ac:chgData name="Lopliter" userId="93ce16c7-72a7-4809-8aae-6246d087ff0f" providerId="ADAL" clId="{DED186FB-288A-40E2-86C4-39023EF36148}" dt="2023-06-11T11:35:20.882" v="2898" actId="207"/>
          <ac:spMkLst>
            <pc:docMk/>
            <pc:sldMk cId="309528891" sldId="261"/>
            <ac:spMk id="32" creationId="{DA55A5F6-4DAD-00AC-95BC-BF36A20CD567}"/>
          </ac:spMkLst>
        </pc:spChg>
        <pc:spChg chg="add mod">
          <ac:chgData name="Lopliter" userId="93ce16c7-72a7-4809-8aae-6246d087ff0f" providerId="ADAL" clId="{DED186FB-288A-40E2-86C4-39023EF36148}" dt="2023-06-11T11:34:37.232" v="2890" actId="164"/>
          <ac:spMkLst>
            <pc:docMk/>
            <pc:sldMk cId="309528891" sldId="261"/>
            <ac:spMk id="33" creationId="{38FED6E7-CBD9-88B9-4967-846E6406120F}"/>
          </ac:spMkLst>
        </pc:spChg>
        <pc:spChg chg="add del mod">
          <ac:chgData name="Lopliter" userId="93ce16c7-72a7-4809-8aae-6246d087ff0f" providerId="ADAL" clId="{DED186FB-288A-40E2-86C4-39023EF36148}" dt="2023-06-11T11:32:40.472" v="2836"/>
          <ac:spMkLst>
            <pc:docMk/>
            <pc:sldMk cId="309528891" sldId="261"/>
            <ac:spMk id="34" creationId="{E866EB90-ECEF-8E1A-8A23-7F24B9606FE2}"/>
          </ac:spMkLst>
        </pc:spChg>
        <pc:spChg chg="add mod">
          <ac:chgData name="Lopliter" userId="93ce16c7-72a7-4809-8aae-6246d087ff0f" providerId="ADAL" clId="{DED186FB-288A-40E2-86C4-39023EF36148}" dt="2023-06-11T11:37:18.661" v="2928" actId="1076"/>
          <ac:spMkLst>
            <pc:docMk/>
            <pc:sldMk cId="309528891" sldId="261"/>
            <ac:spMk id="35" creationId="{A16A6837-77C5-2222-1DFB-4C8401898E7C}"/>
          </ac:spMkLst>
        </pc:spChg>
        <pc:spChg chg="add mod ord">
          <ac:chgData name="Lopliter" userId="93ce16c7-72a7-4809-8aae-6246d087ff0f" providerId="ADAL" clId="{DED186FB-288A-40E2-86C4-39023EF36148}" dt="2023-06-11T11:35:08.819" v="2897" actId="14100"/>
          <ac:spMkLst>
            <pc:docMk/>
            <pc:sldMk cId="309528891" sldId="261"/>
            <ac:spMk id="36" creationId="{06C8D72F-C585-4EA4-7BE8-483CA4369DBE}"/>
          </ac:spMkLst>
        </pc:spChg>
        <pc:spChg chg="add mod">
          <ac:chgData name="Lopliter" userId="93ce16c7-72a7-4809-8aae-6246d087ff0f" providerId="ADAL" clId="{DED186FB-288A-40E2-86C4-39023EF36148}" dt="2023-06-11T11:41:35.530" v="2986" actId="207"/>
          <ac:spMkLst>
            <pc:docMk/>
            <pc:sldMk cId="309528891" sldId="261"/>
            <ac:spMk id="38" creationId="{F0DDCD80-B302-1231-F351-AF22FDD80B17}"/>
          </ac:spMkLst>
        </pc:spChg>
        <pc:grpChg chg="add del mod">
          <ac:chgData name="Lopliter" userId="93ce16c7-72a7-4809-8aae-6246d087ff0f" providerId="ADAL" clId="{DED186FB-288A-40E2-86C4-39023EF36148}" dt="2023-06-11T11:28:26.443" v="2756" actId="165"/>
          <ac:grpSpMkLst>
            <pc:docMk/>
            <pc:sldMk cId="309528891" sldId="261"/>
            <ac:grpSpMk id="11" creationId="{2E2F1404-D422-F8A7-C255-967E4E08DAF8}"/>
          </ac:grpSpMkLst>
        </pc:grpChg>
        <pc:grpChg chg="add mod">
          <ac:chgData name="Lopliter" userId="93ce16c7-72a7-4809-8aae-6246d087ff0f" providerId="ADAL" clId="{DED186FB-288A-40E2-86C4-39023EF36148}" dt="2023-06-11T11:40:56.446" v="2979" actId="1076"/>
          <ac:grpSpMkLst>
            <pc:docMk/>
            <pc:sldMk cId="309528891" sldId="261"/>
            <ac:grpSpMk id="37" creationId="{A50531B5-C284-1D55-B659-BFDAED525C50}"/>
          </ac:grpSpMkLst>
        </pc:grpChg>
        <pc:grpChg chg="add mod">
          <ac:chgData name="Lopliter" userId="93ce16c7-72a7-4809-8aae-6246d087ff0f" providerId="ADAL" clId="{DED186FB-288A-40E2-86C4-39023EF36148}" dt="2023-06-11T11:40:56.798" v="2980" actId="1076"/>
          <ac:grpSpMkLst>
            <pc:docMk/>
            <pc:sldMk cId="309528891" sldId="261"/>
            <ac:grpSpMk id="39" creationId="{2E342E14-73FD-23E5-B81A-D9B3E1B456F2}"/>
          </ac:grpSpMkLst>
        </pc:grpChg>
        <pc:picChg chg="mod">
          <ac:chgData name="Lopliter" userId="93ce16c7-72a7-4809-8aae-6246d087ff0f" providerId="ADAL" clId="{DED186FB-288A-40E2-86C4-39023EF36148}" dt="2023-06-11T11:40:06.488" v="2940" actId="164"/>
          <ac:picMkLst>
            <pc:docMk/>
            <pc:sldMk cId="309528891" sldId="261"/>
            <ac:picMk id="6" creationId="{310DD5CA-13C5-56A8-7BA8-0395292C324A}"/>
          </ac:picMkLst>
        </pc:picChg>
        <pc:picChg chg="add del mod">
          <ac:chgData name="Lopliter" userId="93ce16c7-72a7-4809-8aae-6246d087ff0f" providerId="ADAL" clId="{DED186FB-288A-40E2-86C4-39023EF36148}" dt="2023-06-11T11:21:16.765" v="2667" actId="478"/>
          <ac:picMkLst>
            <pc:docMk/>
            <pc:sldMk cId="309528891" sldId="261"/>
            <ac:picMk id="13" creationId="{4E740A82-1B8B-A81D-8DAD-5D606D96211D}"/>
          </ac:picMkLst>
        </pc:picChg>
        <pc:picChg chg="mod ord topLvl">
          <ac:chgData name="Lopliter" userId="93ce16c7-72a7-4809-8aae-6246d087ff0f" providerId="ADAL" clId="{DED186FB-288A-40E2-86C4-39023EF36148}" dt="2023-06-11T11:34:37.232" v="2890" actId="164"/>
          <ac:picMkLst>
            <pc:docMk/>
            <pc:sldMk cId="309528891" sldId="261"/>
            <ac:picMk id="15" creationId="{4732A47A-2EA3-ED5C-6352-3D13F17DB2ED}"/>
          </ac:picMkLst>
        </pc:picChg>
        <pc:picChg chg="add del mod">
          <ac:chgData name="Lopliter" userId="93ce16c7-72a7-4809-8aae-6246d087ff0f" providerId="ADAL" clId="{DED186FB-288A-40E2-86C4-39023EF36148}" dt="2023-06-11T11:21:43.936" v="2669"/>
          <ac:picMkLst>
            <pc:docMk/>
            <pc:sldMk cId="309528891" sldId="261"/>
            <ac:picMk id="16" creationId="{46E6CDBB-3265-EC62-012A-A91656DB3975}"/>
          </ac:picMkLst>
        </pc:picChg>
        <pc:picChg chg="mod ord topLvl">
          <ac:chgData name="Lopliter" userId="93ce16c7-72a7-4809-8aae-6246d087ff0f" providerId="ADAL" clId="{DED186FB-288A-40E2-86C4-39023EF36148}" dt="2023-06-11T11:37:43.900" v="2931" actId="1076"/>
          <ac:picMkLst>
            <pc:docMk/>
            <pc:sldMk cId="309528891" sldId="261"/>
            <ac:picMk id="17" creationId="{79C2AC8A-7D6C-B1D3-98B7-CF99B68DB295}"/>
          </ac:picMkLst>
        </pc:picChg>
        <pc:picChg chg="mod topLvl">
          <ac:chgData name="Lopliter" userId="93ce16c7-72a7-4809-8aae-6246d087ff0f" providerId="ADAL" clId="{DED186FB-288A-40E2-86C4-39023EF36148}" dt="2023-06-11T11:34:37.232" v="2890" actId="164"/>
          <ac:picMkLst>
            <pc:docMk/>
            <pc:sldMk cId="309528891" sldId="261"/>
            <ac:picMk id="19" creationId="{7CD3E191-07B8-7554-5FEC-E8F7E47BB8AF}"/>
          </ac:picMkLst>
        </pc:picChg>
        <pc:picChg chg="add mod ord">
          <ac:chgData name="Lopliter" userId="93ce16c7-72a7-4809-8aae-6246d087ff0f" providerId="ADAL" clId="{DED186FB-288A-40E2-86C4-39023EF36148}" dt="2023-06-11T11:41:25.075" v="2984" actId="207"/>
          <ac:picMkLst>
            <pc:docMk/>
            <pc:sldMk cId="309528891" sldId="261"/>
            <ac:picMk id="20" creationId="{83680D9A-2B1E-9259-A464-C75F471B41B1}"/>
          </ac:picMkLst>
        </pc:picChg>
        <pc:picChg chg="mod ord topLvl">
          <ac:chgData name="Lopliter" userId="93ce16c7-72a7-4809-8aae-6246d087ff0f" providerId="ADAL" clId="{DED186FB-288A-40E2-86C4-39023EF36148}" dt="2023-06-11T11:34:37.232" v="2890" actId="164"/>
          <ac:picMkLst>
            <pc:docMk/>
            <pc:sldMk cId="309528891" sldId="261"/>
            <ac:picMk id="28" creationId="{824A1E62-7010-457E-575F-41D9676B520C}"/>
          </ac:picMkLst>
        </pc:picChg>
        <pc:picChg chg="mod topLvl">
          <ac:chgData name="Lopliter" userId="93ce16c7-72a7-4809-8aae-6246d087ff0f" providerId="ADAL" clId="{DED186FB-288A-40E2-86C4-39023EF36148}" dt="2023-06-11T11:34:37.232" v="2890" actId="164"/>
          <ac:picMkLst>
            <pc:docMk/>
            <pc:sldMk cId="309528891" sldId="261"/>
            <ac:picMk id="30" creationId="{030A55C6-FE2B-4464-8A12-E316814EB325}"/>
          </ac:picMkLst>
        </pc:picChg>
      </pc:sldChg>
      <pc:sldChg chg="addSp modSp mod ord">
        <pc:chgData name="Lopliter" userId="93ce16c7-72a7-4809-8aae-6246d087ff0f" providerId="ADAL" clId="{DED186FB-288A-40E2-86C4-39023EF36148}" dt="2023-06-11T11:29:10.770" v="2768"/>
        <pc:sldMkLst>
          <pc:docMk/>
          <pc:sldMk cId="3078925400" sldId="262"/>
        </pc:sldMkLst>
        <pc:spChg chg="add mod">
          <ac:chgData name="Lopliter" userId="93ce16c7-72a7-4809-8aae-6246d087ff0f" providerId="ADAL" clId="{DED186FB-288A-40E2-86C4-39023EF36148}" dt="2023-06-11T11:18:21.228" v="2632" actId="20577"/>
          <ac:spMkLst>
            <pc:docMk/>
            <pc:sldMk cId="3078925400" sldId="262"/>
            <ac:spMk id="8" creationId="{FBF283CB-C55F-F1E3-AAEF-A521105CAAC5}"/>
          </ac:spMkLst>
        </pc:spChg>
        <pc:spChg chg="mod">
          <ac:chgData name="Lopliter" userId="93ce16c7-72a7-4809-8aae-6246d087ff0f" providerId="ADAL" clId="{DED186FB-288A-40E2-86C4-39023EF36148}" dt="2023-06-11T11:18:04.662" v="2628" actId="20577"/>
          <ac:spMkLst>
            <pc:docMk/>
            <pc:sldMk cId="3078925400" sldId="262"/>
            <ac:spMk id="14" creationId="{A87307C0-35ED-F19E-F8BB-8644B527BE27}"/>
          </ac:spMkLst>
        </pc:spChg>
        <pc:spChg chg="mod">
          <ac:chgData name="Lopliter" userId="93ce16c7-72a7-4809-8aae-6246d087ff0f" providerId="ADAL" clId="{DED186FB-288A-40E2-86C4-39023EF36148}" dt="2023-06-11T11:17:55.692" v="2625" actId="164"/>
          <ac:spMkLst>
            <pc:docMk/>
            <pc:sldMk cId="3078925400" sldId="262"/>
            <ac:spMk id="15" creationId="{1FC227A5-0A21-3E2D-0975-23D706057120}"/>
          </ac:spMkLst>
        </pc:spChg>
        <pc:grpChg chg="add mod">
          <ac:chgData name="Lopliter" userId="93ce16c7-72a7-4809-8aae-6246d087ff0f" providerId="ADAL" clId="{DED186FB-288A-40E2-86C4-39023EF36148}" dt="2023-06-11T11:17:57.612" v="2626" actId="1076"/>
          <ac:grpSpMkLst>
            <pc:docMk/>
            <pc:sldMk cId="3078925400" sldId="262"/>
            <ac:grpSpMk id="10" creationId="{E4CBE798-9E6A-7736-30FC-236677308DEB}"/>
          </ac:grpSpMkLst>
        </pc:grpChg>
        <pc:picChg chg="add mod">
          <ac:chgData name="Lopliter" userId="93ce16c7-72a7-4809-8aae-6246d087ff0f" providerId="ADAL" clId="{DED186FB-288A-40E2-86C4-39023EF36148}" dt="2023-06-11T11:17:55.692" v="2625" actId="164"/>
          <ac:picMkLst>
            <pc:docMk/>
            <pc:sldMk cId="3078925400" sldId="262"/>
            <ac:picMk id="3" creationId="{A9FBCD42-9407-EBA9-8197-6CD606A0AE30}"/>
          </ac:picMkLst>
        </pc:picChg>
        <pc:picChg chg="mod">
          <ac:chgData name="Lopliter" userId="93ce16c7-72a7-4809-8aae-6246d087ff0f" providerId="ADAL" clId="{DED186FB-288A-40E2-86C4-39023EF36148}" dt="2023-06-11T11:17:55.692" v="2625" actId="164"/>
          <ac:picMkLst>
            <pc:docMk/>
            <pc:sldMk cId="3078925400" sldId="262"/>
            <ac:picMk id="9" creationId="{1094DE03-4319-291E-A1B0-EC7BB097E666}"/>
          </ac:picMkLst>
        </pc:picChg>
        <pc:picChg chg="add mod ord">
          <ac:chgData name="Lopliter" userId="93ce16c7-72a7-4809-8aae-6246d087ff0f" providerId="ADAL" clId="{DED186FB-288A-40E2-86C4-39023EF36148}" dt="2023-06-11T11:20:47.077" v="2663" actId="167"/>
          <ac:picMkLst>
            <pc:docMk/>
            <pc:sldMk cId="3078925400" sldId="262"/>
            <ac:picMk id="11" creationId="{6EC0F455-DCD1-5C6B-74C1-14DAC997E792}"/>
          </ac:picMkLst>
        </pc:picChg>
        <pc:picChg chg="mod">
          <ac:chgData name="Lopliter" userId="93ce16c7-72a7-4809-8aae-6246d087ff0f" providerId="ADAL" clId="{DED186FB-288A-40E2-86C4-39023EF36148}" dt="2023-06-11T11:17:55.692" v="2625" actId="164"/>
          <ac:picMkLst>
            <pc:docMk/>
            <pc:sldMk cId="3078925400" sldId="262"/>
            <ac:picMk id="13" creationId="{E4D9C566-4CFC-948D-1D7F-272186B79F0C}"/>
          </ac:picMkLst>
        </pc:picChg>
      </pc:sldChg>
      <pc:sldChg chg="addSp delSp modSp mod modAnim">
        <pc:chgData name="Lopliter" userId="93ce16c7-72a7-4809-8aae-6246d087ff0f" providerId="ADAL" clId="{DED186FB-288A-40E2-86C4-39023EF36148}" dt="2023-06-11T11:42:47.057" v="3006"/>
        <pc:sldMkLst>
          <pc:docMk/>
          <pc:sldMk cId="3784472126" sldId="263"/>
        </pc:sldMkLst>
        <pc:spChg chg="add del mod">
          <ac:chgData name="Lopliter" userId="93ce16c7-72a7-4809-8aae-6246d087ff0f" providerId="ADAL" clId="{DED186FB-288A-40E2-86C4-39023EF36148}" dt="2023-06-11T11:42:47.057" v="3006"/>
          <ac:spMkLst>
            <pc:docMk/>
            <pc:sldMk cId="3784472126" sldId="263"/>
            <ac:spMk id="10" creationId="{5E922855-B16E-D5B9-72B0-D8534A9D7EAE}"/>
          </ac:spMkLst>
        </pc:spChg>
        <pc:spChg chg="add del mod">
          <ac:chgData name="Lopliter" userId="93ce16c7-72a7-4809-8aae-6246d087ff0f" providerId="ADAL" clId="{DED186FB-288A-40E2-86C4-39023EF36148}" dt="2023-06-11T11:42:44.720" v="3000"/>
          <ac:spMkLst>
            <pc:docMk/>
            <pc:sldMk cId="3784472126" sldId="263"/>
            <ac:spMk id="11" creationId="{1A732DEF-DEF3-39BF-E7FB-C50531C3BAAF}"/>
          </ac:spMkLst>
        </pc:spChg>
        <pc:picChg chg="add mod ord">
          <ac:chgData name="Lopliter" userId="93ce16c7-72a7-4809-8aae-6246d087ff0f" providerId="ADAL" clId="{DED186FB-288A-40E2-86C4-39023EF36148}" dt="2023-06-11T11:20:43.228" v="2661" actId="167"/>
          <ac:picMkLst>
            <pc:docMk/>
            <pc:sldMk cId="3784472126" sldId="263"/>
            <ac:picMk id="3" creationId="{EDFA3F2E-75E7-0EA2-171B-CF7F9CE61C1D}"/>
          </ac:picMkLst>
        </pc:picChg>
      </pc:sldChg>
      <pc:sldChg chg="addSp delSp modSp mod setBg">
        <pc:chgData name="Lopliter" userId="93ce16c7-72a7-4809-8aae-6246d087ff0f" providerId="ADAL" clId="{DED186FB-288A-40E2-86C4-39023EF36148}" dt="2023-06-11T11:27:11.396" v="2732" actId="11529"/>
        <pc:sldMkLst>
          <pc:docMk/>
          <pc:sldMk cId="1696703299" sldId="264"/>
        </pc:sldMkLst>
        <pc:spChg chg="add del">
          <ac:chgData name="Lopliter" userId="93ce16c7-72a7-4809-8aae-6246d087ff0f" providerId="ADAL" clId="{DED186FB-288A-40E2-86C4-39023EF36148}" dt="2023-06-11T11:27:11.396" v="2732" actId="11529"/>
          <ac:spMkLst>
            <pc:docMk/>
            <pc:sldMk cId="1696703299" sldId="264"/>
            <ac:spMk id="10" creationId="{5D211512-7499-EA58-4D82-D8C969B7A3E1}"/>
          </ac:spMkLst>
        </pc:spChg>
        <pc:picChg chg="add del mod">
          <ac:chgData name="Lopliter" userId="93ce16c7-72a7-4809-8aae-6246d087ff0f" providerId="ADAL" clId="{DED186FB-288A-40E2-86C4-39023EF36148}" dt="2023-06-11T11:20:25.747" v="2646"/>
          <ac:picMkLst>
            <pc:docMk/>
            <pc:sldMk cId="1696703299" sldId="264"/>
            <ac:picMk id="3" creationId="{483E1437-BB53-5608-84DF-43C1F9DA7BB3}"/>
          </ac:picMkLst>
        </pc:picChg>
        <pc:picChg chg="add mod ord">
          <ac:chgData name="Lopliter" userId="93ce16c7-72a7-4809-8aae-6246d087ff0f" providerId="ADAL" clId="{DED186FB-288A-40E2-86C4-39023EF36148}" dt="2023-06-11T11:20:37.848" v="2659" actId="171"/>
          <ac:picMkLst>
            <pc:docMk/>
            <pc:sldMk cId="1696703299" sldId="264"/>
            <ac:picMk id="9" creationId="{CD2A292C-88BA-077A-2B97-45D4BEFE215E}"/>
          </ac:picMkLst>
        </pc:picChg>
      </pc:sldChg>
      <pc:sldChg chg="addSp delSp modSp add mod">
        <pc:chgData name="Lopliter" userId="93ce16c7-72a7-4809-8aae-6246d087ff0f" providerId="ADAL" clId="{DED186FB-288A-40E2-86C4-39023EF36148}" dt="2023-06-11T11:25:39.990" v="2705" actId="404"/>
        <pc:sldMkLst>
          <pc:docMk/>
          <pc:sldMk cId="3210041609" sldId="265"/>
        </pc:sldMkLst>
        <pc:spChg chg="add mod">
          <ac:chgData name="Lopliter" userId="93ce16c7-72a7-4809-8aae-6246d087ff0f" providerId="ADAL" clId="{DED186FB-288A-40E2-86C4-39023EF36148}" dt="2023-06-11T11:25:39.990" v="2705" actId="404"/>
          <ac:spMkLst>
            <pc:docMk/>
            <pc:sldMk cId="3210041609" sldId="265"/>
            <ac:spMk id="6" creationId="{6ADE0D32-86A3-D059-7D0E-07D2B4F0D46D}"/>
          </ac:spMkLst>
        </pc:spChg>
        <pc:spChg chg="mod">
          <ac:chgData name="Lopliter" userId="93ce16c7-72a7-4809-8aae-6246d087ff0f" providerId="ADAL" clId="{DED186FB-288A-40E2-86C4-39023EF36148}" dt="2023-06-11T09:39:34.090" v="1313" actId="207"/>
          <ac:spMkLst>
            <pc:docMk/>
            <pc:sldMk cId="3210041609" sldId="265"/>
            <ac:spMk id="11" creationId="{6244FC53-C3FD-A90F-D7B5-D737378DEC8F}"/>
          </ac:spMkLst>
        </pc:spChg>
        <pc:spChg chg="mod">
          <ac:chgData name="Lopliter" userId="93ce16c7-72a7-4809-8aae-6246d087ff0f" providerId="ADAL" clId="{DED186FB-288A-40E2-86C4-39023EF36148}" dt="2023-06-11T09:39:37.356" v="1314" actId="207"/>
          <ac:spMkLst>
            <pc:docMk/>
            <pc:sldMk cId="3210041609" sldId="265"/>
            <ac:spMk id="15" creationId="{BAB42441-6B25-B98B-D9C0-E0862A2BE451}"/>
          </ac:spMkLst>
        </pc:spChg>
        <pc:spChg chg="mod">
          <ac:chgData name="Lopliter" userId="93ce16c7-72a7-4809-8aae-6246d087ff0f" providerId="ADAL" clId="{DED186FB-288A-40E2-86C4-39023EF36148}" dt="2023-06-11T09:39:29.279" v="1311" actId="1076"/>
          <ac:spMkLst>
            <pc:docMk/>
            <pc:sldMk cId="3210041609" sldId="265"/>
            <ac:spMk id="16" creationId="{6BD43574-0F9E-C552-2063-433F6BBEA53A}"/>
          </ac:spMkLst>
        </pc:spChg>
        <pc:spChg chg="del mod">
          <ac:chgData name="Lopliter" userId="93ce16c7-72a7-4809-8aae-6246d087ff0f" providerId="ADAL" clId="{DED186FB-288A-40E2-86C4-39023EF36148}" dt="2023-06-11T11:25:23.661" v="2697" actId="478"/>
          <ac:spMkLst>
            <pc:docMk/>
            <pc:sldMk cId="3210041609" sldId="265"/>
            <ac:spMk id="17" creationId="{B600FC8B-4D30-DA3F-C97B-76FBCD0CF1C2}"/>
          </ac:spMkLst>
        </pc:spChg>
        <pc:picChg chg="add mod ord">
          <ac:chgData name="Lopliter" userId="93ce16c7-72a7-4809-8aae-6246d087ff0f" providerId="ADAL" clId="{DED186FB-288A-40E2-86C4-39023EF36148}" dt="2023-06-11T11:19:20.201" v="2639" actId="167"/>
          <ac:picMkLst>
            <pc:docMk/>
            <pc:sldMk cId="3210041609" sldId="265"/>
            <ac:picMk id="4" creationId="{FF1957F7-F1FB-F750-636C-5860FD9E9EAB}"/>
          </ac:picMkLst>
        </pc:picChg>
        <pc:picChg chg="add mod">
          <ac:chgData name="Lopliter" userId="93ce16c7-72a7-4809-8aae-6246d087ff0f" providerId="ADAL" clId="{DED186FB-288A-40E2-86C4-39023EF36148}" dt="2023-06-11T11:25:03.695" v="2691" actId="14100"/>
          <ac:picMkLst>
            <pc:docMk/>
            <pc:sldMk cId="3210041609" sldId="265"/>
            <ac:picMk id="5" creationId="{E9D97EC8-DDC8-EFA8-8D46-FCE2C0560D62}"/>
          </ac:picMkLst>
        </pc:picChg>
        <pc:picChg chg="add mod">
          <ac:chgData name="Lopliter" userId="93ce16c7-72a7-4809-8aae-6246d087ff0f" providerId="ADAL" clId="{DED186FB-288A-40E2-86C4-39023EF36148}" dt="2023-06-11T11:25:07.811" v="2692" actId="14100"/>
          <ac:picMkLst>
            <pc:docMk/>
            <pc:sldMk cId="3210041609" sldId="265"/>
            <ac:picMk id="7" creationId="{A2411BAB-C45B-244A-9B7A-E6BC9C2747F4}"/>
          </ac:picMkLst>
        </pc:picChg>
        <pc:picChg chg="del">
          <ac:chgData name="Lopliter" userId="93ce16c7-72a7-4809-8aae-6246d087ff0f" providerId="ADAL" clId="{DED186FB-288A-40E2-86C4-39023EF36148}" dt="2023-06-11T09:39:41.121" v="1315" actId="478"/>
          <ac:picMkLst>
            <pc:docMk/>
            <pc:sldMk cId="3210041609" sldId="265"/>
            <ac:picMk id="19" creationId="{06840B2A-7A14-C9AE-46CC-14E55FD3D8FC}"/>
          </ac:picMkLst>
        </pc:picChg>
      </pc:sldChg>
      <pc:sldChg chg="addSp delSp modSp add mod">
        <pc:chgData name="Lopliter" userId="93ce16c7-72a7-4809-8aae-6246d087ff0f" providerId="ADAL" clId="{DED186FB-288A-40E2-86C4-39023EF36148}" dt="2023-06-11T11:24:51.857" v="2690" actId="1076"/>
        <pc:sldMkLst>
          <pc:docMk/>
          <pc:sldMk cId="1977360714" sldId="266"/>
        </pc:sldMkLst>
        <pc:spChg chg="mod">
          <ac:chgData name="Lopliter" userId="93ce16c7-72a7-4809-8aae-6246d087ff0f" providerId="ADAL" clId="{DED186FB-288A-40E2-86C4-39023EF36148}" dt="2023-06-11T10:36:28.275" v="1640" actId="207"/>
          <ac:spMkLst>
            <pc:docMk/>
            <pc:sldMk cId="1977360714" sldId="266"/>
            <ac:spMk id="15" creationId="{BAB42441-6B25-B98B-D9C0-E0862A2BE451}"/>
          </ac:spMkLst>
        </pc:spChg>
        <pc:spChg chg="mod">
          <ac:chgData name="Lopliter" userId="93ce16c7-72a7-4809-8aae-6246d087ff0f" providerId="ADAL" clId="{DED186FB-288A-40E2-86C4-39023EF36148}" dt="2023-06-11T10:36:25.188" v="1639" actId="1076"/>
          <ac:spMkLst>
            <pc:docMk/>
            <pc:sldMk cId="1977360714" sldId="266"/>
            <ac:spMk id="16" creationId="{6BD43574-0F9E-C552-2063-433F6BBEA53A}"/>
          </ac:spMkLst>
        </pc:spChg>
        <pc:spChg chg="mod">
          <ac:chgData name="Lopliter" userId="93ce16c7-72a7-4809-8aae-6246d087ff0f" providerId="ADAL" clId="{DED186FB-288A-40E2-86C4-39023EF36148}" dt="2023-06-11T11:24:51.857" v="2690" actId="1076"/>
          <ac:spMkLst>
            <pc:docMk/>
            <pc:sldMk cId="1977360714" sldId="266"/>
            <ac:spMk id="17" creationId="{B600FC8B-4D30-DA3F-C97B-76FBCD0CF1C2}"/>
          </ac:spMkLst>
        </pc:spChg>
        <pc:spChg chg="mod">
          <ac:chgData name="Lopliter" userId="93ce16c7-72a7-4809-8aae-6246d087ff0f" providerId="ADAL" clId="{DED186FB-288A-40E2-86C4-39023EF36148}" dt="2023-06-11T10:36:18.931" v="1637" actId="207"/>
          <ac:spMkLst>
            <pc:docMk/>
            <pc:sldMk cId="1977360714" sldId="266"/>
            <ac:spMk id="20" creationId="{52861C93-6E87-3E2B-110E-86CF54A42F1D}"/>
          </ac:spMkLst>
        </pc:spChg>
        <pc:picChg chg="add mod ord">
          <ac:chgData name="Lopliter" userId="93ce16c7-72a7-4809-8aae-6246d087ff0f" providerId="ADAL" clId="{DED186FB-288A-40E2-86C4-39023EF36148}" dt="2023-06-11T11:19:27.190" v="2641" actId="167"/>
          <ac:picMkLst>
            <pc:docMk/>
            <pc:sldMk cId="1977360714" sldId="266"/>
            <ac:picMk id="4" creationId="{BB07AB9C-C63D-0084-AFC7-4329534E7077}"/>
          </ac:picMkLst>
        </pc:picChg>
        <pc:picChg chg="del">
          <ac:chgData name="Lopliter" userId="93ce16c7-72a7-4809-8aae-6246d087ff0f" providerId="ADAL" clId="{DED186FB-288A-40E2-86C4-39023EF36148}" dt="2023-06-11T10:41:30.719" v="2095" actId="478"/>
          <ac:picMkLst>
            <pc:docMk/>
            <pc:sldMk cId="1977360714" sldId="266"/>
            <ac:picMk id="5" creationId="{E9D97EC8-DDC8-EFA8-8D46-FCE2C0560D62}"/>
          </ac:picMkLst>
        </pc:picChg>
        <pc:picChg chg="del">
          <ac:chgData name="Lopliter" userId="93ce16c7-72a7-4809-8aae-6246d087ff0f" providerId="ADAL" clId="{DED186FB-288A-40E2-86C4-39023EF36148}" dt="2023-06-11T10:41:31.335" v="2096" actId="478"/>
          <ac:picMkLst>
            <pc:docMk/>
            <pc:sldMk cId="1977360714" sldId="266"/>
            <ac:picMk id="7" creationId="{A2411BAB-C45B-244A-9B7A-E6BC9C2747F4}"/>
          </ac:picMkLst>
        </pc:picChg>
      </pc:sldChg>
      <pc:sldChg chg="addSp delSp modSp add mod">
        <pc:chgData name="Lopliter" userId="93ce16c7-72a7-4809-8aae-6246d087ff0f" providerId="ADAL" clId="{DED186FB-288A-40E2-86C4-39023EF36148}" dt="2023-06-11T11:19:50.291" v="2644" actId="167"/>
        <pc:sldMkLst>
          <pc:docMk/>
          <pc:sldMk cId="3032119226" sldId="267"/>
        </pc:sldMkLst>
        <pc:spChg chg="mod">
          <ac:chgData name="Lopliter" userId="93ce16c7-72a7-4809-8aae-6246d087ff0f" providerId="ADAL" clId="{DED186FB-288A-40E2-86C4-39023EF36148}" dt="2023-06-11T10:51:01.025" v="2482" actId="1076"/>
          <ac:spMkLst>
            <pc:docMk/>
            <pc:sldMk cId="3032119226" sldId="267"/>
            <ac:spMk id="10" creationId="{C9507CAA-BEC0-F65D-4770-EE492737A0E8}"/>
          </ac:spMkLst>
        </pc:spChg>
        <pc:spChg chg="mod">
          <ac:chgData name="Lopliter" userId="93ce16c7-72a7-4809-8aae-6246d087ff0f" providerId="ADAL" clId="{DED186FB-288A-40E2-86C4-39023EF36148}" dt="2023-06-11T10:43:51.465" v="2249" actId="207"/>
          <ac:spMkLst>
            <pc:docMk/>
            <pc:sldMk cId="3032119226" sldId="267"/>
            <ac:spMk id="12" creationId="{073E18A8-C866-0A1B-10AE-A901BEFB3530}"/>
          </ac:spMkLst>
        </pc:spChg>
        <pc:spChg chg="mod">
          <ac:chgData name="Lopliter" userId="93ce16c7-72a7-4809-8aae-6246d087ff0f" providerId="ADAL" clId="{DED186FB-288A-40E2-86C4-39023EF36148}" dt="2023-06-11T10:43:48.832" v="2248" actId="1076"/>
          <ac:spMkLst>
            <pc:docMk/>
            <pc:sldMk cId="3032119226" sldId="267"/>
            <ac:spMk id="16" creationId="{6BD43574-0F9E-C552-2063-433F6BBEA53A}"/>
          </ac:spMkLst>
        </pc:spChg>
        <pc:spChg chg="del mod">
          <ac:chgData name="Lopliter" userId="93ce16c7-72a7-4809-8aae-6246d087ff0f" providerId="ADAL" clId="{DED186FB-288A-40E2-86C4-39023EF36148}" dt="2023-06-11T10:44:10.895" v="2281" actId="478"/>
          <ac:spMkLst>
            <pc:docMk/>
            <pc:sldMk cId="3032119226" sldId="267"/>
            <ac:spMk id="17" creationId="{B600FC8B-4D30-DA3F-C97B-76FBCD0CF1C2}"/>
          </ac:spMkLst>
        </pc:spChg>
        <pc:spChg chg="mod">
          <ac:chgData name="Lopliter" userId="93ce16c7-72a7-4809-8aae-6246d087ff0f" providerId="ADAL" clId="{DED186FB-288A-40E2-86C4-39023EF36148}" dt="2023-06-11T10:43:46.694" v="2247" actId="207"/>
          <ac:spMkLst>
            <pc:docMk/>
            <pc:sldMk cId="3032119226" sldId="267"/>
            <ac:spMk id="20" creationId="{52861C93-6E87-3E2B-110E-86CF54A42F1D}"/>
          </ac:spMkLst>
        </pc:spChg>
        <pc:graphicFrameChg chg="add mod modGraphic">
          <ac:chgData name="Lopliter" userId="93ce16c7-72a7-4809-8aae-6246d087ff0f" providerId="ADAL" clId="{DED186FB-288A-40E2-86C4-39023EF36148}" dt="2023-06-11T11:19:43.220" v="2642"/>
          <ac:graphicFrameMkLst>
            <pc:docMk/>
            <pc:sldMk cId="3032119226" sldId="267"/>
            <ac:graphicFrameMk id="4" creationId="{74ACC091-486A-D39C-5A25-F45D27596686}"/>
          </ac:graphicFrameMkLst>
        </pc:graphicFrameChg>
        <pc:picChg chg="add mod ord">
          <ac:chgData name="Lopliter" userId="93ce16c7-72a7-4809-8aae-6246d087ff0f" providerId="ADAL" clId="{DED186FB-288A-40E2-86C4-39023EF36148}" dt="2023-06-11T11:19:50.291" v="2644" actId="167"/>
          <ac:picMkLst>
            <pc:docMk/>
            <pc:sldMk cId="3032119226" sldId="267"/>
            <ac:picMk id="5" creationId="{C8C78A51-1C14-67A0-6404-A4ED60B663A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F7884-0691-447E-A924-C110DEDED128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70261A3-4F7D-4E55-BE81-D5E7687DDFA4}">
      <dgm:prSet phldrT="[文本]" custT="1"/>
      <dgm:spPr>
        <a:solidFill>
          <a:srgbClr val="0077CC"/>
        </a:solidFill>
        <a:ln>
          <a:noFill/>
        </a:ln>
      </dgm:spPr>
      <dgm:t>
        <a:bodyPr/>
        <a:lstStyle/>
        <a:p>
          <a:r>
            <a:rPr lang="zh-CN" altLang="en-US" sz="16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站点根目录</a:t>
          </a:r>
        </a:p>
      </dgm:t>
    </dgm:pt>
    <dgm:pt modelId="{53D10A3E-05A3-4A4B-A2E3-213C85281655}" type="parTrans" cxnId="{156BC754-706C-4368-AD71-5A478FE09227}">
      <dgm:prSet/>
      <dgm:spPr/>
      <dgm:t>
        <a:bodyPr/>
        <a:lstStyle/>
        <a:p>
          <a:endParaRPr lang="zh-CN" altLang="en-US"/>
        </a:p>
      </dgm:t>
    </dgm:pt>
    <dgm:pt modelId="{7553909E-F1F3-4262-8704-C8F68C85F9ED}" type="sibTrans" cxnId="{156BC754-706C-4368-AD71-5A478FE09227}">
      <dgm:prSet/>
      <dgm:spPr/>
      <dgm:t>
        <a:bodyPr/>
        <a:lstStyle/>
        <a:p>
          <a:endParaRPr lang="zh-CN" altLang="en-US"/>
        </a:p>
      </dgm:t>
    </dgm:pt>
    <dgm:pt modelId="{205F2205-7798-483B-9BDF-2DE607584D54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zh-CN" sz="1600" dirty="0" err="1">
              <a:latin typeface="Microsoft YaHei Light" panose="020B0502040204020203" pitchFamily="34" charset="-122"/>
              <a:ea typeface="Microsoft YaHei Light" panose="020B0502040204020203" pitchFamily="34" charset="-122"/>
            </a:rPr>
            <a:t>css</a:t>
          </a:r>
          <a:endParaRPr lang="zh-CN" altLang="en-US" sz="16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B178A503-E928-4009-B207-A29ABAED0B92}" type="parTrans" cxnId="{9E4E30FE-F181-45B2-B65B-23275030E527}">
      <dgm:prSet/>
      <dgm:spPr>
        <a:solidFill>
          <a:srgbClr val="00AB32"/>
        </a:solidFill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D4DB39B6-9124-47B3-8F59-9A1F7418D6E1}" type="sibTrans" cxnId="{9E4E30FE-F181-45B2-B65B-23275030E527}">
      <dgm:prSet/>
      <dgm:spPr/>
      <dgm:t>
        <a:bodyPr/>
        <a:lstStyle/>
        <a:p>
          <a:endParaRPr lang="zh-CN" altLang="en-US"/>
        </a:p>
      </dgm:t>
    </dgm:pt>
    <dgm:pt modelId="{5E8CAFF5-3DFE-4822-99AB-E37C34906792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zh-CN" sz="1600" dirty="0" err="1">
              <a:latin typeface="Microsoft YaHei Light" panose="020B0502040204020203" pitchFamily="34" charset="-122"/>
              <a:ea typeface="Microsoft YaHei Light" panose="020B0502040204020203" pitchFamily="34" charset="-122"/>
            </a:rPr>
            <a:t>img</a:t>
          </a:r>
          <a:endParaRPr lang="zh-CN" altLang="en-US" sz="16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35B40F24-1E18-4DD4-9762-C35A7D8CE7D6}" type="parTrans" cxnId="{75798A3B-61BA-40C2-B20A-075B5ADBD301}">
      <dgm:prSet/>
      <dgm:spPr>
        <a:solidFill>
          <a:srgbClr val="00AB32"/>
        </a:solidFill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14C5523B-5DB2-4DF8-AC9E-0287B1412868}" type="sibTrans" cxnId="{75798A3B-61BA-40C2-B20A-075B5ADBD301}">
      <dgm:prSet/>
      <dgm:spPr/>
      <dgm:t>
        <a:bodyPr/>
        <a:lstStyle/>
        <a:p>
          <a:endParaRPr lang="zh-CN" altLang="en-US"/>
        </a:p>
      </dgm:t>
    </dgm:pt>
    <dgm:pt modelId="{17F98E58-386A-42B9-9FC3-1034680C17CB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zh-CN" sz="1600" dirty="0" err="1">
              <a:latin typeface="Microsoft YaHei Light" panose="020B0502040204020203" pitchFamily="34" charset="-122"/>
              <a:ea typeface="Microsoft YaHei Light" panose="020B0502040204020203" pitchFamily="34" charset="-122"/>
            </a:rPr>
            <a:t>js</a:t>
          </a:r>
          <a:endParaRPr lang="zh-CN" altLang="en-US" sz="16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5E99976B-4ADE-4D9E-A569-1F4766DEA4D6}" type="parTrans" cxnId="{7C070E78-8DA6-4771-9345-1C6099F92A96}">
      <dgm:prSet/>
      <dgm:spPr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889B0952-EF71-4AF3-9C58-407BDCD934A3}" type="sibTrans" cxnId="{7C070E78-8DA6-4771-9345-1C6099F92A96}">
      <dgm:prSet/>
      <dgm:spPr/>
      <dgm:t>
        <a:bodyPr/>
        <a:lstStyle/>
        <a:p>
          <a:endParaRPr lang="zh-CN" altLang="en-US"/>
        </a:p>
      </dgm:t>
    </dgm:pt>
    <dgm:pt modelId="{9ECC53B8-725D-4722-9DCC-9AFB9D08286D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index.html</a:t>
          </a:r>
          <a:endParaRPr lang="zh-CN" altLang="en-US" sz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AC7856DE-6684-45CB-B355-F98BCD15BDA3}" type="parTrans" cxnId="{16F99F77-9B2F-4A04-BDAB-8D65ABD55B82}">
      <dgm:prSet/>
      <dgm:spPr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3093C616-112A-4B37-BE27-78D68D159CB1}" type="sibTrans" cxnId="{16F99F77-9B2F-4A04-BDAB-8D65ABD55B82}">
      <dgm:prSet/>
      <dgm:spPr/>
      <dgm:t>
        <a:bodyPr/>
        <a:lstStyle/>
        <a:p>
          <a:endParaRPr lang="zh-CN" altLang="en-US"/>
        </a:p>
      </dgm:t>
    </dgm:pt>
    <dgm:pt modelId="{F6D9EE5D-BC20-4C7D-8A9A-05D3DF7BE8C4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Windows10Mobile.html</a:t>
          </a:r>
          <a:endParaRPr lang="zh-CN" altLang="en-US" sz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C72851D0-B6A6-434F-82C9-12E1BEE1E6C6}" type="parTrans" cxnId="{1649BFFF-01CE-48A6-B106-C542C5CEB8AF}">
      <dgm:prSet/>
      <dgm:spPr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2DD332EC-2109-4D81-A408-6354301585E0}" type="sibTrans" cxnId="{1649BFFF-01CE-48A6-B106-C542C5CEB8AF}">
      <dgm:prSet/>
      <dgm:spPr/>
      <dgm:t>
        <a:bodyPr/>
        <a:lstStyle/>
        <a:p>
          <a:endParaRPr lang="zh-CN" altLang="en-US"/>
        </a:p>
      </dgm:t>
    </dgm:pt>
    <dgm:pt modelId="{AD70A509-B512-47D5-B594-DB8F9D3FBFC7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WindowsMobile.html</a:t>
          </a:r>
          <a:endParaRPr lang="zh-CN" altLang="en-US" sz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343596BD-DBEF-42BE-B6BF-ADBD81C70A54}" type="parTrans" cxnId="{8E1EB253-B227-4BC7-A185-37A18AD946C4}">
      <dgm:prSet/>
      <dgm:spPr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1E3FD678-1CF7-4C6E-9171-32A3EA89EDA0}" type="sibTrans" cxnId="{8E1EB253-B227-4BC7-A185-37A18AD946C4}">
      <dgm:prSet/>
      <dgm:spPr/>
      <dgm:t>
        <a:bodyPr/>
        <a:lstStyle/>
        <a:p>
          <a:endParaRPr lang="zh-CN" altLang="en-US"/>
        </a:p>
      </dgm:t>
    </dgm:pt>
    <dgm:pt modelId="{8B6FB26C-B5AD-4249-B10B-70FD8B4169C5}">
      <dgm:prSet phldrT="[文本]" custT="1"/>
      <dgm:spPr>
        <a:solidFill>
          <a:srgbClr val="00AB32"/>
        </a:solidFill>
        <a:ln>
          <a:noFill/>
        </a:ln>
      </dgm:spPr>
      <dgm:t>
        <a:bodyPr/>
        <a:lstStyle/>
        <a:p>
          <a:r>
            <a:rPr lang="en-US" altLang="en-US" sz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WindowsPhone.html</a:t>
          </a:r>
          <a:endParaRPr lang="zh-CN" altLang="en-US" sz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FE719A9E-114B-4156-9716-CCF90F5D8676}" type="parTrans" cxnId="{7E248144-AE9D-47BA-B1AB-6A39680EC897}">
      <dgm:prSet/>
      <dgm:spPr>
        <a:solidFill>
          <a:srgbClr val="00AB32"/>
        </a:solidFill>
        <a:ln>
          <a:solidFill>
            <a:srgbClr val="00AB32"/>
          </a:solidFill>
        </a:ln>
      </dgm:spPr>
      <dgm:t>
        <a:bodyPr/>
        <a:lstStyle/>
        <a:p>
          <a:endParaRPr lang="zh-CN" altLang="en-US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gm:t>
    </dgm:pt>
    <dgm:pt modelId="{00A7299D-318E-498E-9A8D-A9C3303316FE}" type="sibTrans" cxnId="{7E248144-AE9D-47BA-B1AB-6A39680EC897}">
      <dgm:prSet/>
      <dgm:spPr/>
      <dgm:t>
        <a:bodyPr/>
        <a:lstStyle/>
        <a:p>
          <a:endParaRPr lang="zh-CN" altLang="en-US"/>
        </a:p>
      </dgm:t>
    </dgm:pt>
    <dgm:pt modelId="{E0F57072-7573-496B-AF9D-DB19BBFD2940}" type="pres">
      <dgm:prSet presAssocID="{9C8F7884-0691-447E-A924-C110DEDED1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AD8AD8-0507-419A-A59D-8E59CD9225EE}" type="pres">
      <dgm:prSet presAssocID="{870261A3-4F7D-4E55-BE81-D5E7687DDFA4}" presName="hierRoot1" presStyleCnt="0">
        <dgm:presLayoutVars>
          <dgm:hierBranch val="init"/>
        </dgm:presLayoutVars>
      </dgm:prSet>
      <dgm:spPr/>
    </dgm:pt>
    <dgm:pt modelId="{5F6C8516-AF11-4FDD-A6ED-7ECEF3F88481}" type="pres">
      <dgm:prSet presAssocID="{870261A3-4F7D-4E55-BE81-D5E7687DDFA4}" presName="rootComposite1" presStyleCnt="0"/>
      <dgm:spPr/>
    </dgm:pt>
    <dgm:pt modelId="{6EE03303-DFB4-46DC-88E6-58883593AD30}" type="pres">
      <dgm:prSet presAssocID="{870261A3-4F7D-4E55-BE81-D5E7687DDFA4}" presName="rootText1" presStyleLbl="node0" presStyleIdx="0" presStyleCnt="1" custScaleX="438707" custLinFactY="-115940" custLinFactNeighborX="786" custLinFactNeighborY="-200000">
        <dgm:presLayoutVars>
          <dgm:chPref val="3"/>
        </dgm:presLayoutVars>
      </dgm:prSet>
      <dgm:spPr/>
    </dgm:pt>
    <dgm:pt modelId="{9B29B529-4E43-46A4-887D-2AE484D40A98}" type="pres">
      <dgm:prSet presAssocID="{870261A3-4F7D-4E55-BE81-D5E7687DDFA4}" presName="rootConnector1" presStyleLbl="node1" presStyleIdx="0" presStyleCnt="0"/>
      <dgm:spPr/>
    </dgm:pt>
    <dgm:pt modelId="{14B7CC00-0973-4406-83C9-915A8D9C9FCA}" type="pres">
      <dgm:prSet presAssocID="{870261A3-4F7D-4E55-BE81-D5E7687DDFA4}" presName="hierChild2" presStyleCnt="0"/>
      <dgm:spPr/>
    </dgm:pt>
    <dgm:pt modelId="{64E9A279-D9F8-4DFE-A7C0-D14936E1307A}" type="pres">
      <dgm:prSet presAssocID="{B178A503-E928-4009-B207-A29ABAED0B92}" presName="Name37" presStyleLbl="parChTrans1D2" presStyleIdx="0" presStyleCnt="7"/>
      <dgm:spPr/>
    </dgm:pt>
    <dgm:pt modelId="{20E7FCC2-4BF6-4D4B-9E91-ADADF6C5F5DF}" type="pres">
      <dgm:prSet presAssocID="{205F2205-7798-483B-9BDF-2DE607584D54}" presName="hierRoot2" presStyleCnt="0">
        <dgm:presLayoutVars>
          <dgm:hierBranch val="init"/>
        </dgm:presLayoutVars>
      </dgm:prSet>
      <dgm:spPr/>
    </dgm:pt>
    <dgm:pt modelId="{9DDD18A6-CBC5-40B7-BCD1-DE8E5984F3A4}" type="pres">
      <dgm:prSet presAssocID="{205F2205-7798-483B-9BDF-2DE607584D54}" presName="rootComposite" presStyleCnt="0"/>
      <dgm:spPr/>
    </dgm:pt>
    <dgm:pt modelId="{CA780FA7-AC59-4D37-BC10-AB8B327CE00D}" type="pres">
      <dgm:prSet presAssocID="{205F2205-7798-483B-9BDF-2DE607584D54}" presName="rootText" presStyleLbl="node2" presStyleIdx="0" presStyleCnt="7" custLinFactX="174352" custLinFactY="-63542" custLinFactNeighborX="200000" custLinFactNeighborY="-100000">
        <dgm:presLayoutVars>
          <dgm:chPref val="3"/>
        </dgm:presLayoutVars>
      </dgm:prSet>
      <dgm:spPr/>
    </dgm:pt>
    <dgm:pt modelId="{8B4CAA9D-B20B-4E8E-9B78-2B0BFD22F674}" type="pres">
      <dgm:prSet presAssocID="{205F2205-7798-483B-9BDF-2DE607584D54}" presName="rootConnector" presStyleLbl="node2" presStyleIdx="0" presStyleCnt="7"/>
      <dgm:spPr/>
    </dgm:pt>
    <dgm:pt modelId="{930055A0-6C61-4324-A5F6-2C4152A1482D}" type="pres">
      <dgm:prSet presAssocID="{205F2205-7798-483B-9BDF-2DE607584D54}" presName="hierChild4" presStyleCnt="0"/>
      <dgm:spPr/>
    </dgm:pt>
    <dgm:pt modelId="{C3483EE3-1CEA-4057-A11D-2B3C3D300E9A}" type="pres">
      <dgm:prSet presAssocID="{205F2205-7798-483B-9BDF-2DE607584D54}" presName="hierChild5" presStyleCnt="0"/>
      <dgm:spPr/>
    </dgm:pt>
    <dgm:pt modelId="{C4FDA2E7-E1BF-46D9-BA78-63B773FC011E}" type="pres">
      <dgm:prSet presAssocID="{35B40F24-1E18-4DD4-9762-C35A7D8CE7D6}" presName="Name37" presStyleLbl="parChTrans1D2" presStyleIdx="1" presStyleCnt="7"/>
      <dgm:spPr/>
    </dgm:pt>
    <dgm:pt modelId="{EB8C1562-7EB8-4635-BAEB-357D86C258B1}" type="pres">
      <dgm:prSet presAssocID="{5E8CAFF5-3DFE-4822-99AB-E37C34906792}" presName="hierRoot2" presStyleCnt="0">
        <dgm:presLayoutVars>
          <dgm:hierBranch val="init"/>
        </dgm:presLayoutVars>
      </dgm:prSet>
      <dgm:spPr/>
    </dgm:pt>
    <dgm:pt modelId="{AD8B4C8F-F52D-4574-ABA2-3FD56F8BEE41}" type="pres">
      <dgm:prSet presAssocID="{5E8CAFF5-3DFE-4822-99AB-E37C34906792}" presName="rootComposite" presStyleCnt="0"/>
      <dgm:spPr/>
    </dgm:pt>
    <dgm:pt modelId="{26BCCACB-F4A0-491F-9649-9D9FC5602E43}" type="pres">
      <dgm:prSet presAssocID="{5E8CAFF5-3DFE-4822-99AB-E37C34906792}" presName="rootText" presStyleLbl="node2" presStyleIdx="1" presStyleCnt="7" custLinFactX="271816" custLinFactNeighborX="300000" custLinFactNeighborY="-59563">
        <dgm:presLayoutVars>
          <dgm:chPref val="3"/>
        </dgm:presLayoutVars>
      </dgm:prSet>
      <dgm:spPr/>
    </dgm:pt>
    <dgm:pt modelId="{206290A3-05EB-4AC2-B1BF-425EC315E6C5}" type="pres">
      <dgm:prSet presAssocID="{5E8CAFF5-3DFE-4822-99AB-E37C34906792}" presName="rootConnector" presStyleLbl="node2" presStyleIdx="1" presStyleCnt="7"/>
      <dgm:spPr/>
    </dgm:pt>
    <dgm:pt modelId="{20E584ED-0DBA-4FB7-9936-871E9E2ADCA6}" type="pres">
      <dgm:prSet presAssocID="{5E8CAFF5-3DFE-4822-99AB-E37C34906792}" presName="hierChild4" presStyleCnt="0"/>
      <dgm:spPr/>
    </dgm:pt>
    <dgm:pt modelId="{F09C21A6-E01C-44DB-BAA6-BD07F3DB4E9B}" type="pres">
      <dgm:prSet presAssocID="{5E8CAFF5-3DFE-4822-99AB-E37C34906792}" presName="hierChild5" presStyleCnt="0"/>
      <dgm:spPr/>
    </dgm:pt>
    <dgm:pt modelId="{1528B141-5B60-4119-90EA-DC70A6A8EA11}" type="pres">
      <dgm:prSet presAssocID="{5E99976B-4ADE-4D9E-A569-1F4766DEA4D6}" presName="Name37" presStyleLbl="parChTrans1D2" presStyleIdx="2" presStyleCnt="7"/>
      <dgm:spPr/>
    </dgm:pt>
    <dgm:pt modelId="{F1298291-E182-469D-A47E-0FA87D39AF61}" type="pres">
      <dgm:prSet presAssocID="{17F98E58-386A-42B9-9FC3-1034680C17CB}" presName="hierRoot2" presStyleCnt="0">
        <dgm:presLayoutVars>
          <dgm:hierBranch val="init"/>
        </dgm:presLayoutVars>
      </dgm:prSet>
      <dgm:spPr/>
    </dgm:pt>
    <dgm:pt modelId="{68DB937F-990D-418F-BB8D-575FE5A88C24}" type="pres">
      <dgm:prSet presAssocID="{17F98E58-386A-42B9-9FC3-1034680C17CB}" presName="rootComposite" presStyleCnt="0"/>
      <dgm:spPr/>
    </dgm:pt>
    <dgm:pt modelId="{A56FB129-8904-4932-B25F-C6620E19434A}" type="pres">
      <dgm:prSet presAssocID="{17F98E58-386A-42B9-9FC3-1034680C17CB}" presName="rootText" presStyleLbl="node2" presStyleIdx="2" presStyleCnt="7" custLinFactX="87958" custLinFactY="3080" custLinFactNeighborX="100000" custLinFactNeighborY="100000">
        <dgm:presLayoutVars>
          <dgm:chPref val="3"/>
        </dgm:presLayoutVars>
      </dgm:prSet>
      <dgm:spPr/>
    </dgm:pt>
    <dgm:pt modelId="{4082A48D-3F76-4CFF-8AB8-43E6BE4ACA5C}" type="pres">
      <dgm:prSet presAssocID="{17F98E58-386A-42B9-9FC3-1034680C17CB}" presName="rootConnector" presStyleLbl="node2" presStyleIdx="2" presStyleCnt="7"/>
      <dgm:spPr/>
    </dgm:pt>
    <dgm:pt modelId="{BE337FC7-EDEE-49FB-A961-ECA309E68855}" type="pres">
      <dgm:prSet presAssocID="{17F98E58-386A-42B9-9FC3-1034680C17CB}" presName="hierChild4" presStyleCnt="0"/>
      <dgm:spPr/>
    </dgm:pt>
    <dgm:pt modelId="{8EFC08EE-C7E7-4E8F-B865-A3FA769E0F11}" type="pres">
      <dgm:prSet presAssocID="{17F98E58-386A-42B9-9FC3-1034680C17CB}" presName="hierChild5" presStyleCnt="0"/>
      <dgm:spPr/>
    </dgm:pt>
    <dgm:pt modelId="{CB7EC1CF-FFB8-489D-B470-FB2B1CA5163B}" type="pres">
      <dgm:prSet presAssocID="{AC7856DE-6684-45CB-B355-F98BCD15BDA3}" presName="Name37" presStyleLbl="parChTrans1D2" presStyleIdx="3" presStyleCnt="7"/>
      <dgm:spPr/>
    </dgm:pt>
    <dgm:pt modelId="{6C398B7D-646A-48C5-977E-A69A755899CE}" type="pres">
      <dgm:prSet presAssocID="{9ECC53B8-725D-4722-9DCC-9AFB9D08286D}" presName="hierRoot2" presStyleCnt="0">
        <dgm:presLayoutVars>
          <dgm:hierBranch val="init"/>
        </dgm:presLayoutVars>
      </dgm:prSet>
      <dgm:spPr/>
    </dgm:pt>
    <dgm:pt modelId="{CACC069B-172B-4C0F-995A-B53790F5CCC4}" type="pres">
      <dgm:prSet presAssocID="{9ECC53B8-725D-4722-9DCC-9AFB9D08286D}" presName="rootComposite" presStyleCnt="0"/>
      <dgm:spPr/>
    </dgm:pt>
    <dgm:pt modelId="{5A423A3C-FBA7-48B4-98DD-D613EC57E386}" type="pres">
      <dgm:prSet presAssocID="{9ECC53B8-725D-4722-9DCC-9AFB9D08286D}" presName="rootText" presStyleLbl="node2" presStyleIdx="3" presStyleCnt="7" custLinFactX="-100000" custLinFactY="110177" custLinFactNeighborX="-181226" custLinFactNeighborY="200000">
        <dgm:presLayoutVars>
          <dgm:chPref val="3"/>
        </dgm:presLayoutVars>
      </dgm:prSet>
      <dgm:spPr/>
    </dgm:pt>
    <dgm:pt modelId="{63F5EC42-4FC7-4757-B3D1-1D6DBBADBC6B}" type="pres">
      <dgm:prSet presAssocID="{9ECC53B8-725D-4722-9DCC-9AFB9D08286D}" presName="rootConnector" presStyleLbl="node2" presStyleIdx="3" presStyleCnt="7"/>
      <dgm:spPr/>
    </dgm:pt>
    <dgm:pt modelId="{F7371CE9-BC07-44EA-97AA-162F691F5850}" type="pres">
      <dgm:prSet presAssocID="{9ECC53B8-725D-4722-9DCC-9AFB9D08286D}" presName="hierChild4" presStyleCnt="0"/>
      <dgm:spPr/>
    </dgm:pt>
    <dgm:pt modelId="{4275C951-C994-4EC1-AE00-0DE9FD4BAC6E}" type="pres">
      <dgm:prSet presAssocID="{9ECC53B8-725D-4722-9DCC-9AFB9D08286D}" presName="hierChild5" presStyleCnt="0"/>
      <dgm:spPr/>
    </dgm:pt>
    <dgm:pt modelId="{320012E0-7DE3-4520-B1E5-C727142E3BEB}" type="pres">
      <dgm:prSet presAssocID="{C72851D0-B6A6-434F-82C9-12E1BEE1E6C6}" presName="Name37" presStyleLbl="parChTrans1D2" presStyleIdx="4" presStyleCnt="7"/>
      <dgm:spPr/>
    </dgm:pt>
    <dgm:pt modelId="{DB141BF2-4E21-4803-934C-8BC227C46188}" type="pres">
      <dgm:prSet presAssocID="{F6D9EE5D-BC20-4C7D-8A9A-05D3DF7BE8C4}" presName="hierRoot2" presStyleCnt="0">
        <dgm:presLayoutVars>
          <dgm:hierBranch val="init"/>
        </dgm:presLayoutVars>
      </dgm:prSet>
      <dgm:spPr/>
    </dgm:pt>
    <dgm:pt modelId="{FAE818CA-E33E-4497-8611-6898D865A75E}" type="pres">
      <dgm:prSet presAssocID="{F6D9EE5D-BC20-4C7D-8A9A-05D3DF7BE8C4}" presName="rootComposite" presStyleCnt="0"/>
      <dgm:spPr/>
    </dgm:pt>
    <dgm:pt modelId="{78A228CD-421A-459C-985E-1118238A0383}" type="pres">
      <dgm:prSet presAssocID="{F6D9EE5D-BC20-4C7D-8A9A-05D3DF7BE8C4}" presName="rootText" presStyleLbl="node2" presStyleIdx="4" presStyleCnt="7" custScaleX="246191" custLinFactX="-100000" custLinFactY="110657" custLinFactNeighborX="-170935" custLinFactNeighborY="200000">
        <dgm:presLayoutVars>
          <dgm:chPref val="3"/>
        </dgm:presLayoutVars>
      </dgm:prSet>
      <dgm:spPr/>
    </dgm:pt>
    <dgm:pt modelId="{7661173B-6DD9-4F3C-BFFC-723DF523EFF0}" type="pres">
      <dgm:prSet presAssocID="{F6D9EE5D-BC20-4C7D-8A9A-05D3DF7BE8C4}" presName="rootConnector" presStyleLbl="node2" presStyleIdx="4" presStyleCnt="7"/>
      <dgm:spPr/>
    </dgm:pt>
    <dgm:pt modelId="{E90AE9C7-F691-4B26-BF24-547CC9B4B59B}" type="pres">
      <dgm:prSet presAssocID="{F6D9EE5D-BC20-4C7D-8A9A-05D3DF7BE8C4}" presName="hierChild4" presStyleCnt="0"/>
      <dgm:spPr/>
    </dgm:pt>
    <dgm:pt modelId="{F5B77424-0CD3-4948-8CFD-02768AF29312}" type="pres">
      <dgm:prSet presAssocID="{F6D9EE5D-BC20-4C7D-8A9A-05D3DF7BE8C4}" presName="hierChild5" presStyleCnt="0"/>
      <dgm:spPr/>
    </dgm:pt>
    <dgm:pt modelId="{97BFC2B2-C770-4B86-B168-E4F86E5EBA16}" type="pres">
      <dgm:prSet presAssocID="{343596BD-DBEF-42BE-B6BF-ADBD81C70A54}" presName="Name37" presStyleLbl="parChTrans1D2" presStyleIdx="5" presStyleCnt="7"/>
      <dgm:spPr/>
    </dgm:pt>
    <dgm:pt modelId="{3A07F6D3-53FF-44FE-ABF9-FD68C5BD9C31}" type="pres">
      <dgm:prSet presAssocID="{AD70A509-B512-47D5-B594-DB8F9D3FBFC7}" presName="hierRoot2" presStyleCnt="0">
        <dgm:presLayoutVars>
          <dgm:hierBranch val="init"/>
        </dgm:presLayoutVars>
      </dgm:prSet>
      <dgm:spPr/>
    </dgm:pt>
    <dgm:pt modelId="{C629ADDC-5EAC-4F93-BA74-4C12FC701531}" type="pres">
      <dgm:prSet presAssocID="{AD70A509-B512-47D5-B594-DB8F9D3FBFC7}" presName="rootComposite" presStyleCnt="0"/>
      <dgm:spPr/>
    </dgm:pt>
    <dgm:pt modelId="{70D65827-10EA-4290-A37F-C70F0231F497}" type="pres">
      <dgm:prSet presAssocID="{AD70A509-B512-47D5-B594-DB8F9D3FBFC7}" presName="rootText" presStyleLbl="node2" presStyleIdx="5" presStyleCnt="7" custScaleX="221088" custLinFactX="-100000" custLinFactY="110660" custLinFactNeighborX="-159462" custLinFactNeighborY="200000">
        <dgm:presLayoutVars>
          <dgm:chPref val="3"/>
        </dgm:presLayoutVars>
      </dgm:prSet>
      <dgm:spPr/>
    </dgm:pt>
    <dgm:pt modelId="{C5A97BA3-3821-453C-8FD1-FB7CAB13D00C}" type="pres">
      <dgm:prSet presAssocID="{AD70A509-B512-47D5-B594-DB8F9D3FBFC7}" presName="rootConnector" presStyleLbl="node2" presStyleIdx="5" presStyleCnt="7"/>
      <dgm:spPr/>
    </dgm:pt>
    <dgm:pt modelId="{0D5B0F9E-8D68-4ECA-89E4-4390BA29A52B}" type="pres">
      <dgm:prSet presAssocID="{AD70A509-B512-47D5-B594-DB8F9D3FBFC7}" presName="hierChild4" presStyleCnt="0"/>
      <dgm:spPr/>
    </dgm:pt>
    <dgm:pt modelId="{76FAC7C9-3789-4DA8-95D7-1DA60CA888C7}" type="pres">
      <dgm:prSet presAssocID="{AD70A509-B512-47D5-B594-DB8F9D3FBFC7}" presName="hierChild5" presStyleCnt="0"/>
      <dgm:spPr/>
    </dgm:pt>
    <dgm:pt modelId="{E085360A-B237-4E30-9389-5E98C54D6E6A}" type="pres">
      <dgm:prSet presAssocID="{FE719A9E-114B-4156-9716-CCF90F5D8676}" presName="Name37" presStyleLbl="parChTrans1D2" presStyleIdx="6" presStyleCnt="7"/>
      <dgm:spPr/>
    </dgm:pt>
    <dgm:pt modelId="{013A69FA-60A4-42A9-B67C-AFD4064F53FF}" type="pres">
      <dgm:prSet presAssocID="{8B6FB26C-B5AD-4249-B10B-70FD8B4169C5}" presName="hierRoot2" presStyleCnt="0">
        <dgm:presLayoutVars>
          <dgm:hierBranch val="init"/>
        </dgm:presLayoutVars>
      </dgm:prSet>
      <dgm:spPr/>
    </dgm:pt>
    <dgm:pt modelId="{3E6D880B-343D-4E96-8244-DDCBD6F882E9}" type="pres">
      <dgm:prSet presAssocID="{8B6FB26C-B5AD-4249-B10B-70FD8B4169C5}" presName="rootComposite" presStyleCnt="0"/>
      <dgm:spPr/>
    </dgm:pt>
    <dgm:pt modelId="{D7E42B27-A61D-420E-BC6E-64C8439FCF92}" type="pres">
      <dgm:prSet presAssocID="{8B6FB26C-B5AD-4249-B10B-70FD8B4169C5}" presName="rootText" presStyleLbl="node2" presStyleIdx="6" presStyleCnt="7" custScaleX="233393" custLinFactX="-100000" custLinFactY="111079" custLinFactNeighborX="-148380" custLinFactNeighborY="200000">
        <dgm:presLayoutVars>
          <dgm:chPref val="3"/>
        </dgm:presLayoutVars>
      </dgm:prSet>
      <dgm:spPr/>
    </dgm:pt>
    <dgm:pt modelId="{51F6DCE4-AFE3-4C5F-A4B7-05E9E4BB9F4D}" type="pres">
      <dgm:prSet presAssocID="{8B6FB26C-B5AD-4249-B10B-70FD8B4169C5}" presName="rootConnector" presStyleLbl="node2" presStyleIdx="6" presStyleCnt="7"/>
      <dgm:spPr/>
    </dgm:pt>
    <dgm:pt modelId="{D9E8C998-0FF8-40C8-882B-F7C0274355C3}" type="pres">
      <dgm:prSet presAssocID="{8B6FB26C-B5AD-4249-B10B-70FD8B4169C5}" presName="hierChild4" presStyleCnt="0"/>
      <dgm:spPr/>
    </dgm:pt>
    <dgm:pt modelId="{A1F0EEB5-5DD2-49C0-AD04-8EBB8A1CECA5}" type="pres">
      <dgm:prSet presAssocID="{8B6FB26C-B5AD-4249-B10B-70FD8B4169C5}" presName="hierChild5" presStyleCnt="0"/>
      <dgm:spPr/>
    </dgm:pt>
    <dgm:pt modelId="{001C9006-6BC2-4A68-801B-AE7C8B3E1E81}" type="pres">
      <dgm:prSet presAssocID="{870261A3-4F7D-4E55-BE81-D5E7687DDFA4}" presName="hierChild3" presStyleCnt="0"/>
      <dgm:spPr/>
    </dgm:pt>
  </dgm:ptLst>
  <dgm:cxnLst>
    <dgm:cxn modelId="{424F6F1E-7797-40A6-A131-F32D641A4D67}" type="presOf" srcId="{35B40F24-1E18-4DD4-9762-C35A7D8CE7D6}" destId="{C4FDA2E7-E1BF-46D9-BA78-63B773FC011E}" srcOrd="0" destOrd="0" presId="urn:microsoft.com/office/officeart/2005/8/layout/orgChart1"/>
    <dgm:cxn modelId="{36528D20-46AD-4427-8E1C-F45F56D9EC19}" type="presOf" srcId="{8B6FB26C-B5AD-4249-B10B-70FD8B4169C5}" destId="{51F6DCE4-AFE3-4C5F-A4B7-05E9E4BB9F4D}" srcOrd="1" destOrd="0" presId="urn:microsoft.com/office/officeart/2005/8/layout/orgChart1"/>
    <dgm:cxn modelId="{A6BACD25-0886-4CE3-ACF9-E3CE3CC03698}" type="presOf" srcId="{AC7856DE-6684-45CB-B355-F98BCD15BDA3}" destId="{CB7EC1CF-FFB8-489D-B470-FB2B1CA5163B}" srcOrd="0" destOrd="0" presId="urn:microsoft.com/office/officeart/2005/8/layout/orgChart1"/>
    <dgm:cxn modelId="{1850F127-83FE-4B4B-A31D-2FBB8AE9B391}" type="presOf" srcId="{5E8CAFF5-3DFE-4822-99AB-E37C34906792}" destId="{26BCCACB-F4A0-491F-9649-9D9FC5602E43}" srcOrd="0" destOrd="0" presId="urn:microsoft.com/office/officeart/2005/8/layout/orgChart1"/>
    <dgm:cxn modelId="{D3D59C30-3830-4F15-8139-F7D0088AD6DA}" type="presOf" srcId="{17F98E58-386A-42B9-9FC3-1034680C17CB}" destId="{4082A48D-3F76-4CFF-8AB8-43E6BE4ACA5C}" srcOrd="1" destOrd="0" presId="urn:microsoft.com/office/officeart/2005/8/layout/orgChart1"/>
    <dgm:cxn modelId="{75798A3B-61BA-40C2-B20A-075B5ADBD301}" srcId="{870261A3-4F7D-4E55-BE81-D5E7687DDFA4}" destId="{5E8CAFF5-3DFE-4822-99AB-E37C34906792}" srcOrd="1" destOrd="0" parTransId="{35B40F24-1E18-4DD4-9762-C35A7D8CE7D6}" sibTransId="{14C5523B-5DB2-4DF8-AC9E-0287B1412868}"/>
    <dgm:cxn modelId="{C431993D-6F3B-4DC7-865D-B8CEB94A201E}" type="presOf" srcId="{B178A503-E928-4009-B207-A29ABAED0B92}" destId="{64E9A279-D9F8-4DFE-A7C0-D14936E1307A}" srcOrd="0" destOrd="0" presId="urn:microsoft.com/office/officeart/2005/8/layout/orgChart1"/>
    <dgm:cxn modelId="{E7E60C40-92AB-4494-B4B3-4B92A55BC74C}" type="presOf" srcId="{343596BD-DBEF-42BE-B6BF-ADBD81C70A54}" destId="{97BFC2B2-C770-4B86-B168-E4F86E5EBA16}" srcOrd="0" destOrd="0" presId="urn:microsoft.com/office/officeart/2005/8/layout/orgChart1"/>
    <dgm:cxn modelId="{814EB163-EFFA-4B61-9E52-86B2F4D64AAC}" type="presOf" srcId="{205F2205-7798-483B-9BDF-2DE607584D54}" destId="{CA780FA7-AC59-4D37-BC10-AB8B327CE00D}" srcOrd="0" destOrd="0" presId="urn:microsoft.com/office/officeart/2005/8/layout/orgChart1"/>
    <dgm:cxn modelId="{7E248144-AE9D-47BA-B1AB-6A39680EC897}" srcId="{870261A3-4F7D-4E55-BE81-D5E7687DDFA4}" destId="{8B6FB26C-B5AD-4249-B10B-70FD8B4169C5}" srcOrd="6" destOrd="0" parTransId="{FE719A9E-114B-4156-9716-CCF90F5D8676}" sibTransId="{00A7299D-318E-498E-9A8D-A9C3303316FE}"/>
    <dgm:cxn modelId="{70316145-E31F-4302-92C8-44D3145C34C6}" type="presOf" srcId="{FE719A9E-114B-4156-9716-CCF90F5D8676}" destId="{E085360A-B237-4E30-9389-5E98C54D6E6A}" srcOrd="0" destOrd="0" presId="urn:microsoft.com/office/officeart/2005/8/layout/orgChart1"/>
    <dgm:cxn modelId="{B4CAC045-9E61-40C6-8794-64D401BFFDCF}" type="presOf" srcId="{F6D9EE5D-BC20-4C7D-8A9A-05D3DF7BE8C4}" destId="{7661173B-6DD9-4F3C-BFFC-723DF523EFF0}" srcOrd="1" destOrd="0" presId="urn:microsoft.com/office/officeart/2005/8/layout/orgChart1"/>
    <dgm:cxn modelId="{54FA3C46-1856-41E3-997F-1868FD10BDA6}" type="presOf" srcId="{9ECC53B8-725D-4722-9DCC-9AFB9D08286D}" destId="{63F5EC42-4FC7-4757-B3D1-1D6DBBADBC6B}" srcOrd="1" destOrd="0" presId="urn:microsoft.com/office/officeart/2005/8/layout/orgChart1"/>
    <dgm:cxn modelId="{655C6D51-B0C0-46E2-A69B-86114EEE86CE}" type="presOf" srcId="{5E8CAFF5-3DFE-4822-99AB-E37C34906792}" destId="{206290A3-05EB-4AC2-B1BF-425EC315E6C5}" srcOrd="1" destOrd="0" presId="urn:microsoft.com/office/officeart/2005/8/layout/orgChart1"/>
    <dgm:cxn modelId="{8E1EB253-B227-4BC7-A185-37A18AD946C4}" srcId="{870261A3-4F7D-4E55-BE81-D5E7687DDFA4}" destId="{AD70A509-B512-47D5-B594-DB8F9D3FBFC7}" srcOrd="5" destOrd="0" parTransId="{343596BD-DBEF-42BE-B6BF-ADBD81C70A54}" sibTransId="{1E3FD678-1CF7-4C6E-9171-32A3EA89EDA0}"/>
    <dgm:cxn modelId="{411F8974-3821-4A49-A512-2E662A667A4E}" type="presOf" srcId="{9ECC53B8-725D-4722-9DCC-9AFB9D08286D}" destId="{5A423A3C-FBA7-48B4-98DD-D613EC57E386}" srcOrd="0" destOrd="0" presId="urn:microsoft.com/office/officeart/2005/8/layout/orgChart1"/>
    <dgm:cxn modelId="{156BC754-706C-4368-AD71-5A478FE09227}" srcId="{9C8F7884-0691-447E-A924-C110DEDED128}" destId="{870261A3-4F7D-4E55-BE81-D5E7687DDFA4}" srcOrd="0" destOrd="0" parTransId="{53D10A3E-05A3-4A4B-A2E3-213C85281655}" sibTransId="{7553909E-F1F3-4262-8704-C8F68C85F9ED}"/>
    <dgm:cxn modelId="{16F99F77-9B2F-4A04-BDAB-8D65ABD55B82}" srcId="{870261A3-4F7D-4E55-BE81-D5E7687DDFA4}" destId="{9ECC53B8-725D-4722-9DCC-9AFB9D08286D}" srcOrd="3" destOrd="0" parTransId="{AC7856DE-6684-45CB-B355-F98BCD15BDA3}" sibTransId="{3093C616-112A-4B37-BE27-78D68D159CB1}"/>
    <dgm:cxn modelId="{7C070E78-8DA6-4771-9345-1C6099F92A96}" srcId="{870261A3-4F7D-4E55-BE81-D5E7687DDFA4}" destId="{17F98E58-386A-42B9-9FC3-1034680C17CB}" srcOrd="2" destOrd="0" parTransId="{5E99976B-4ADE-4D9E-A569-1F4766DEA4D6}" sibTransId="{889B0952-EF71-4AF3-9C58-407BDCD934A3}"/>
    <dgm:cxn modelId="{DBC94E83-E4FB-47E4-B372-60724858B3FD}" type="presOf" srcId="{5E99976B-4ADE-4D9E-A569-1F4766DEA4D6}" destId="{1528B141-5B60-4119-90EA-DC70A6A8EA11}" srcOrd="0" destOrd="0" presId="urn:microsoft.com/office/officeart/2005/8/layout/orgChart1"/>
    <dgm:cxn modelId="{C0F80595-DB2C-4BB0-944B-119F3F2D135D}" type="presOf" srcId="{205F2205-7798-483B-9BDF-2DE607584D54}" destId="{8B4CAA9D-B20B-4E8E-9B78-2B0BFD22F674}" srcOrd="1" destOrd="0" presId="urn:microsoft.com/office/officeart/2005/8/layout/orgChart1"/>
    <dgm:cxn modelId="{C72CD495-2ADA-4B7A-90FF-5E44069FC977}" type="presOf" srcId="{AD70A509-B512-47D5-B594-DB8F9D3FBFC7}" destId="{70D65827-10EA-4290-A37F-C70F0231F497}" srcOrd="0" destOrd="0" presId="urn:microsoft.com/office/officeart/2005/8/layout/orgChart1"/>
    <dgm:cxn modelId="{3C7A7796-0BCD-486A-BED4-2FB298225CD0}" type="presOf" srcId="{17F98E58-386A-42B9-9FC3-1034680C17CB}" destId="{A56FB129-8904-4932-B25F-C6620E19434A}" srcOrd="0" destOrd="0" presId="urn:microsoft.com/office/officeart/2005/8/layout/orgChart1"/>
    <dgm:cxn modelId="{574486BD-8280-475D-A2A0-05EE49F7510C}" type="presOf" srcId="{C72851D0-B6A6-434F-82C9-12E1BEE1E6C6}" destId="{320012E0-7DE3-4520-B1E5-C727142E3BEB}" srcOrd="0" destOrd="0" presId="urn:microsoft.com/office/officeart/2005/8/layout/orgChart1"/>
    <dgm:cxn modelId="{112F94BD-3DB6-4380-BC0B-25A6A706B2A0}" type="presOf" srcId="{870261A3-4F7D-4E55-BE81-D5E7687DDFA4}" destId="{9B29B529-4E43-46A4-887D-2AE484D40A98}" srcOrd="1" destOrd="0" presId="urn:microsoft.com/office/officeart/2005/8/layout/orgChart1"/>
    <dgm:cxn modelId="{D3356DCC-47F7-4C7D-9A76-5986523F44F8}" type="presOf" srcId="{870261A3-4F7D-4E55-BE81-D5E7687DDFA4}" destId="{6EE03303-DFB4-46DC-88E6-58883593AD30}" srcOrd="0" destOrd="0" presId="urn:microsoft.com/office/officeart/2005/8/layout/orgChart1"/>
    <dgm:cxn modelId="{196CBECF-9CAF-4DF9-858A-EF411F36FD5D}" type="presOf" srcId="{9C8F7884-0691-447E-A924-C110DEDED128}" destId="{E0F57072-7573-496B-AF9D-DB19BBFD2940}" srcOrd="0" destOrd="0" presId="urn:microsoft.com/office/officeart/2005/8/layout/orgChart1"/>
    <dgm:cxn modelId="{A6D2D2E9-62D7-4E20-9A65-1B68E1CE2C8B}" type="presOf" srcId="{AD70A509-B512-47D5-B594-DB8F9D3FBFC7}" destId="{C5A97BA3-3821-453C-8FD1-FB7CAB13D00C}" srcOrd="1" destOrd="0" presId="urn:microsoft.com/office/officeart/2005/8/layout/orgChart1"/>
    <dgm:cxn modelId="{5E74DFF1-683A-4AFD-9F15-F1DCD1AD4F79}" type="presOf" srcId="{8B6FB26C-B5AD-4249-B10B-70FD8B4169C5}" destId="{D7E42B27-A61D-420E-BC6E-64C8439FCF92}" srcOrd="0" destOrd="0" presId="urn:microsoft.com/office/officeart/2005/8/layout/orgChart1"/>
    <dgm:cxn modelId="{A4F575F3-82B8-4C04-A134-1969E374D880}" type="presOf" srcId="{F6D9EE5D-BC20-4C7D-8A9A-05D3DF7BE8C4}" destId="{78A228CD-421A-459C-985E-1118238A0383}" srcOrd="0" destOrd="0" presId="urn:microsoft.com/office/officeart/2005/8/layout/orgChart1"/>
    <dgm:cxn modelId="{9E4E30FE-F181-45B2-B65B-23275030E527}" srcId="{870261A3-4F7D-4E55-BE81-D5E7687DDFA4}" destId="{205F2205-7798-483B-9BDF-2DE607584D54}" srcOrd="0" destOrd="0" parTransId="{B178A503-E928-4009-B207-A29ABAED0B92}" sibTransId="{D4DB39B6-9124-47B3-8F59-9A1F7418D6E1}"/>
    <dgm:cxn modelId="{1649BFFF-01CE-48A6-B106-C542C5CEB8AF}" srcId="{870261A3-4F7D-4E55-BE81-D5E7687DDFA4}" destId="{F6D9EE5D-BC20-4C7D-8A9A-05D3DF7BE8C4}" srcOrd="4" destOrd="0" parTransId="{C72851D0-B6A6-434F-82C9-12E1BEE1E6C6}" sibTransId="{2DD332EC-2109-4D81-A408-6354301585E0}"/>
    <dgm:cxn modelId="{6BDF6BB1-30C5-4D55-9885-126CC860D459}" type="presParOf" srcId="{E0F57072-7573-496B-AF9D-DB19BBFD2940}" destId="{49AD8AD8-0507-419A-A59D-8E59CD9225EE}" srcOrd="0" destOrd="0" presId="urn:microsoft.com/office/officeart/2005/8/layout/orgChart1"/>
    <dgm:cxn modelId="{C16E18B8-DC14-4B3D-9A41-4ADCC6C586D6}" type="presParOf" srcId="{49AD8AD8-0507-419A-A59D-8E59CD9225EE}" destId="{5F6C8516-AF11-4FDD-A6ED-7ECEF3F88481}" srcOrd="0" destOrd="0" presId="urn:microsoft.com/office/officeart/2005/8/layout/orgChart1"/>
    <dgm:cxn modelId="{6EB5AE3D-6A1E-45A2-AEAB-0D706D80E646}" type="presParOf" srcId="{5F6C8516-AF11-4FDD-A6ED-7ECEF3F88481}" destId="{6EE03303-DFB4-46DC-88E6-58883593AD30}" srcOrd="0" destOrd="0" presId="urn:microsoft.com/office/officeart/2005/8/layout/orgChart1"/>
    <dgm:cxn modelId="{CA5B3250-FE86-4FEA-9BFC-CE1E72714FE7}" type="presParOf" srcId="{5F6C8516-AF11-4FDD-A6ED-7ECEF3F88481}" destId="{9B29B529-4E43-46A4-887D-2AE484D40A98}" srcOrd="1" destOrd="0" presId="urn:microsoft.com/office/officeart/2005/8/layout/orgChart1"/>
    <dgm:cxn modelId="{D02D8CF8-0EF1-4E2C-A104-8E54CEBF42F4}" type="presParOf" srcId="{49AD8AD8-0507-419A-A59D-8E59CD9225EE}" destId="{14B7CC00-0973-4406-83C9-915A8D9C9FCA}" srcOrd="1" destOrd="0" presId="urn:microsoft.com/office/officeart/2005/8/layout/orgChart1"/>
    <dgm:cxn modelId="{36E3D144-AFCD-4201-8549-B1888CFCA614}" type="presParOf" srcId="{14B7CC00-0973-4406-83C9-915A8D9C9FCA}" destId="{64E9A279-D9F8-4DFE-A7C0-D14936E1307A}" srcOrd="0" destOrd="0" presId="urn:microsoft.com/office/officeart/2005/8/layout/orgChart1"/>
    <dgm:cxn modelId="{A53D9718-28E6-46D9-89F9-4C74AF2E23F9}" type="presParOf" srcId="{14B7CC00-0973-4406-83C9-915A8D9C9FCA}" destId="{20E7FCC2-4BF6-4D4B-9E91-ADADF6C5F5DF}" srcOrd="1" destOrd="0" presId="urn:microsoft.com/office/officeart/2005/8/layout/orgChart1"/>
    <dgm:cxn modelId="{FE5A9D5A-6F60-4C68-9CA8-EC70715CDEC6}" type="presParOf" srcId="{20E7FCC2-4BF6-4D4B-9E91-ADADF6C5F5DF}" destId="{9DDD18A6-CBC5-40B7-BCD1-DE8E5984F3A4}" srcOrd="0" destOrd="0" presId="urn:microsoft.com/office/officeart/2005/8/layout/orgChart1"/>
    <dgm:cxn modelId="{14A1754B-171B-4D5A-9912-125871CBC523}" type="presParOf" srcId="{9DDD18A6-CBC5-40B7-BCD1-DE8E5984F3A4}" destId="{CA780FA7-AC59-4D37-BC10-AB8B327CE00D}" srcOrd="0" destOrd="0" presId="urn:microsoft.com/office/officeart/2005/8/layout/orgChart1"/>
    <dgm:cxn modelId="{B3A2FDBA-4EA9-4A92-A045-92D585CDE01E}" type="presParOf" srcId="{9DDD18A6-CBC5-40B7-BCD1-DE8E5984F3A4}" destId="{8B4CAA9D-B20B-4E8E-9B78-2B0BFD22F674}" srcOrd="1" destOrd="0" presId="urn:microsoft.com/office/officeart/2005/8/layout/orgChart1"/>
    <dgm:cxn modelId="{C127A679-3E51-4CD6-9B3B-C9015B20099A}" type="presParOf" srcId="{20E7FCC2-4BF6-4D4B-9E91-ADADF6C5F5DF}" destId="{930055A0-6C61-4324-A5F6-2C4152A1482D}" srcOrd="1" destOrd="0" presId="urn:microsoft.com/office/officeart/2005/8/layout/orgChart1"/>
    <dgm:cxn modelId="{8A77EB6E-B14E-4C7C-977F-18F910BAEC7F}" type="presParOf" srcId="{20E7FCC2-4BF6-4D4B-9E91-ADADF6C5F5DF}" destId="{C3483EE3-1CEA-4057-A11D-2B3C3D300E9A}" srcOrd="2" destOrd="0" presId="urn:microsoft.com/office/officeart/2005/8/layout/orgChart1"/>
    <dgm:cxn modelId="{382A8569-1FE1-4D5D-A757-B4C84EA7BF33}" type="presParOf" srcId="{14B7CC00-0973-4406-83C9-915A8D9C9FCA}" destId="{C4FDA2E7-E1BF-46D9-BA78-63B773FC011E}" srcOrd="2" destOrd="0" presId="urn:microsoft.com/office/officeart/2005/8/layout/orgChart1"/>
    <dgm:cxn modelId="{6D54DC09-F245-4DD4-90EB-256917589691}" type="presParOf" srcId="{14B7CC00-0973-4406-83C9-915A8D9C9FCA}" destId="{EB8C1562-7EB8-4635-BAEB-357D86C258B1}" srcOrd="3" destOrd="0" presId="urn:microsoft.com/office/officeart/2005/8/layout/orgChart1"/>
    <dgm:cxn modelId="{28114644-4773-436D-9426-A642AC5B7A0A}" type="presParOf" srcId="{EB8C1562-7EB8-4635-BAEB-357D86C258B1}" destId="{AD8B4C8F-F52D-4574-ABA2-3FD56F8BEE41}" srcOrd="0" destOrd="0" presId="urn:microsoft.com/office/officeart/2005/8/layout/orgChart1"/>
    <dgm:cxn modelId="{A53D22BF-9BDA-4F2C-A755-5FB813D30807}" type="presParOf" srcId="{AD8B4C8F-F52D-4574-ABA2-3FD56F8BEE41}" destId="{26BCCACB-F4A0-491F-9649-9D9FC5602E43}" srcOrd="0" destOrd="0" presId="urn:microsoft.com/office/officeart/2005/8/layout/orgChart1"/>
    <dgm:cxn modelId="{31B74573-8FA6-4610-A765-B945963DCAF0}" type="presParOf" srcId="{AD8B4C8F-F52D-4574-ABA2-3FD56F8BEE41}" destId="{206290A3-05EB-4AC2-B1BF-425EC315E6C5}" srcOrd="1" destOrd="0" presId="urn:microsoft.com/office/officeart/2005/8/layout/orgChart1"/>
    <dgm:cxn modelId="{7CAB8AB9-8DC2-42B5-99C3-E70EBFC79A75}" type="presParOf" srcId="{EB8C1562-7EB8-4635-BAEB-357D86C258B1}" destId="{20E584ED-0DBA-4FB7-9936-871E9E2ADCA6}" srcOrd="1" destOrd="0" presId="urn:microsoft.com/office/officeart/2005/8/layout/orgChart1"/>
    <dgm:cxn modelId="{02DEE5BF-D403-41AD-804C-B4FCB632EF49}" type="presParOf" srcId="{EB8C1562-7EB8-4635-BAEB-357D86C258B1}" destId="{F09C21A6-E01C-44DB-BAA6-BD07F3DB4E9B}" srcOrd="2" destOrd="0" presId="urn:microsoft.com/office/officeart/2005/8/layout/orgChart1"/>
    <dgm:cxn modelId="{38514043-3C89-4A2C-B3D1-7898471FF1B3}" type="presParOf" srcId="{14B7CC00-0973-4406-83C9-915A8D9C9FCA}" destId="{1528B141-5B60-4119-90EA-DC70A6A8EA11}" srcOrd="4" destOrd="0" presId="urn:microsoft.com/office/officeart/2005/8/layout/orgChart1"/>
    <dgm:cxn modelId="{1C565A2C-3660-4938-96DA-D9FD0672ABB7}" type="presParOf" srcId="{14B7CC00-0973-4406-83C9-915A8D9C9FCA}" destId="{F1298291-E182-469D-A47E-0FA87D39AF61}" srcOrd="5" destOrd="0" presId="urn:microsoft.com/office/officeart/2005/8/layout/orgChart1"/>
    <dgm:cxn modelId="{3ED10CBD-3FD1-41B0-AF8E-7981E230CCBC}" type="presParOf" srcId="{F1298291-E182-469D-A47E-0FA87D39AF61}" destId="{68DB937F-990D-418F-BB8D-575FE5A88C24}" srcOrd="0" destOrd="0" presId="urn:microsoft.com/office/officeart/2005/8/layout/orgChart1"/>
    <dgm:cxn modelId="{2CD08614-D602-417B-87AD-60F08F80A9A3}" type="presParOf" srcId="{68DB937F-990D-418F-BB8D-575FE5A88C24}" destId="{A56FB129-8904-4932-B25F-C6620E19434A}" srcOrd="0" destOrd="0" presId="urn:microsoft.com/office/officeart/2005/8/layout/orgChart1"/>
    <dgm:cxn modelId="{934D2BF6-AEC7-4A54-933E-60BB9CF68C8E}" type="presParOf" srcId="{68DB937F-990D-418F-BB8D-575FE5A88C24}" destId="{4082A48D-3F76-4CFF-8AB8-43E6BE4ACA5C}" srcOrd="1" destOrd="0" presId="urn:microsoft.com/office/officeart/2005/8/layout/orgChart1"/>
    <dgm:cxn modelId="{9D915057-BA1E-46F9-8136-FEF4F87986AF}" type="presParOf" srcId="{F1298291-E182-469D-A47E-0FA87D39AF61}" destId="{BE337FC7-EDEE-49FB-A961-ECA309E68855}" srcOrd="1" destOrd="0" presId="urn:microsoft.com/office/officeart/2005/8/layout/orgChart1"/>
    <dgm:cxn modelId="{AB96962C-17E8-4EFC-AE95-5A2559E0E175}" type="presParOf" srcId="{F1298291-E182-469D-A47E-0FA87D39AF61}" destId="{8EFC08EE-C7E7-4E8F-B865-A3FA769E0F11}" srcOrd="2" destOrd="0" presId="urn:microsoft.com/office/officeart/2005/8/layout/orgChart1"/>
    <dgm:cxn modelId="{E7421890-93D4-4941-A34C-B56ADDC92E7B}" type="presParOf" srcId="{14B7CC00-0973-4406-83C9-915A8D9C9FCA}" destId="{CB7EC1CF-FFB8-489D-B470-FB2B1CA5163B}" srcOrd="6" destOrd="0" presId="urn:microsoft.com/office/officeart/2005/8/layout/orgChart1"/>
    <dgm:cxn modelId="{26C6897B-2D90-47DC-938F-107FFBD7A4F2}" type="presParOf" srcId="{14B7CC00-0973-4406-83C9-915A8D9C9FCA}" destId="{6C398B7D-646A-48C5-977E-A69A755899CE}" srcOrd="7" destOrd="0" presId="urn:microsoft.com/office/officeart/2005/8/layout/orgChart1"/>
    <dgm:cxn modelId="{DBFF6B26-D24E-4459-829B-36257AC641E9}" type="presParOf" srcId="{6C398B7D-646A-48C5-977E-A69A755899CE}" destId="{CACC069B-172B-4C0F-995A-B53790F5CCC4}" srcOrd="0" destOrd="0" presId="urn:microsoft.com/office/officeart/2005/8/layout/orgChart1"/>
    <dgm:cxn modelId="{FA93DB27-9514-4BAC-A112-20BB5881976A}" type="presParOf" srcId="{CACC069B-172B-4C0F-995A-B53790F5CCC4}" destId="{5A423A3C-FBA7-48B4-98DD-D613EC57E386}" srcOrd="0" destOrd="0" presId="urn:microsoft.com/office/officeart/2005/8/layout/orgChart1"/>
    <dgm:cxn modelId="{08204BCB-E3B5-4146-B5E5-2F705B352ACC}" type="presParOf" srcId="{CACC069B-172B-4C0F-995A-B53790F5CCC4}" destId="{63F5EC42-4FC7-4757-B3D1-1D6DBBADBC6B}" srcOrd="1" destOrd="0" presId="urn:microsoft.com/office/officeart/2005/8/layout/orgChart1"/>
    <dgm:cxn modelId="{4A55D129-58AE-4334-B254-1E056A2BF219}" type="presParOf" srcId="{6C398B7D-646A-48C5-977E-A69A755899CE}" destId="{F7371CE9-BC07-44EA-97AA-162F691F5850}" srcOrd="1" destOrd="0" presId="urn:microsoft.com/office/officeart/2005/8/layout/orgChart1"/>
    <dgm:cxn modelId="{07D05E32-9FDD-4A78-9FD0-2EB899E1F21C}" type="presParOf" srcId="{6C398B7D-646A-48C5-977E-A69A755899CE}" destId="{4275C951-C994-4EC1-AE00-0DE9FD4BAC6E}" srcOrd="2" destOrd="0" presId="urn:microsoft.com/office/officeart/2005/8/layout/orgChart1"/>
    <dgm:cxn modelId="{24B9A867-7572-4B91-AF36-4A2B8CBB1768}" type="presParOf" srcId="{14B7CC00-0973-4406-83C9-915A8D9C9FCA}" destId="{320012E0-7DE3-4520-B1E5-C727142E3BEB}" srcOrd="8" destOrd="0" presId="urn:microsoft.com/office/officeart/2005/8/layout/orgChart1"/>
    <dgm:cxn modelId="{A50A7610-F131-406C-A646-8CCF8CC3BE8F}" type="presParOf" srcId="{14B7CC00-0973-4406-83C9-915A8D9C9FCA}" destId="{DB141BF2-4E21-4803-934C-8BC227C46188}" srcOrd="9" destOrd="0" presId="urn:microsoft.com/office/officeart/2005/8/layout/orgChart1"/>
    <dgm:cxn modelId="{4BD50998-541E-49BD-B491-6185069C6560}" type="presParOf" srcId="{DB141BF2-4E21-4803-934C-8BC227C46188}" destId="{FAE818CA-E33E-4497-8611-6898D865A75E}" srcOrd="0" destOrd="0" presId="urn:microsoft.com/office/officeart/2005/8/layout/orgChart1"/>
    <dgm:cxn modelId="{2CB41177-F199-4BF4-941D-A0865AB49DA3}" type="presParOf" srcId="{FAE818CA-E33E-4497-8611-6898D865A75E}" destId="{78A228CD-421A-459C-985E-1118238A0383}" srcOrd="0" destOrd="0" presId="urn:microsoft.com/office/officeart/2005/8/layout/orgChart1"/>
    <dgm:cxn modelId="{3D8D8596-D605-4003-BFFD-4A222BB4BA5D}" type="presParOf" srcId="{FAE818CA-E33E-4497-8611-6898D865A75E}" destId="{7661173B-6DD9-4F3C-BFFC-723DF523EFF0}" srcOrd="1" destOrd="0" presId="urn:microsoft.com/office/officeart/2005/8/layout/orgChart1"/>
    <dgm:cxn modelId="{33390348-7B51-4A91-A101-0D944893B92C}" type="presParOf" srcId="{DB141BF2-4E21-4803-934C-8BC227C46188}" destId="{E90AE9C7-F691-4B26-BF24-547CC9B4B59B}" srcOrd="1" destOrd="0" presId="urn:microsoft.com/office/officeart/2005/8/layout/orgChart1"/>
    <dgm:cxn modelId="{53DFABDE-9958-41EC-B283-98D3D96D3A51}" type="presParOf" srcId="{DB141BF2-4E21-4803-934C-8BC227C46188}" destId="{F5B77424-0CD3-4948-8CFD-02768AF29312}" srcOrd="2" destOrd="0" presId="urn:microsoft.com/office/officeart/2005/8/layout/orgChart1"/>
    <dgm:cxn modelId="{3B728A5A-C301-478F-95B1-B747E889A1A9}" type="presParOf" srcId="{14B7CC00-0973-4406-83C9-915A8D9C9FCA}" destId="{97BFC2B2-C770-4B86-B168-E4F86E5EBA16}" srcOrd="10" destOrd="0" presId="urn:microsoft.com/office/officeart/2005/8/layout/orgChart1"/>
    <dgm:cxn modelId="{664CAE2A-942A-4E19-92CD-FEB22A2E0272}" type="presParOf" srcId="{14B7CC00-0973-4406-83C9-915A8D9C9FCA}" destId="{3A07F6D3-53FF-44FE-ABF9-FD68C5BD9C31}" srcOrd="11" destOrd="0" presId="urn:microsoft.com/office/officeart/2005/8/layout/orgChart1"/>
    <dgm:cxn modelId="{2FEEB293-1890-42EF-9C7E-CC29054C4332}" type="presParOf" srcId="{3A07F6D3-53FF-44FE-ABF9-FD68C5BD9C31}" destId="{C629ADDC-5EAC-4F93-BA74-4C12FC701531}" srcOrd="0" destOrd="0" presId="urn:microsoft.com/office/officeart/2005/8/layout/orgChart1"/>
    <dgm:cxn modelId="{0F721AEB-DBCD-4C40-8556-2BC0CB976994}" type="presParOf" srcId="{C629ADDC-5EAC-4F93-BA74-4C12FC701531}" destId="{70D65827-10EA-4290-A37F-C70F0231F497}" srcOrd="0" destOrd="0" presId="urn:microsoft.com/office/officeart/2005/8/layout/orgChart1"/>
    <dgm:cxn modelId="{83C0740D-0BED-4134-B758-F0843137A035}" type="presParOf" srcId="{C629ADDC-5EAC-4F93-BA74-4C12FC701531}" destId="{C5A97BA3-3821-453C-8FD1-FB7CAB13D00C}" srcOrd="1" destOrd="0" presId="urn:microsoft.com/office/officeart/2005/8/layout/orgChart1"/>
    <dgm:cxn modelId="{CAA1ECF8-55E3-4367-86DE-478671DEDF88}" type="presParOf" srcId="{3A07F6D3-53FF-44FE-ABF9-FD68C5BD9C31}" destId="{0D5B0F9E-8D68-4ECA-89E4-4390BA29A52B}" srcOrd="1" destOrd="0" presId="urn:microsoft.com/office/officeart/2005/8/layout/orgChart1"/>
    <dgm:cxn modelId="{6DFA6514-4687-4B77-B5B3-B5B2281241A3}" type="presParOf" srcId="{3A07F6D3-53FF-44FE-ABF9-FD68C5BD9C31}" destId="{76FAC7C9-3789-4DA8-95D7-1DA60CA888C7}" srcOrd="2" destOrd="0" presId="urn:microsoft.com/office/officeart/2005/8/layout/orgChart1"/>
    <dgm:cxn modelId="{F6DBD302-220B-420D-BD71-BBD603CBA2BD}" type="presParOf" srcId="{14B7CC00-0973-4406-83C9-915A8D9C9FCA}" destId="{E085360A-B237-4E30-9389-5E98C54D6E6A}" srcOrd="12" destOrd="0" presId="urn:microsoft.com/office/officeart/2005/8/layout/orgChart1"/>
    <dgm:cxn modelId="{FE240D90-CCF5-4698-8237-D5E38907C6AF}" type="presParOf" srcId="{14B7CC00-0973-4406-83C9-915A8D9C9FCA}" destId="{013A69FA-60A4-42A9-B67C-AFD4064F53FF}" srcOrd="13" destOrd="0" presId="urn:microsoft.com/office/officeart/2005/8/layout/orgChart1"/>
    <dgm:cxn modelId="{BCCAAAE0-9755-49EA-A5D0-EAA4EFDBFEA8}" type="presParOf" srcId="{013A69FA-60A4-42A9-B67C-AFD4064F53FF}" destId="{3E6D880B-343D-4E96-8244-DDCBD6F882E9}" srcOrd="0" destOrd="0" presId="urn:microsoft.com/office/officeart/2005/8/layout/orgChart1"/>
    <dgm:cxn modelId="{860BF89B-5F65-4415-90BE-14CA301BD712}" type="presParOf" srcId="{3E6D880B-343D-4E96-8244-DDCBD6F882E9}" destId="{D7E42B27-A61D-420E-BC6E-64C8439FCF92}" srcOrd="0" destOrd="0" presId="urn:microsoft.com/office/officeart/2005/8/layout/orgChart1"/>
    <dgm:cxn modelId="{148D198D-52AC-4CA6-AB34-0291F7999432}" type="presParOf" srcId="{3E6D880B-343D-4E96-8244-DDCBD6F882E9}" destId="{51F6DCE4-AFE3-4C5F-A4B7-05E9E4BB9F4D}" srcOrd="1" destOrd="0" presId="urn:microsoft.com/office/officeart/2005/8/layout/orgChart1"/>
    <dgm:cxn modelId="{1EA05D53-7765-4EBC-BBCB-B1192F6678A9}" type="presParOf" srcId="{013A69FA-60A4-42A9-B67C-AFD4064F53FF}" destId="{D9E8C998-0FF8-40C8-882B-F7C0274355C3}" srcOrd="1" destOrd="0" presId="urn:microsoft.com/office/officeart/2005/8/layout/orgChart1"/>
    <dgm:cxn modelId="{F29ED5D5-4776-4303-A3E1-8DCDC75D251B}" type="presParOf" srcId="{013A69FA-60A4-42A9-B67C-AFD4064F53FF}" destId="{A1F0EEB5-5DD2-49C0-AD04-8EBB8A1CECA5}" srcOrd="2" destOrd="0" presId="urn:microsoft.com/office/officeart/2005/8/layout/orgChart1"/>
    <dgm:cxn modelId="{B9237919-31EA-4C54-A6A1-2FE3202B945C}" type="presParOf" srcId="{49AD8AD8-0507-419A-A59D-8E59CD9225EE}" destId="{001C9006-6BC2-4A68-801B-AE7C8B3E1E81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5360A-B237-4E30-9389-5E98C54D6E6A}">
      <dsp:nvSpPr>
        <dsp:cNvPr id="0" name=""/>
        <dsp:cNvSpPr/>
      </dsp:nvSpPr>
      <dsp:spPr>
        <a:xfrm>
          <a:off x="5449642" y="2887735"/>
          <a:ext cx="2194987" cy="29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3830"/>
              </a:lnTo>
              <a:lnTo>
                <a:pt x="2194987" y="2873830"/>
              </a:lnTo>
              <a:lnTo>
                <a:pt x="2194987" y="2966961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FC2B2-C770-4B86-B168-E4F86E5EBA16}">
      <dsp:nvSpPr>
        <dsp:cNvPr id="0" name=""/>
        <dsp:cNvSpPr/>
      </dsp:nvSpPr>
      <dsp:spPr>
        <a:xfrm>
          <a:off x="5344547" y="2887735"/>
          <a:ext cx="105095" cy="2965103"/>
        </a:xfrm>
        <a:custGeom>
          <a:avLst/>
          <a:gdLst/>
          <a:ahLst/>
          <a:cxnLst/>
          <a:rect l="0" t="0" r="0" b="0"/>
          <a:pathLst>
            <a:path>
              <a:moveTo>
                <a:pt x="105095" y="0"/>
              </a:moveTo>
              <a:lnTo>
                <a:pt x="105095" y="2871972"/>
              </a:lnTo>
              <a:lnTo>
                <a:pt x="0" y="2871972"/>
              </a:lnTo>
              <a:lnTo>
                <a:pt x="0" y="2965103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012E0-7DE3-4520-B1E5-C727142E3BEB}">
      <dsp:nvSpPr>
        <dsp:cNvPr id="0" name=""/>
        <dsp:cNvSpPr/>
      </dsp:nvSpPr>
      <dsp:spPr>
        <a:xfrm>
          <a:off x="2984239" y="2887735"/>
          <a:ext cx="2465403" cy="2965089"/>
        </a:xfrm>
        <a:custGeom>
          <a:avLst/>
          <a:gdLst/>
          <a:ahLst/>
          <a:cxnLst/>
          <a:rect l="0" t="0" r="0" b="0"/>
          <a:pathLst>
            <a:path>
              <a:moveTo>
                <a:pt x="2465403" y="0"/>
              </a:moveTo>
              <a:lnTo>
                <a:pt x="2465403" y="2871959"/>
              </a:lnTo>
              <a:lnTo>
                <a:pt x="0" y="2871959"/>
              </a:lnTo>
              <a:lnTo>
                <a:pt x="0" y="2965089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EC1CF-FFB8-489D-B470-FB2B1CA5163B}">
      <dsp:nvSpPr>
        <dsp:cNvPr id="0" name=""/>
        <dsp:cNvSpPr/>
      </dsp:nvSpPr>
      <dsp:spPr>
        <a:xfrm>
          <a:off x="1171414" y="2887735"/>
          <a:ext cx="4278228" cy="2962961"/>
        </a:xfrm>
        <a:custGeom>
          <a:avLst/>
          <a:gdLst/>
          <a:ahLst/>
          <a:cxnLst/>
          <a:rect l="0" t="0" r="0" b="0"/>
          <a:pathLst>
            <a:path>
              <a:moveTo>
                <a:pt x="4278228" y="0"/>
              </a:moveTo>
              <a:lnTo>
                <a:pt x="4278228" y="2869830"/>
              </a:lnTo>
              <a:lnTo>
                <a:pt x="0" y="2869830"/>
              </a:lnTo>
              <a:lnTo>
                <a:pt x="0" y="2962961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8B141-5B60-4119-90EA-DC70A6A8EA11}">
      <dsp:nvSpPr>
        <dsp:cNvPr id="0" name=""/>
        <dsp:cNvSpPr/>
      </dsp:nvSpPr>
      <dsp:spPr>
        <a:xfrm>
          <a:off x="4259663" y="2887735"/>
          <a:ext cx="1189979" cy="2044528"/>
        </a:xfrm>
        <a:custGeom>
          <a:avLst/>
          <a:gdLst/>
          <a:ahLst/>
          <a:cxnLst/>
          <a:rect l="0" t="0" r="0" b="0"/>
          <a:pathLst>
            <a:path>
              <a:moveTo>
                <a:pt x="1189979" y="0"/>
              </a:moveTo>
              <a:lnTo>
                <a:pt x="1189979" y="1951398"/>
              </a:lnTo>
              <a:lnTo>
                <a:pt x="0" y="1951398"/>
              </a:lnTo>
              <a:lnTo>
                <a:pt x="0" y="2044528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DA2E7-E1BF-46D9-BA78-63B773FC011E}">
      <dsp:nvSpPr>
        <dsp:cNvPr id="0" name=""/>
        <dsp:cNvSpPr/>
      </dsp:nvSpPr>
      <dsp:spPr>
        <a:xfrm>
          <a:off x="5449642" y="2887735"/>
          <a:ext cx="1141462" cy="132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109"/>
              </a:lnTo>
              <a:lnTo>
                <a:pt x="1141462" y="1230109"/>
              </a:lnTo>
              <a:lnTo>
                <a:pt x="1141462" y="1323240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9A279-D9F8-4DFE-A7C0-D14936E1307A}">
      <dsp:nvSpPr>
        <dsp:cNvPr id="0" name=""/>
        <dsp:cNvSpPr/>
      </dsp:nvSpPr>
      <dsp:spPr>
        <a:xfrm>
          <a:off x="3766461" y="2887735"/>
          <a:ext cx="1683181" cy="862115"/>
        </a:xfrm>
        <a:custGeom>
          <a:avLst/>
          <a:gdLst/>
          <a:ahLst/>
          <a:cxnLst/>
          <a:rect l="0" t="0" r="0" b="0"/>
          <a:pathLst>
            <a:path>
              <a:moveTo>
                <a:pt x="1683181" y="0"/>
              </a:moveTo>
              <a:lnTo>
                <a:pt x="1683181" y="768984"/>
              </a:lnTo>
              <a:lnTo>
                <a:pt x="0" y="768984"/>
              </a:lnTo>
              <a:lnTo>
                <a:pt x="0" y="862115"/>
              </a:lnTo>
            </a:path>
          </a:pathLst>
        </a:custGeom>
        <a:noFill/>
        <a:ln w="12700" cap="flat" cmpd="sng" algn="ctr">
          <a:solidFill>
            <a:srgbClr val="00AB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03303-DFB4-46DC-88E6-58883593AD30}">
      <dsp:nvSpPr>
        <dsp:cNvPr id="0" name=""/>
        <dsp:cNvSpPr/>
      </dsp:nvSpPr>
      <dsp:spPr>
        <a:xfrm>
          <a:off x="3504067" y="2444255"/>
          <a:ext cx="3891150" cy="443479"/>
        </a:xfrm>
        <a:prstGeom prst="rect">
          <a:avLst/>
        </a:prstGeom>
        <a:solidFill>
          <a:srgbClr val="0077C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站点根目录</a:t>
          </a:r>
        </a:p>
      </dsp:txBody>
      <dsp:txXfrm>
        <a:off x="3504067" y="2444255"/>
        <a:ext cx="3891150" cy="443479"/>
      </dsp:txXfrm>
    </dsp:sp>
    <dsp:sp modelId="{CA780FA7-AC59-4D37-BC10-AB8B327CE00D}">
      <dsp:nvSpPr>
        <dsp:cNvPr id="0" name=""/>
        <dsp:cNvSpPr/>
      </dsp:nvSpPr>
      <dsp:spPr>
        <a:xfrm>
          <a:off x="3322981" y="3749850"/>
          <a:ext cx="886958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latin typeface="Microsoft YaHei Light" panose="020B0502040204020203" pitchFamily="34" charset="-122"/>
              <a:ea typeface="Microsoft YaHei Light" panose="020B0502040204020203" pitchFamily="34" charset="-122"/>
            </a:rPr>
            <a:t>css</a:t>
          </a:r>
          <a:endParaRPr lang="zh-CN" altLang="en-US" sz="16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3322981" y="3749850"/>
        <a:ext cx="886958" cy="443479"/>
      </dsp:txXfrm>
    </dsp:sp>
    <dsp:sp modelId="{26BCCACB-F4A0-491F-9649-9D9FC5602E43}">
      <dsp:nvSpPr>
        <dsp:cNvPr id="0" name=""/>
        <dsp:cNvSpPr/>
      </dsp:nvSpPr>
      <dsp:spPr>
        <a:xfrm>
          <a:off x="6147626" y="4210975"/>
          <a:ext cx="886958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latin typeface="Microsoft YaHei Light" panose="020B0502040204020203" pitchFamily="34" charset="-122"/>
              <a:ea typeface="Microsoft YaHei Light" panose="020B0502040204020203" pitchFamily="34" charset="-122"/>
            </a:rPr>
            <a:t>img</a:t>
          </a:r>
          <a:endParaRPr lang="zh-CN" altLang="en-US" sz="16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6147626" y="4210975"/>
        <a:ext cx="886958" cy="443479"/>
      </dsp:txXfrm>
    </dsp:sp>
    <dsp:sp modelId="{A56FB129-8904-4932-B25F-C6620E19434A}">
      <dsp:nvSpPr>
        <dsp:cNvPr id="0" name=""/>
        <dsp:cNvSpPr/>
      </dsp:nvSpPr>
      <dsp:spPr>
        <a:xfrm>
          <a:off x="3816184" y="4932263"/>
          <a:ext cx="886958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 err="1">
              <a:latin typeface="Microsoft YaHei Light" panose="020B0502040204020203" pitchFamily="34" charset="-122"/>
              <a:ea typeface="Microsoft YaHei Light" panose="020B0502040204020203" pitchFamily="34" charset="-122"/>
            </a:rPr>
            <a:t>js</a:t>
          </a:r>
          <a:endParaRPr lang="zh-CN" altLang="en-US" sz="16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3816184" y="4932263"/>
        <a:ext cx="886958" cy="443479"/>
      </dsp:txXfrm>
    </dsp:sp>
    <dsp:sp modelId="{5A423A3C-FBA7-48B4-98DD-D613EC57E386}">
      <dsp:nvSpPr>
        <dsp:cNvPr id="0" name=""/>
        <dsp:cNvSpPr/>
      </dsp:nvSpPr>
      <dsp:spPr>
        <a:xfrm>
          <a:off x="727935" y="5850696"/>
          <a:ext cx="886958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index.html</a:t>
          </a:r>
          <a:endParaRPr lang="zh-CN" altLang="en-US" sz="12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727935" y="5850696"/>
        <a:ext cx="886958" cy="443479"/>
      </dsp:txXfrm>
    </dsp:sp>
    <dsp:sp modelId="{78A228CD-421A-459C-985E-1118238A0383}">
      <dsp:nvSpPr>
        <dsp:cNvPr id="0" name=""/>
        <dsp:cNvSpPr/>
      </dsp:nvSpPr>
      <dsp:spPr>
        <a:xfrm>
          <a:off x="1892432" y="5852824"/>
          <a:ext cx="2183612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Windows10Mobile.html</a:t>
          </a:r>
          <a:endParaRPr lang="zh-CN" altLang="en-US" sz="12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1892432" y="5852824"/>
        <a:ext cx="2183612" cy="443479"/>
      </dsp:txXfrm>
    </dsp:sp>
    <dsp:sp modelId="{70D65827-10EA-4290-A37F-C70F0231F497}">
      <dsp:nvSpPr>
        <dsp:cNvPr id="0" name=""/>
        <dsp:cNvSpPr/>
      </dsp:nvSpPr>
      <dsp:spPr>
        <a:xfrm>
          <a:off x="4364067" y="5852838"/>
          <a:ext cx="1960959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WindowsMobile.html</a:t>
          </a:r>
          <a:endParaRPr lang="zh-CN" altLang="en-US" sz="12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4364067" y="5852838"/>
        <a:ext cx="1960959" cy="443479"/>
      </dsp:txXfrm>
    </dsp:sp>
    <dsp:sp modelId="{D7E42B27-A61D-420E-BC6E-64C8439FCF92}">
      <dsp:nvSpPr>
        <dsp:cNvPr id="0" name=""/>
        <dsp:cNvSpPr/>
      </dsp:nvSpPr>
      <dsp:spPr>
        <a:xfrm>
          <a:off x="6609581" y="5854696"/>
          <a:ext cx="2070099" cy="443479"/>
        </a:xfrm>
        <a:prstGeom prst="rect">
          <a:avLst/>
        </a:prstGeom>
        <a:solidFill>
          <a:srgbClr val="00AB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Microsoft YaHei Light" panose="020B0502040204020203" pitchFamily="34" charset="-122"/>
              <a:ea typeface="Microsoft YaHei Light" panose="020B0502040204020203" pitchFamily="34" charset="-122"/>
            </a:rPr>
            <a:t>WindowsPhone.html</a:t>
          </a:r>
          <a:endParaRPr lang="zh-CN" altLang="en-US" sz="1200" kern="1200" dirty="0">
            <a:latin typeface="Microsoft YaHei Light" panose="020B0502040204020203" pitchFamily="34" charset="-122"/>
            <a:ea typeface="Microsoft YaHei Light" panose="020B0502040204020203" pitchFamily="34" charset="-122"/>
          </a:endParaRPr>
        </a:p>
      </dsp:txBody>
      <dsp:txXfrm>
        <a:off x="6609581" y="5854696"/>
        <a:ext cx="2070099" cy="443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B2D6-6531-C1F5-98DA-E0C014BBE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44826-C6E1-157F-1999-F32B41A1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7AC12-B1CE-6198-61C3-8E021F51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3AED2-5C8A-AF52-1FA8-BB85F9A0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604AA-63D8-D5A6-4312-6B18513B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5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D2A81-F94E-4F19-0EF4-D5044539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4D027-3235-7E9D-2781-AB66A0A5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7C2E9-47B9-0DCB-04B8-8B258B96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400A5-E30B-CAC8-7CC5-5076ADEA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877F2-9309-2F6F-0ECC-A1C24361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2AC552-0CF8-AD4E-B7AB-147393C90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98DD3-2280-2055-1EB7-A9561DBE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73373-70D8-1119-1602-BE3FE14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E4DBC-2B8E-4A75-F063-CC286179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B0E4D-DAE4-B48B-F033-B629CAA1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F22D6-FC7A-D11C-A307-A9BA2CC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7D243-8E5B-55BF-09F3-5DE68216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005B8-8D78-058B-4824-DDBCD983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EF1FF-E6D4-1068-2730-39899A2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D519E-B120-F236-9680-55E6B432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19728-5E07-8A3C-7E42-AC3DDF97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3ACAE-667D-8DA8-EB00-063FD0BC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563E-BAD4-8D2A-9C83-94959F45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F6086-DD37-9ED3-C2AD-20E59448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AB8A8-C046-2FF6-D626-1CC30F0E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6B43-E7FC-B564-6294-99C7046A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9098E-8E49-50CE-6FB6-D2093BA9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45828-CA40-DA87-951E-18716801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B05319-FB44-E65C-057D-CBF98AD9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A2ADD-4096-ECA1-0BDF-118866D1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72057-7692-3D0A-0B9B-68C1329F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4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46EC-F428-E980-0AC9-D80103A0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87DAB-201E-8379-1F4C-3D99F5AB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49CA6-14F7-CB3F-46C8-95A4439E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97056E-8402-0776-B373-DA7B576C6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5AB3A-593E-E0E3-53BE-49BE28A5D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FDD0F3-60F7-0826-B294-A8357B50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1768D3-A465-ABB4-B08E-C490F6BF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2029E6-6D78-AA07-02E1-E8D4664C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2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E565-25D8-DD1B-54E1-FCD3E6E0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48216-10A1-D4B1-3A8C-7A5B85CF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BC263-9587-7D1A-1D70-42EE0E4D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50D11-018A-6C8E-B720-571EB76C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3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3AC47C-1DE7-4EDF-B469-015724A7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293925-53F6-96F4-32EB-F6FAE02A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A5E18-80A9-325B-6CD1-CF61866D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6F7DA-DD1C-73AD-791E-F872B451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6B6DB-F682-386A-8C47-3789C48A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89415-B0E4-529A-BA21-6AD6C84F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2D10C-4B28-0855-AED3-F0E575F5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44B08-D9B8-0BD1-643B-4663D7CE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4C958-1433-F868-CD4E-28348FCC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30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0969D-BB0A-EECB-5165-61A3C718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3EB5C-817C-06E2-117D-A02172853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0A6CA-51AE-735E-F8B3-C34F9831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CF5A8F-FB28-D9CB-2A2C-F498B566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4BC53D-3FDF-CDAE-479B-48F3589C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11D4-47BA-1324-B97B-09D63141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1FE90-E3BE-D96C-E807-F39FF473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7750C-CFF5-286A-8CE8-B291F901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E7D3A-0D43-30F6-9A23-9F393C6A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7D64-8856-4A06-A81C-F204638563D3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2BE56-7909-0D74-5B22-E0812D33D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E1DFB-1F9A-0E74-8CE1-CC4853E1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AF0C-4EF0-428D-9E54-F3776D6D3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6.svg"/><Relationship Id="rId5" Type="http://schemas.openxmlformats.org/officeDocument/2006/relationships/image" Target="../media/image42.svg"/><Relationship Id="rId15" Type="http://schemas.openxmlformats.org/officeDocument/2006/relationships/hyperlink" Target="https://wp.d607.org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svg"/><Relationship Id="rId14" Type="http://schemas.openxmlformats.org/officeDocument/2006/relationships/hyperlink" Target="https://kanfa.me/23H1Web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sv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sv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BD85CB-EC79-3B97-DD4D-A4ECA08C9778}"/>
              </a:ext>
            </a:extLst>
          </p:cNvPr>
          <p:cNvSpPr/>
          <p:nvPr/>
        </p:nvSpPr>
        <p:spPr>
          <a:xfrm>
            <a:off x="0" y="1567281"/>
            <a:ext cx="12192000" cy="228600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6F180D-E220-8F6E-D449-B03425382537}"/>
              </a:ext>
            </a:extLst>
          </p:cNvPr>
          <p:cNvSpPr/>
          <p:nvPr/>
        </p:nvSpPr>
        <p:spPr>
          <a:xfrm>
            <a:off x="0" y="-1"/>
            <a:ext cx="12192000" cy="1578769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122AD-BF85-DB17-1D0F-385719F6DA0C}"/>
              </a:ext>
            </a:extLst>
          </p:cNvPr>
          <p:cNvSpPr/>
          <p:nvPr/>
        </p:nvSpPr>
        <p:spPr>
          <a:xfrm>
            <a:off x="0" y="1795881"/>
            <a:ext cx="12192000" cy="5062119"/>
          </a:xfrm>
          <a:prstGeom prst="rect">
            <a:avLst/>
          </a:prstGeom>
          <a:solidFill>
            <a:srgbClr val="0F9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324267AA-B0AD-E7B2-1D35-101B26C2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082" y="462801"/>
            <a:ext cx="5000626" cy="7103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469B6BE-6B2C-C798-3C6A-50064F31668B}"/>
              </a:ext>
            </a:extLst>
          </p:cNvPr>
          <p:cNvSpPr txBox="1"/>
          <p:nvPr/>
        </p:nvSpPr>
        <p:spPr>
          <a:xfrm>
            <a:off x="2143127" y="2872877"/>
            <a:ext cx="7186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微软</a:t>
            </a:r>
            <a:r>
              <a:rPr lang="zh-CN" altLang="en-US" sz="36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移动端</a:t>
            </a:r>
            <a:endParaRPr lang="en-US" altLang="zh-CN" sz="3600" b="0" i="0" dirty="0">
              <a:solidFill>
                <a:srgbClr val="FFFFFF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36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——</a:t>
            </a:r>
            <a:r>
              <a:rPr lang="zh-CN" altLang="en-US" sz="36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从</a:t>
            </a:r>
            <a:r>
              <a:rPr lang="zh-CN" altLang="en-US" sz="60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发家</a:t>
            </a:r>
            <a:r>
              <a:rPr lang="zh-CN" altLang="en-US" sz="36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到</a:t>
            </a:r>
            <a:r>
              <a:rPr lang="zh-CN" altLang="en-US" sz="6000" b="0" i="0" dirty="0">
                <a:solidFill>
                  <a:srgbClr val="FFFFFF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趋势</a:t>
            </a:r>
          </a:p>
        </p:txBody>
      </p:sp>
      <p:pic>
        <p:nvPicPr>
          <p:cNvPr id="22" name="图片 21" descr="图形用户界面, 应用程序&#10;&#10;描述已自动生成">
            <a:extLst>
              <a:ext uri="{FF2B5EF4-FFF2-40B4-BE49-F238E27FC236}">
                <a16:creationId xmlns:a16="http://schemas.microsoft.com/office/drawing/2014/main" id="{CB9B8669-055D-8B9C-97D6-BD9C58505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67" y="2135981"/>
            <a:ext cx="4055172" cy="7837726"/>
          </a:xfrm>
          <a:prstGeom prst="rect">
            <a:avLst/>
          </a:prstGeom>
        </p:spPr>
      </p:pic>
      <p:pic>
        <p:nvPicPr>
          <p:cNvPr id="24" name="图形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65271E-18CA-A382-55EA-E7588710A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556761" y="4156118"/>
            <a:ext cx="4055172" cy="40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>
            <a:extLst>
              <a:ext uri="{FF2B5EF4-FFF2-40B4-BE49-F238E27FC236}">
                <a16:creationId xmlns:a16="http://schemas.microsoft.com/office/drawing/2014/main" id="{83680D9A-2B1E-9259-A464-C75F471B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9109" y="3018098"/>
            <a:ext cx="4876800" cy="48768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2E342E14-73FD-23E5-B81A-D9B3E1B456F2}"/>
              </a:ext>
            </a:extLst>
          </p:cNvPr>
          <p:cNvGrpSpPr/>
          <p:nvPr/>
        </p:nvGrpSpPr>
        <p:grpSpPr>
          <a:xfrm>
            <a:off x="0" y="0"/>
            <a:ext cx="12192000" cy="1314450"/>
            <a:chOff x="0" y="0"/>
            <a:chExt cx="12192000" cy="13144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D7EEDB3-2D79-63AE-167C-F11052106D25}"/>
                </a:ext>
              </a:extLst>
            </p:cNvPr>
            <p:cNvSpPr/>
            <p:nvPr/>
          </p:nvSpPr>
          <p:spPr>
            <a:xfrm>
              <a:off x="0" y="1173118"/>
              <a:ext cx="12192000" cy="141332"/>
            </a:xfrm>
            <a:prstGeom prst="rect">
              <a:avLst/>
            </a:prstGeom>
            <a:solidFill>
              <a:srgbClr val="2B2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833B24-5FDF-4796-7032-0916485B7ED5}"/>
                </a:ext>
              </a:extLst>
            </p:cNvPr>
            <p:cNvSpPr/>
            <p:nvPr/>
          </p:nvSpPr>
          <p:spPr>
            <a:xfrm>
              <a:off x="0" y="0"/>
              <a:ext cx="12192000" cy="1173118"/>
            </a:xfrm>
            <a:prstGeom prst="rect">
              <a:avLst/>
            </a:prstGeom>
            <a:solidFill>
              <a:srgbClr val="393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310DD5CA-13C5-56A8-7BA8-0395292C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051" y="377076"/>
              <a:ext cx="3757611" cy="53375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3710BC0-4E94-073B-7FD7-9FD8CC4B97B7}"/>
                </a:ext>
              </a:extLst>
            </p:cNvPr>
            <p:cNvSpPr txBox="1"/>
            <p:nvPr/>
          </p:nvSpPr>
          <p:spPr>
            <a:xfrm>
              <a:off x="5295899" y="320785"/>
              <a:ext cx="5757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工具使用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50531B5-C284-1D55-B659-BFDAED525C50}"/>
              </a:ext>
            </a:extLst>
          </p:cNvPr>
          <p:cNvGrpSpPr/>
          <p:nvPr/>
        </p:nvGrpSpPr>
        <p:grpSpPr>
          <a:xfrm>
            <a:off x="1272865" y="2487385"/>
            <a:ext cx="9646269" cy="3840076"/>
            <a:chOff x="254571" y="1435409"/>
            <a:chExt cx="9646269" cy="38400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107029-8855-362A-A991-7D65846C7FDC}"/>
                </a:ext>
              </a:extLst>
            </p:cNvPr>
            <p:cNvSpPr/>
            <p:nvPr/>
          </p:nvSpPr>
          <p:spPr>
            <a:xfrm>
              <a:off x="262064" y="3400735"/>
              <a:ext cx="1847088" cy="1874750"/>
            </a:xfrm>
            <a:prstGeom prst="rect">
              <a:avLst/>
            </a:prstGeom>
            <a:solidFill>
              <a:srgbClr val="0F9B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600FF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48EA8C9-F970-9B4C-D1C7-684E1BEFF721}"/>
                </a:ext>
              </a:extLst>
            </p:cNvPr>
            <p:cNvSpPr/>
            <p:nvPr/>
          </p:nvSpPr>
          <p:spPr>
            <a:xfrm>
              <a:off x="254571" y="1437238"/>
              <a:ext cx="3804841" cy="18747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7CD3E191-07B8-7554-5FEC-E8F7E47BB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1471" y="3783007"/>
              <a:ext cx="1100651" cy="1100651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6C8D72F-C585-4EA4-7BE8-483CA4369DBE}"/>
                </a:ext>
              </a:extLst>
            </p:cNvPr>
            <p:cNvSpPr/>
            <p:nvPr/>
          </p:nvSpPr>
          <p:spPr>
            <a:xfrm>
              <a:off x="6096000" y="1435409"/>
              <a:ext cx="3804840" cy="3839347"/>
            </a:xfrm>
            <a:prstGeom prst="rect">
              <a:avLst/>
            </a:prstGeom>
            <a:solidFill>
              <a:srgbClr val="6425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8F59083-32C6-77B9-6B49-A7A9E458D1C0}"/>
                </a:ext>
              </a:extLst>
            </p:cNvPr>
            <p:cNvSpPr txBox="1"/>
            <p:nvPr/>
          </p:nvSpPr>
          <p:spPr>
            <a:xfrm>
              <a:off x="1898285" y="1957286"/>
              <a:ext cx="1847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Adobe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PhotoShop</a:t>
              </a:r>
              <a:endPara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A4F2BD-BF08-2630-E6BB-5C1AD4164F58}"/>
                </a:ext>
              </a:extLst>
            </p:cNvPr>
            <p:cNvSpPr txBox="1"/>
            <p:nvPr/>
          </p:nvSpPr>
          <p:spPr>
            <a:xfrm>
              <a:off x="8892526" y="4950232"/>
              <a:ext cx="1008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IntelliJ IDEA</a:t>
              </a:r>
              <a:endParaRPr lang="zh-CN" altLang="en-US" sz="12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3327E8-BFD4-4738-DFDB-D7AD0A4C5C4A}"/>
                </a:ext>
              </a:extLst>
            </p:cNvPr>
            <p:cNvSpPr txBox="1"/>
            <p:nvPr/>
          </p:nvSpPr>
          <p:spPr>
            <a:xfrm>
              <a:off x="712823" y="4791267"/>
              <a:ext cx="1847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Microsoft</a:t>
              </a: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PowerPoint</a:t>
              </a:r>
              <a:endParaRPr lang="zh-CN" altLang="en-US" sz="12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30" name="图形 29">
              <a:extLst>
                <a:ext uri="{FF2B5EF4-FFF2-40B4-BE49-F238E27FC236}">
                  <a16:creationId xmlns:a16="http://schemas.microsoft.com/office/drawing/2014/main" id="{030A55C6-FE2B-4464-8A12-E316814EB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2350" y="1639269"/>
              <a:ext cx="1491482" cy="1491482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50A809E-8C0E-2810-1B31-8890A5E2514C}"/>
                </a:ext>
              </a:extLst>
            </p:cNvPr>
            <p:cNvSpPr txBox="1"/>
            <p:nvPr/>
          </p:nvSpPr>
          <p:spPr>
            <a:xfrm>
              <a:off x="2971195" y="4338110"/>
              <a:ext cx="1270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修改</a:t>
              </a:r>
              <a:r>
                <a:rPr lang="en-US" altLang="zh-CN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svg</a:t>
              </a:r>
              <a:endPara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966B3E-034D-4B74-EF64-B5C1728A6265}"/>
                </a:ext>
              </a:extLst>
            </p:cNvPr>
            <p:cNvSpPr txBox="1"/>
            <p:nvPr/>
          </p:nvSpPr>
          <p:spPr>
            <a:xfrm>
              <a:off x="2791718" y="2889342"/>
              <a:ext cx="1440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拼合图片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A55A5F6-4DAD-00AC-95BC-BF36A20CD567}"/>
                </a:ext>
              </a:extLst>
            </p:cNvPr>
            <p:cNvSpPr/>
            <p:nvPr/>
          </p:nvSpPr>
          <p:spPr>
            <a:xfrm>
              <a:off x="2212324" y="3400006"/>
              <a:ext cx="3790550" cy="18747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600FF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FED6E7-CBD9-88B9-4967-846E6406120F}"/>
                </a:ext>
              </a:extLst>
            </p:cNvPr>
            <p:cNvSpPr/>
            <p:nvPr/>
          </p:nvSpPr>
          <p:spPr>
            <a:xfrm>
              <a:off x="4155786" y="1435409"/>
              <a:ext cx="1847088" cy="18747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6600FF"/>
                </a:solidFill>
              </a:endParaRPr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79C2AC8A-7D6C-B1D3-98B7-CF99B68DB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99937" y="2285110"/>
              <a:ext cx="1996965" cy="1996965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4732A47A-2EA3-ED5C-6352-3D13F17DB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29004" y="1829741"/>
              <a:ext cx="1100652" cy="110065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D07992-8E9F-4944-D157-A617EA434CE8}"/>
                </a:ext>
              </a:extLst>
            </p:cNvPr>
            <p:cNvSpPr txBox="1"/>
            <p:nvPr/>
          </p:nvSpPr>
          <p:spPr>
            <a:xfrm>
              <a:off x="4759595" y="3017059"/>
              <a:ext cx="184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GitHub</a:t>
              </a:r>
              <a:endParaRPr lang="zh-CN" altLang="en-US" sz="12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824A1E62-7010-457E-575F-41D9676B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33146" y="3597250"/>
              <a:ext cx="1491482" cy="1491482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10072CE-0DAF-9E58-29A9-D8A86DE75186}"/>
                </a:ext>
              </a:extLst>
            </p:cNvPr>
            <p:cNvSpPr txBox="1"/>
            <p:nvPr/>
          </p:nvSpPr>
          <p:spPr>
            <a:xfrm>
              <a:off x="3745373" y="3917833"/>
              <a:ext cx="1847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Adobe illustrator</a:t>
              </a:r>
              <a:endParaRPr lang="zh-CN" alt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16A6837-77C5-2222-1DFB-4C8401898E7C}"/>
                </a:ext>
              </a:extLst>
            </p:cNvPr>
            <p:cNvSpPr txBox="1"/>
            <p:nvPr/>
          </p:nvSpPr>
          <p:spPr>
            <a:xfrm>
              <a:off x="4738024" y="4854778"/>
              <a:ext cx="1440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Svg</a:t>
              </a:r>
              <a:r>
                <a:rPr lang="zh-CN" altLang="en-US" dirty="0">
                  <a:solidFill>
                    <a:schemeClr val="bg1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编辑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0DDCD80-B302-1231-F351-AF22FDD80B17}"/>
              </a:ext>
            </a:extLst>
          </p:cNvPr>
          <p:cNvSpPr txBox="1"/>
          <p:nvPr/>
        </p:nvSpPr>
        <p:spPr>
          <a:xfrm>
            <a:off x="842963" y="163497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Start</a:t>
            </a:r>
            <a:endParaRPr lang="zh-CN" altLang="en-US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2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7EEDB3-2D79-63AE-167C-F11052106D2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833B24-5FDF-4796-7032-0916485B7ED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10DD5CA-13C5-56A8-7BA8-0395292C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710BC0-4E94-073B-7FD7-9FD8CC4B97B7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网站发布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FBD03064-884B-E4A5-0C2A-FA4822BE9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823" y="3163138"/>
            <a:ext cx="4534590" cy="44532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8583DE2-2729-C04A-1B9F-86A91B0FBA49}"/>
              </a:ext>
            </a:extLst>
          </p:cNvPr>
          <p:cNvSpPr/>
          <p:nvPr/>
        </p:nvSpPr>
        <p:spPr>
          <a:xfrm>
            <a:off x="0" y="5965031"/>
            <a:ext cx="12192000" cy="892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D5039D-74D1-0F47-0302-3F77A20CC763}"/>
              </a:ext>
            </a:extLst>
          </p:cNvPr>
          <p:cNvSpPr/>
          <p:nvPr/>
        </p:nvSpPr>
        <p:spPr>
          <a:xfrm>
            <a:off x="1792392" y="6149204"/>
            <a:ext cx="8794646" cy="51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B0FB87-1195-581D-94F9-6653BBB45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15954" y="6102773"/>
            <a:ext cx="617483" cy="617483"/>
          </a:xfrm>
          <a:prstGeom prst="rect">
            <a:avLst/>
          </a:prstGeom>
        </p:spPr>
      </p:pic>
      <p:pic>
        <p:nvPicPr>
          <p:cNvPr id="14" name="图形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D764E5-70FD-28A4-9175-5DBA07B0C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4136" y="6097638"/>
            <a:ext cx="617483" cy="617483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9C7E9DD-68CF-B871-D975-7B6177CDD1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4427" y="6149204"/>
            <a:ext cx="514350" cy="51435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206772A4-D4E7-F54C-DF82-9EA4BCABC2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97364" y="6149204"/>
            <a:ext cx="514350" cy="5143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C17649-E0FF-44B5-D236-F29C6378A026}"/>
              </a:ext>
            </a:extLst>
          </p:cNvPr>
          <p:cNvSpPr txBox="1"/>
          <p:nvPr/>
        </p:nvSpPr>
        <p:spPr>
          <a:xfrm>
            <a:off x="2364236" y="6217144"/>
            <a:ext cx="4321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https://wp.d607.org/</a:t>
            </a:r>
            <a:endParaRPr lang="zh-CN" altLang="en-US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D80E6645-5207-E323-122B-393F37736A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4660" y="6225770"/>
            <a:ext cx="357877" cy="35787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9A6BBE4-92BC-AF38-E683-9E54F76109EC}"/>
              </a:ext>
            </a:extLst>
          </p:cNvPr>
          <p:cNvSpPr txBox="1"/>
          <p:nvPr/>
        </p:nvSpPr>
        <p:spPr>
          <a:xfrm>
            <a:off x="1521619" y="2644170"/>
            <a:ext cx="8879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网站已经发布，可由以下途径访问：</a:t>
            </a:r>
            <a:endParaRPr lang="en-US" altLang="zh-CN" sz="3200" dirty="0"/>
          </a:p>
          <a:p>
            <a:r>
              <a:rPr lang="en-US" altLang="zh-CN" sz="3200" dirty="0">
                <a:hlinkClick r:id="rId14"/>
              </a:rPr>
              <a:t>https://kanfa.me/23H1Web/</a:t>
            </a:r>
            <a:r>
              <a:rPr lang="en-US" altLang="zh-CN" sz="3200" dirty="0"/>
              <a:t> </a:t>
            </a:r>
            <a:r>
              <a:rPr lang="zh-CN" altLang="en-US" sz="3200" dirty="0"/>
              <a:t>（</a:t>
            </a:r>
            <a:r>
              <a:rPr lang="en-US" altLang="zh-CN" sz="3200" dirty="0"/>
              <a:t>GitHub Pages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en-US" altLang="zh-CN" sz="3200" dirty="0">
                <a:hlinkClick r:id="rId15"/>
              </a:rPr>
              <a:t>https://wp.d607.org/</a:t>
            </a:r>
            <a:r>
              <a:rPr lang="en-US" altLang="zh-CN" sz="3200" dirty="0"/>
              <a:t>  </a:t>
            </a:r>
            <a:r>
              <a:rPr lang="zh-CN" altLang="en-US" sz="3200" dirty="0"/>
              <a:t>（自建服务器）</a:t>
            </a:r>
          </a:p>
        </p:txBody>
      </p:sp>
    </p:spTree>
    <p:extLst>
      <p:ext uri="{BB962C8B-B14F-4D97-AF65-F5344CB8AC3E}">
        <p14:creationId xmlns:p14="http://schemas.microsoft.com/office/powerpoint/2010/main" val="313464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7EEDB3-2D79-63AE-167C-F11052106D2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833B24-5FDF-4796-7032-0916485B7ED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10DD5CA-13C5-56A8-7BA8-0395292C3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2FD125B-B70B-16B4-4D5F-6D9B95CF821D}"/>
              </a:ext>
            </a:extLst>
          </p:cNvPr>
          <p:cNvSpPr/>
          <p:nvPr/>
        </p:nvSpPr>
        <p:spPr>
          <a:xfrm>
            <a:off x="-1" y="1314450"/>
            <a:ext cx="3897086" cy="5543550"/>
          </a:xfrm>
          <a:prstGeom prst="rect">
            <a:avLst/>
          </a:prstGeom>
          <a:solidFill>
            <a:srgbClr val="00AB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795E8D-88ED-E043-B81C-2A89613D0F53}"/>
              </a:ext>
            </a:extLst>
          </p:cNvPr>
          <p:cNvSpPr/>
          <p:nvPr/>
        </p:nvSpPr>
        <p:spPr>
          <a:xfrm>
            <a:off x="3897084" y="1314450"/>
            <a:ext cx="4168240" cy="5543550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A801F7-B0B6-2658-0791-F164622DBD7F}"/>
              </a:ext>
            </a:extLst>
          </p:cNvPr>
          <p:cNvSpPr/>
          <p:nvPr/>
        </p:nvSpPr>
        <p:spPr>
          <a:xfrm>
            <a:off x="8044543" y="1313591"/>
            <a:ext cx="4147457" cy="5544409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4DCC08-3189-EB36-3F93-340B38C5A989}"/>
              </a:ext>
            </a:extLst>
          </p:cNvPr>
          <p:cNvSpPr txBox="1"/>
          <p:nvPr/>
        </p:nvSpPr>
        <p:spPr>
          <a:xfrm>
            <a:off x="575581" y="2083945"/>
            <a:ext cx="26481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李政林</a:t>
            </a:r>
            <a:endParaRPr lang="en-US" altLang="zh-CN" sz="4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编写</a:t>
            </a: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</a:t>
            </a: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酒吧点炒饭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修复</a:t>
            </a:r>
            <a:endParaRPr lang="zh-CN" altLang="en-US" sz="28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7806BA-B682-12D5-0250-C9CCF7F2761E}"/>
              </a:ext>
            </a:extLst>
          </p:cNvPr>
          <p:cNvSpPr txBox="1"/>
          <p:nvPr/>
        </p:nvSpPr>
        <p:spPr>
          <a:xfrm>
            <a:off x="8743841" y="2080609"/>
            <a:ext cx="2748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刘博源</a:t>
            </a:r>
            <a:endParaRPr lang="en-US" altLang="zh-CN" sz="4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PPT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制作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网站内容填充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44A3C2-EEC3-BD50-6AC3-144DA7712B6F}"/>
              </a:ext>
            </a:extLst>
          </p:cNvPr>
          <p:cNvSpPr txBox="1"/>
          <p:nvPr/>
        </p:nvSpPr>
        <p:spPr>
          <a:xfrm>
            <a:off x="4745893" y="2083945"/>
            <a:ext cx="24706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许玉豪</a:t>
            </a:r>
            <a:endParaRPr lang="en-US" altLang="zh-CN" sz="4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  <a:endParaRPr lang="en-US" altLang="zh-CN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编写</a:t>
            </a: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HTML</a:t>
            </a: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编写</a:t>
            </a:r>
            <a:r>
              <a:rPr lang="en-US" altLang="zh-CN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CSS</a:t>
            </a:r>
            <a:endParaRPr lang="zh-CN" alt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CD3107-F87E-CAA5-9E5A-4CB3421796B1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团队成员及分工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D5AF9A2D-C334-06D8-7550-74A1684EF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21" y="4691249"/>
            <a:ext cx="2745919" cy="2745919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C71B3F9A-8CF7-09C2-4109-84B77E065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0786" y="4631872"/>
            <a:ext cx="3150425" cy="315042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D00CD03F-FBA4-B921-4CFD-B4A4E7055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4207" y="4534739"/>
            <a:ext cx="3497564" cy="34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0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9BA70E-2B79-D9FB-0000-7CB54102D6B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32B842-E313-A54D-388B-70483287097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38990A23-3EF8-4002-4DB6-4100CBFD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59F821-9CD6-48F4-B372-EEFA46724A3C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网站设计及实现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507CAA-BEC0-F65D-4770-EE492737A0E8}"/>
              </a:ext>
            </a:extLst>
          </p:cNvPr>
          <p:cNvSpPr/>
          <p:nvPr/>
        </p:nvSpPr>
        <p:spPr>
          <a:xfrm>
            <a:off x="0" y="1314450"/>
            <a:ext cx="2586038" cy="5543550"/>
          </a:xfrm>
          <a:prstGeom prst="rect">
            <a:avLst/>
          </a:prstGeom>
          <a:solidFill>
            <a:srgbClr val="1A1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43574-0F9E-C552-2063-433F6BBEA53A}"/>
              </a:ext>
            </a:extLst>
          </p:cNvPr>
          <p:cNvSpPr/>
          <p:nvPr/>
        </p:nvSpPr>
        <p:spPr>
          <a:xfrm>
            <a:off x="85725" y="1457326"/>
            <a:ext cx="2414588" cy="564356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44FC53-C3FD-A90F-D7B5-D737378DEC8F}"/>
              </a:ext>
            </a:extLst>
          </p:cNvPr>
          <p:cNvSpPr txBox="1"/>
          <p:nvPr/>
        </p:nvSpPr>
        <p:spPr>
          <a:xfrm>
            <a:off x="400051" y="1576741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E18A8-C866-0A1B-10AE-A901BEFB3530}"/>
              </a:ext>
            </a:extLst>
          </p:cNvPr>
          <p:cNvSpPr txBox="1"/>
          <p:nvPr/>
        </p:nvSpPr>
        <p:spPr>
          <a:xfrm>
            <a:off x="400051" y="327585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目录编排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42441-6B25-B98B-D9C0-E0862A2BE451}"/>
              </a:ext>
            </a:extLst>
          </p:cNvPr>
          <p:cNvSpPr txBox="1"/>
          <p:nvPr/>
        </p:nvSpPr>
        <p:spPr>
          <a:xfrm>
            <a:off x="400051" y="212289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响应式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D28BBC0F-67FF-192E-0C03-DA1E14018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4919" y="3246482"/>
            <a:ext cx="4876800" cy="4876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2861C93-6E87-3E2B-110E-86CF54A42F1D}"/>
              </a:ext>
            </a:extLst>
          </p:cNvPr>
          <p:cNvSpPr txBox="1"/>
          <p:nvPr/>
        </p:nvSpPr>
        <p:spPr>
          <a:xfrm>
            <a:off x="400051" y="269937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D12C9-2281-96DE-9167-13A0BF744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911" y="3907085"/>
            <a:ext cx="5159830" cy="26776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75BB08B-44E6-20DD-8E17-2FA830D7A188}"/>
              </a:ext>
            </a:extLst>
          </p:cNvPr>
          <p:cNvSpPr txBox="1"/>
          <p:nvPr/>
        </p:nvSpPr>
        <p:spPr>
          <a:xfrm>
            <a:off x="3040084" y="1761407"/>
            <a:ext cx="8621485" cy="18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为致敬鲍尔默时期的微软，全站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UI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设计灵感均来自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2013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年版微软官网，采用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Metro Design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（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aka Windows 8 Style UI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）。网站的三个主题色分别代表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Windows Mobile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时期、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Windows Phone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时期和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Windows 10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时期的主题色。</a:t>
            </a:r>
          </a:p>
        </p:txBody>
      </p:sp>
    </p:spTree>
    <p:extLst>
      <p:ext uri="{BB962C8B-B14F-4D97-AF65-F5344CB8AC3E}">
        <p14:creationId xmlns:p14="http://schemas.microsoft.com/office/powerpoint/2010/main" val="204325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F1957F7-F1FB-F750-636C-5860FD9E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4919" y="3246482"/>
            <a:ext cx="4876800" cy="4876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9BA70E-2B79-D9FB-0000-7CB54102D6B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32B842-E313-A54D-388B-70483287097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38990A23-3EF8-4002-4DB6-4100CBFD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59F821-9CD6-48F4-B372-EEFA46724A3C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网站设计及实现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507CAA-BEC0-F65D-4770-EE492737A0E8}"/>
              </a:ext>
            </a:extLst>
          </p:cNvPr>
          <p:cNvSpPr/>
          <p:nvPr/>
        </p:nvSpPr>
        <p:spPr>
          <a:xfrm>
            <a:off x="0" y="1314450"/>
            <a:ext cx="2586038" cy="5543550"/>
          </a:xfrm>
          <a:prstGeom prst="rect">
            <a:avLst/>
          </a:prstGeom>
          <a:solidFill>
            <a:srgbClr val="1A1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43574-0F9E-C552-2063-433F6BBEA53A}"/>
              </a:ext>
            </a:extLst>
          </p:cNvPr>
          <p:cNvSpPr/>
          <p:nvPr/>
        </p:nvSpPr>
        <p:spPr>
          <a:xfrm>
            <a:off x="85725" y="2025387"/>
            <a:ext cx="2414588" cy="564356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44FC53-C3FD-A90F-D7B5-D737378DEC8F}"/>
              </a:ext>
            </a:extLst>
          </p:cNvPr>
          <p:cNvSpPr txBox="1"/>
          <p:nvPr/>
        </p:nvSpPr>
        <p:spPr>
          <a:xfrm>
            <a:off x="400051" y="1576741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E18A8-C866-0A1B-10AE-A901BEFB3530}"/>
              </a:ext>
            </a:extLst>
          </p:cNvPr>
          <p:cNvSpPr txBox="1"/>
          <p:nvPr/>
        </p:nvSpPr>
        <p:spPr>
          <a:xfrm>
            <a:off x="400051" y="327585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目录编排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42441-6B25-B98B-D9C0-E0862A2BE451}"/>
              </a:ext>
            </a:extLst>
          </p:cNvPr>
          <p:cNvSpPr txBox="1"/>
          <p:nvPr/>
        </p:nvSpPr>
        <p:spPr>
          <a:xfrm>
            <a:off x="400051" y="212289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响应式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861C93-6E87-3E2B-110E-86CF54A42F1D}"/>
              </a:ext>
            </a:extLst>
          </p:cNvPr>
          <p:cNvSpPr txBox="1"/>
          <p:nvPr/>
        </p:nvSpPr>
        <p:spPr>
          <a:xfrm>
            <a:off x="400051" y="269937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D97EC8-DDC8-EFA8-8D46-FCE2C0560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540" y="3645191"/>
            <a:ext cx="3598117" cy="29967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411BAB-C45B-244A-9B7A-E6BC9C274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544" y="3650506"/>
            <a:ext cx="3139817" cy="2991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DE0D32-86A3-D059-7D0E-07D2B4F0D46D}"/>
              </a:ext>
            </a:extLst>
          </p:cNvPr>
          <p:cNvSpPr txBox="1"/>
          <p:nvPr/>
        </p:nvSpPr>
        <p:spPr>
          <a:xfrm>
            <a:off x="3040084" y="1761407"/>
            <a:ext cx="8621485" cy="139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对于移动端适配，当网站宽度小于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768px</a:t>
            </a:r>
            <a:r>
              <a:rPr lang="zh-CN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时会自动切换为移动端视图。顶部导航栏的链接文字会被隐藏，网站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Logo</a:t>
            </a:r>
            <a:r>
              <a:rPr lang="zh-CN" altLang="zh-CN" sz="2400" kern="12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会被缩小，侧边导航栏会顶置。但按钮会变大以便手指触控操作。</a:t>
            </a:r>
            <a:endParaRPr lang="zh-CN" altLang="zh-C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004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BB07AB9C-C63D-0084-AFC7-4329534E7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4919" y="3246482"/>
            <a:ext cx="4876800" cy="4876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9BA70E-2B79-D9FB-0000-7CB54102D6B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32B842-E313-A54D-388B-70483287097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38990A23-3EF8-4002-4DB6-4100CBFD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59F821-9CD6-48F4-B372-EEFA46724A3C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网站设计及实现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507CAA-BEC0-F65D-4770-EE492737A0E8}"/>
              </a:ext>
            </a:extLst>
          </p:cNvPr>
          <p:cNvSpPr/>
          <p:nvPr/>
        </p:nvSpPr>
        <p:spPr>
          <a:xfrm>
            <a:off x="0" y="1314450"/>
            <a:ext cx="2586038" cy="5543550"/>
          </a:xfrm>
          <a:prstGeom prst="rect">
            <a:avLst/>
          </a:prstGeom>
          <a:solidFill>
            <a:srgbClr val="1A1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43574-0F9E-C552-2063-433F6BBEA53A}"/>
              </a:ext>
            </a:extLst>
          </p:cNvPr>
          <p:cNvSpPr/>
          <p:nvPr/>
        </p:nvSpPr>
        <p:spPr>
          <a:xfrm>
            <a:off x="85725" y="2601867"/>
            <a:ext cx="2414588" cy="564356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44FC53-C3FD-A90F-D7B5-D737378DEC8F}"/>
              </a:ext>
            </a:extLst>
          </p:cNvPr>
          <p:cNvSpPr txBox="1"/>
          <p:nvPr/>
        </p:nvSpPr>
        <p:spPr>
          <a:xfrm>
            <a:off x="400051" y="1576741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E18A8-C866-0A1B-10AE-A901BEFB3530}"/>
              </a:ext>
            </a:extLst>
          </p:cNvPr>
          <p:cNvSpPr txBox="1"/>
          <p:nvPr/>
        </p:nvSpPr>
        <p:spPr>
          <a:xfrm>
            <a:off x="400051" y="327585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目录编排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42441-6B25-B98B-D9C0-E0862A2BE451}"/>
              </a:ext>
            </a:extLst>
          </p:cNvPr>
          <p:cNvSpPr txBox="1"/>
          <p:nvPr/>
        </p:nvSpPr>
        <p:spPr>
          <a:xfrm>
            <a:off x="400051" y="212289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响应式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00FC8B-4D30-DA3F-C97B-76FBCD0CF1C2}"/>
              </a:ext>
            </a:extLst>
          </p:cNvPr>
          <p:cNvSpPr txBox="1"/>
          <p:nvPr/>
        </p:nvSpPr>
        <p:spPr>
          <a:xfrm>
            <a:off x="3040084" y="1761407"/>
            <a:ext cx="9294019" cy="271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响应式设计主要借助媒体查询，搭配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Flex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布局作为辅助。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顶部导航栏悬浮通过 </a:t>
            </a:r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position:fixed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所有徽标均采用</a:t>
            </a:r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svg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格式。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侧边栏滚动效果使用</a:t>
            </a:r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Javascript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为了代码简洁，不同颜色的</a:t>
            </a:r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svg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图片直接使用多个版本共存的设计。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考虑到界面美观性，网站首页并没有设计复杂的布局。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861C93-6E87-3E2B-110E-86CF54A42F1D}"/>
              </a:ext>
            </a:extLst>
          </p:cNvPr>
          <p:cNvSpPr txBox="1"/>
          <p:nvPr/>
        </p:nvSpPr>
        <p:spPr>
          <a:xfrm>
            <a:off x="400051" y="269937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设计实现</a:t>
            </a:r>
          </a:p>
        </p:txBody>
      </p:sp>
    </p:spTree>
    <p:extLst>
      <p:ext uri="{BB962C8B-B14F-4D97-AF65-F5344CB8AC3E}">
        <p14:creationId xmlns:p14="http://schemas.microsoft.com/office/powerpoint/2010/main" val="197736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8C78A51-1C14-67A0-6404-A4ED60B6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4919" y="3246482"/>
            <a:ext cx="4876800" cy="4876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9BA70E-2B79-D9FB-0000-7CB54102D6B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32B842-E313-A54D-388B-70483287097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38990A23-3EF8-4002-4DB6-4100CBFD0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059F821-9CD6-48F4-B372-EEFA46724A3C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网站设计及实现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507CAA-BEC0-F65D-4770-EE492737A0E8}"/>
              </a:ext>
            </a:extLst>
          </p:cNvPr>
          <p:cNvSpPr/>
          <p:nvPr/>
        </p:nvSpPr>
        <p:spPr>
          <a:xfrm>
            <a:off x="0" y="1314450"/>
            <a:ext cx="2586038" cy="5543550"/>
          </a:xfrm>
          <a:prstGeom prst="rect">
            <a:avLst/>
          </a:prstGeom>
          <a:solidFill>
            <a:srgbClr val="1A1D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43574-0F9E-C552-2063-433F6BBEA53A}"/>
              </a:ext>
            </a:extLst>
          </p:cNvPr>
          <p:cNvSpPr/>
          <p:nvPr/>
        </p:nvSpPr>
        <p:spPr>
          <a:xfrm>
            <a:off x="85725" y="3178347"/>
            <a:ext cx="2414588" cy="564356"/>
          </a:xfrm>
          <a:prstGeom prst="rect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44FC53-C3FD-A90F-D7B5-D737378DEC8F}"/>
              </a:ext>
            </a:extLst>
          </p:cNvPr>
          <p:cNvSpPr txBox="1"/>
          <p:nvPr/>
        </p:nvSpPr>
        <p:spPr>
          <a:xfrm>
            <a:off x="400051" y="1576741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UI</a:t>
            </a:r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3E18A8-C866-0A1B-10AE-A901BEFB3530}"/>
              </a:ext>
            </a:extLst>
          </p:cNvPr>
          <p:cNvSpPr txBox="1"/>
          <p:nvPr/>
        </p:nvSpPr>
        <p:spPr>
          <a:xfrm>
            <a:off x="400051" y="327585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目录编排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42441-6B25-B98B-D9C0-E0862A2BE451}"/>
              </a:ext>
            </a:extLst>
          </p:cNvPr>
          <p:cNvSpPr txBox="1"/>
          <p:nvPr/>
        </p:nvSpPr>
        <p:spPr>
          <a:xfrm>
            <a:off x="400051" y="212289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响应式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861C93-6E87-3E2B-110E-86CF54A42F1D}"/>
              </a:ext>
            </a:extLst>
          </p:cNvPr>
          <p:cNvSpPr txBox="1"/>
          <p:nvPr/>
        </p:nvSpPr>
        <p:spPr>
          <a:xfrm>
            <a:off x="400051" y="2699379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CC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设计实现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4ACC091-486A-D39C-5A25-F45D27596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696825"/>
              </p:ext>
            </p:extLst>
          </p:nvPr>
        </p:nvGraphicFramePr>
        <p:xfrm>
          <a:off x="2671763" y="-475013"/>
          <a:ext cx="10885343" cy="876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3211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6EC0F455-DCD1-5C6B-74C1-14DAC997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31" y="2869473"/>
            <a:ext cx="4876800" cy="4876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7EEDB3-2D79-63AE-167C-F11052106D2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833B24-5FDF-4796-7032-0916485B7ED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10DD5CA-13C5-56A8-7BA8-0395292C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710BC0-4E94-073B-7FD7-9FD8CC4B97B7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素材列表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4CBE798-9E6A-7736-30FC-236677308DEB}"/>
              </a:ext>
            </a:extLst>
          </p:cNvPr>
          <p:cNvGrpSpPr/>
          <p:nvPr/>
        </p:nvGrpSpPr>
        <p:grpSpPr>
          <a:xfrm>
            <a:off x="1182534" y="1953328"/>
            <a:ext cx="9826931" cy="3958188"/>
            <a:chOff x="1345584" y="1923640"/>
            <a:chExt cx="9826931" cy="3958188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1094DE03-4319-291E-A1B0-EC7BB097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45584" y="1923640"/>
              <a:ext cx="1020925" cy="1020925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E4D9C566-4CFC-948D-1D7F-272186B7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8492" y="3428860"/>
              <a:ext cx="975108" cy="947748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87307C0-35ED-F19E-F8BB-8644B527BE27}"/>
                </a:ext>
              </a:extLst>
            </p:cNvPr>
            <p:cNvSpPr txBox="1"/>
            <p:nvPr/>
          </p:nvSpPr>
          <p:spPr>
            <a:xfrm>
              <a:off x="2832356" y="2172492"/>
              <a:ext cx="822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网站文本选自维基百科 </a:t>
              </a:r>
              <a:r>
                <a:rPr lang="en-US" altLang="zh-CN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Windows Phone </a:t>
              </a:r>
              <a:r>
                <a:rPr lang="zh-CN" altLang="en-US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词条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FC227A5-0A21-3E2D-0975-23D706057120}"/>
                </a:ext>
              </a:extLst>
            </p:cNvPr>
            <p:cNvSpPr txBox="1"/>
            <p:nvPr/>
          </p:nvSpPr>
          <p:spPr>
            <a:xfrm>
              <a:off x="2832356" y="3639069"/>
              <a:ext cx="8340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由</a:t>
              </a:r>
              <a:r>
                <a:rPr lang="en-US" altLang="zh-CN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ChatGPT</a:t>
              </a:r>
              <a:r>
                <a:rPr lang="zh-CN" altLang="en-US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负责中文翻译和大陆用词转化</a:t>
              </a:r>
            </a:p>
          </p:txBody>
        </p:sp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A9FBCD42-9407-EBA9-8197-6CD606A0A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8492" y="4860903"/>
              <a:ext cx="1020925" cy="102092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F283CB-C55F-F1E3-AAEF-A521105CAAC5}"/>
                </a:ext>
              </a:extLst>
            </p:cNvPr>
            <p:cNvSpPr txBox="1"/>
            <p:nvPr/>
          </p:nvSpPr>
          <p:spPr>
            <a:xfrm>
              <a:off x="2832355" y="5105646"/>
              <a:ext cx="8340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svg</a:t>
              </a:r>
              <a:r>
                <a:rPr lang="zh-CN" altLang="en-US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图标素材来自</a:t>
              </a:r>
              <a:r>
                <a:rPr lang="en-US" altLang="zh-CN" sz="28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icons8</a:t>
              </a:r>
              <a:endPara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92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7EEDB3-2D79-63AE-167C-F11052106D2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D2A292C-88BA-077A-2B97-45D4BEFE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31" y="2869473"/>
            <a:ext cx="4876800" cy="4876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833B24-5FDF-4796-7032-0916485B7ED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10DD5CA-13C5-56A8-7BA8-0395292C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710BC0-4E94-073B-7FD7-9FD8CC4B97B7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素材列表</a:t>
            </a:r>
          </a:p>
        </p:txBody>
      </p:sp>
      <p:pic>
        <p:nvPicPr>
          <p:cNvPr id="1026" name="Picture 2" descr="Windows10">
            <a:extLst>
              <a:ext uri="{FF2B5EF4-FFF2-40B4-BE49-F238E27FC236}">
                <a16:creationId xmlns:a16="http://schemas.microsoft.com/office/drawing/2014/main" id="{2087EDBE-EBF0-64AA-4DBB-3F5FB779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69" y="1743729"/>
            <a:ext cx="2109315" cy="40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M5">
            <a:extLst>
              <a:ext uri="{FF2B5EF4-FFF2-40B4-BE49-F238E27FC236}">
                <a16:creationId xmlns:a16="http://schemas.microsoft.com/office/drawing/2014/main" id="{2D1ADF2F-88BF-E5AC-1698-BE98DBE43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94" y="1793703"/>
            <a:ext cx="2600325" cy="38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M653">
            <a:extLst>
              <a:ext uri="{FF2B5EF4-FFF2-40B4-BE49-F238E27FC236}">
                <a16:creationId xmlns:a16="http://schemas.microsoft.com/office/drawing/2014/main" id="{8DA6FD7C-7DB1-A130-7E24-F7529B67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30" y="1743729"/>
            <a:ext cx="2957996" cy="39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07776BA9-B662-C3DF-A58D-8A0BE8B3C042}"/>
              </a:ext>
            </a:extLst>
          </p:cNvPr>
          <p:cNvSpPr txBox="1"/>
          <p:nvPr/>
        </p:nvSpPr>
        <p:spPr>
          <a:xfrm>
            <a:off x="654606" y="5973729"/>
            <a:ext cx="30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Windows10Mobile.png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8B209C3-B6E9-34A0-E0B7-8F3F2D62BF1F}"/>
              </a:ext>
            </a:extLst>
          </p:cNvPr>
          <p:cNvSpPr txBox="1"/>
          <p:nvPr/>
        </p:nvSpPr>
        <p:spPr>
          <a:xfrm>
            <a:off x="4216136" y="5973729"/>
            <a:ext cx="30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WM50today.png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03976C-8975-FC00-7311-26B7B50D7203}"/>
              </a:ext>
            </a:extLst>
          </p:cNvPr>
          <p:cNvSpPr txBox="1"/>
          <p:nvPr/>
        </p:nvSpPr>
        <p:spPr>
          <a:xfrm>
            <a:off x="8149386" y="5976426"/>
            <a:ext cx="30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WM653.png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70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FA3F2E-75E7-0EA2-171B-CF7F9CE6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31" y="2869473"/>
            <a:ext cx="4876800" cy="4876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7EEDB3-2D79-63AE-167C-F11052106D25}"/>
              </a:ext>
            </a:extLst>
          </p:cNvPr>
          <p:cNvSpPr/>
          <p:nvPr/>
        </p:nvSpPr>
        <p:spPr>
          <a:xfrm>
            <a:off x="0" y="1173118"/>
            <a:ext cx="12192000" cy="141332"/>
          </a:xfrm>
          <a:prstGeom prst="rect">
            <a:avLst/>
          </a:prstGeom>
          <a:solidFill>
            <a:srgbClr val="2B2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833B24-5FDF-4796-7032-0916485B7ED5}"/>
              </a:ext>
            </a:extLst>
          </p:cNvPr>
          <p:cNvSpPr/>
          <p:nvPr/>
        </p:nvSpPr>
        <p:spPr>
          <a:xfrm>
            <a:off x="0" y="0"/>
            <a:ext cx="12192000" cy="1173118"/>
          </a:xfrm>
          <a:prstGeom prst="rect">
            <a:avLst/>
          </a:prstGeom>
          <a:solidFill>
            <a:srgbClr val="39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10DD5CA-13C5-56A8-7BA8-0395292C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51" y="377076"/>
            <a:ext cx="3757611" cy="5337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710BC0-4E94-073B-7FD7-9FD8CC4B97B7}"/>
              </a:ext>
            </a:extLst>
          </p:cNvPr>
          <p:cNvSpPr txBox="1"/>
          <p:nvPr/>
        </p:nvSpPr>
        <p:spPr>
          <a:xfrm>
            <a:off x="5295899" y="320785"/>
            <a:ext cx="57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素材列表</a:t>
            </a:r>
          </a:p>
        </p:txBody>
      </p:sp>
      <p:pic>
        <p:nvPicPr>
          <p:cNvPr id="2" name="Picture 8" descr="Metro">
            <a:extLst>
              <a:ext uri="{FF2B5EF4-FFF2-40B4-BE49-F238E27FC236}">
                <a16:creationId xmlns:a16="http://schemas.microsoft.com/office/drawing/2014/main" id="{C3420DDF-DB8F-8B88-198D-4A4B0F49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21" y="1892608"/>
            <a:ext cx="7097209" cy="35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ndows10Mobile">
            <a:extLst>
              <a:ext uri="{FF2B5EF4-FFF2-40B4-BE49-F238E27FC236}">
                <a16:creationId xmlns:a16="http://schemas.microsoft.com/office/drawing/2014/main" id="{5074F3B0-2640-5FF9-D3C2-84D1B5E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088" y="1892608"/>
            <a:ext cx="2110674" cy="35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F12E45-F80A-6A32-0BAE-E8A58D4216CF}"/>
              </a:ext>
            </a:extLst>
          </p:cNvPr>
          <p:cNvSpPr txBox="1"/>
          <p:nvPr/>
        </p:nvSpPr>
        <p:spPr>
          <a:xfrm>
            <a:off x="1566871" y="5684882"/>
            <a:ext cx="611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MetroDesign.png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824E6A-2177-9B3A-DCEE-F3140AB33B7D}"/>
              </a:ext>
            </a:extLst>
          </p:cNvPr>
          <p:cNvSpPr txBox="1"/>
          <p:nvPr/>
        </p:nvSpPr>
        <p:spPr>
          <a:xfrm>
            <a:off x="8302260" y="5682196"/>
            <a:ext cx="339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Windows10Mobile2.png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47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393</Words>
  <Application>Microsoft Office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Light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Lopliter</dc:creator>
  <cp:lastModifiedBy>刘 **</cp:lastModifiedBy>
  <cp:revision>5</cp:revision>
  <dcterms:created xsi:type="dcterms:W3CDTF">2023-06-06T15:09:55Z</dcterms:created>
  <dcterms:modified xsi:type="dcterms:W3CDTF">2023-06-12T03:37:57Z</dcterms:modified>
</cp:coreProperties>
</file>