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Impact" panose="020B0806030902050204" pitchFamily="34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Slab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69f9ec5c7c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69f9ec5c7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9f9ec5c7c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69f9ec5c7c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b7778e48b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b7778e48b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9f9ec5c7c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69f9ec5c7c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9f9ec5c7c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169f9ec5c7c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69f9ec5c7c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69f9ec5c7c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9f9ec5c7c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169f9ec5c7c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9f9ec5c7c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69f9ec5c7c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9f9ec5c7c_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69f9ec5c7c_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6b52f5e3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16b52f5e3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9f9ec5c7c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69f9ec5c7c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9f9ec5c7c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69f9ec5c7c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7e8CovTP2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Impact"/>
              <a:buNone/>
            </a:pPr>
            <a:r>
              <a:rPr lang="en" sz="6000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PROJECT 4</a:t>
            </a:r>
            <a:endParaRPr sz="6000">
              <a:solidFill>
                <a:srgbClr val="FF99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59425" y="74375"/>
            <a:ext cx="8155800" cy="7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Output Display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99150" y="1053500"/>
            <a:ext cx="8416200" cy="40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used D3 to create a grid to output our data from our python processor. This was done in three steps; 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 Import necessary packages, define the application in flask and create a datastore.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 Create the code to generate data to send to the front end for the home page.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3. Convert data into json format for d3 and send the same to the front end</a:t>
            </a:r>
            <a:endParaRPr/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created two divisions, one to host the users puzzle on the left and one to host the solved sudoku data on the right.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data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7513"/>
            <a:ext cx="5056724" cy="314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725" y="1427525"/>
            <a:ext cx="3967424" cy="31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628650" y="207465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5500">
                <a:solidFill>
                  <a:srgbClr val="FF9900"/>
                </a:solidFill>
              </a:rPr>
              <a:t>Demonstration!</a:t>
            </a:r>
            <a:endParaRPr sz="55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Brainstorming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/>
              <a:t>Current used car market - forecasting future prices using Linear Regression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/>
              <a:t>How to find the most dominant colors in an image using k-means clustering - an unsupervised learning technique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/>
              <a:t>Location of fishing vessels (world wide) from voyage patterns using Logistic Regression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/>
              <a:t>Sudoku Puzzle Solver using convolutional neural networks to read puzzle images and solve the puzzle using Python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What is Sudoku???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1" name="Google Shape;81;p16" descr="puzzle solved" title="sudoku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825" y="1369225"/>
            <a:ext cx="4732025" cy="35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Overview of Project Tools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25" y="1706450"/>
            <a:ext cx="1647500" cy="21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6850" y="1268016"/>
            <a:ext cx="5049853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User Interface - Home Page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194074"/>
            <a:ext cx="3889345" cy="13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4783550" y="1194063"/>
            <a:ext cx="3592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user to upload their puzzles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the function to read &amp; return the puzzle for user to further check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28650" y="2713225"/>
            <a:ext cx="8051100" cy="2250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2834925"/>
            <a:ext cx="4847126" cy="20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Use Interface - Solution Page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50" y="1549569"/>
            <a:ext cx="8839199" cy="242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Use Interface - Solution Page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75" y="1391769"/>
            <a:ext cx="5847596" cy="357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400" y="860825"/>
            <a:ext cx="2881700" cy="41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Machine Learning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628650" y="959475"/>
            <a:ext cx="8371500" cy="3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Use range of image processing techniques to find the puzzle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romanL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Convert image to grayscale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romanL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Apply Gaussian blur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romanL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Threshold the image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romanL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Find contours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Extract digit cell and return it so that the ML model can recognise it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Loop through each cell of the 9x9 puzzle and on each cell read and predict the number and place into board array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Display recognised numbers on puzzle</a:t>
            </a:r>
            <a:br>
              <a:rPr lang="en" sz="1500">
                <a:latin typeface="Calibri"/>
                <a:ea typeface="Calibri"/>
                <a:cs typeface="Calibri"/>
                <a:sym typeface="Calibri"/>
              </a:rPr>
            </a:b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lang="en" sz="1500"/>
              <a:t>User option to amend wrong predictions </a:t>
            </a:r>
            <a:br>
              <a:rPr lang="en" sz="1500"/>
            </a:br>
            <a:endParaRPr sz="1500"/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lang="en" sz="1500"/>
              <a:t>Solve!</a:t>
            </a:r>
            <a:endParaRPr sz="1500"/>
          </a:p>
        </p:txBody>
      </p:sp>
      <p:grpSp>
        <p:nvGrpSpPr>
          <p:cNvPr id="117" name="Google Shape;117;p21"/>
          <p:cNvGrpSpPr/>
          <p:nvPr/>
        </p:nvGrpSpPr>
        <p:grpSpPr>
          <a:xfrm>
            <a:off x="3268313" y="1185351"/>
            <a:ext cx="5425688" cy="992374"/>
            <a:chOff x="3344513" y="1413951"/>
            <a:chExt cx="5425688" cy="992374"/>
          </a:xfrm>
        </p:grpSpPr>
        <p:pic>
          <p:nvPicPr>
            <p:cNvPr id="118" name="Google Shape;1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24050" y="1413951"/>
              <a:ext cx="2830675" cy="1878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10725" y="1656400"/>
              <a:ext cx="2654925" cy="171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10725" y="1882550"/>
              <a:ext cx="4859476" cy="187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44513" y="2125000"/>
              <a:ext cx="5266451" cy="281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575075" y="4615950"/>
            <a:ext cx="8371500" cy="9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Note: Originally used a handwriting recognition model created earlier, just finished training new model which is trained on both handwritten and text data, and trained longer/with more Conv2D layers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solidFill>
                  <a:srgbClr val="FF9900"/>
                </a:solidFill>
              </a:rPr>
              <a:t>Sudoku Solver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55800" y="1039425"/>
            <a:ext cx="44235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/>
              <a:t>We wrote our own Sudoku solver module in Python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/>
              <a:t>Follows a ‘backtracking’ algorithm: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Char char="●"/>
            </a:pPr>
            <a:r>
              <a:rPr lang="en"/>
              <a:t>Outputs the solved grid as a list of lists, and the order each number was added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042" y="0"/>
            <a:ext cx="409196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65066"/>
            <a:ext cx="4755499" cy="2563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(16:9)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Roboto</vt:lpstr>
      <vt:lpstr>Roboto Slab</vt:lpstr>
      <vt:lpstr>Arial</vt:lpstr>
      <vt:lpstr>Impact</vt:lpstr>
      <vt:lpstr>Calibri</vt:lpstr>
      <vt:lpstr>Marina</vt:lpstr>
      <vt:lpstr>PROJECT 4</vt:lpstr>
      <vt:lpstr>Brainstorming</vt:lpstr>
      <vt:lpstr>What is Sudoku???</vt:lpstr>
      <vt:lpstr>Overview of Project Tools</vt:lpstr>
      <vt:lpstr>User Interface - Home Page</vt:lpstr>
      <vt:lpstr>Use Interface - Solution Page</vt:lpstr>
      <vt:lpstr>Use Interface - Solution Page</vt:lpstr>
      <vt:lpstr>Machine Learning </vt:lpstr>
      <vt:lpstr>Sudoku Solver</vt:lpstr>
      <vt:lpstr>Output Display</vt:lpstr>
      <vt:lpstr>Output data</vt:lpstr>
      <vt:lpstr>Demonstration!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</dc:title>
  <dc:creator>Jason Butt</dc:creator>
  <cp:lastModifiedBy>KODY ANNE GALEA</cp:lastModifiedBy>
  <cp:revision>1</cp:revision>
  <dcterms:modified xsi:type="dcterms:W3CDTF">2022-10-17T09:52:01Z</dcterms:modified>
</cp:coreProperties>
</file>