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4" r:id="rId5"/>
    <p:sldId id="272" r:id="rId6"/>
    <p:sldId id="271" r:id="rId7"/>
    <p:sldId id="258" r:id="rId8"/>
    <p:sldId id="259" r:id="rId9"/>
    <p:sldId id="260" r:id="rId10"/>
    <p:sldId id="278" r:id="rId11"/>
    <p:sldId id="280" r:id="rId12"/>
    <p:sldId id="268" r:id="rId13"/>
    <p:sldId id="283" r:id="rId14"/>
    <p:sldId id="267" r:id="rId15"/>
    <p:sldId id="284" r:id="rId16"/>
    <p:sldId id="281" r:id="rId17"/>
    <p:sldId id="269" r:id="rId18"/>
    <p:sldId id="262" r:id="rId19"/>
    <p:sldId id="26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AD18"/>
    <a:srgbClr val="CC00CC"/>
    <a:srgbClr val="669900"/>
    <a:srgbClr val="FF9900"/>
    <a:srgbClr val="3366CC"/>
    <a:srgbClr val="0000CC"/>
    <a:srgbClr val="3333FF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>
        <p:scale>
          <a:sx n="51" d="100"/>
          <a:sy n="51" d="100"/>
        </p:scale>
        <p:origin x="110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B3CD-8CFB-1028-7951-800FB091B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Tahoma" panose="020B0604030504040204" pitchFamily="34" charset="0"/>
                <a:cs typeface="Tahoma" panose="020B0604030504040204" pitchFamily="34" charset="0"/>
              </a:rPr>
              <a:t>Economic Analysis in Relation to Australia’s Population</a:t>
            </a:r>
            <a:endParaRPr lang="en-AU" sz="4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A1C10-98F5-DA52-A26F-CCA3E433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James Le                   Kathleen </a:t>
            </a:r>
            <a:r>
              <a:rPr lang="en-AU" cap="none" dirty="0" err="1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Lopokoiyit</a:t>
            </a:r>
            <a:endParaRPr lang="en-AU" cap="none" dirty="0">
              <a:latin typeface="Georgia" panose="020405020504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cap="none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Radhika Alapati       Dante Company</a:t>
            </a:r>
          </a:p>
        </p:txBody>
      </p:sp>
    </p:spTree>
    <p:extLst>
      <p:ext uri="{BB962C8B-B14F-4D97-AF65-F5344CB8AC3E}">
        <p14:creationId xmlns:p14="http://schemas.microsoft.com/office/powerpoint/2010/main" val="61689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70F2-A293-AD35-4A7D-CAEC9201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Australia Population Natural Increase  and Immigration Growth Rate from 2010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2B97-4BAD-532F-D0B2-CAD87189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147"/>
            <a:ext cx="6014719" cy="39183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5E6E-E7B7-0D29-13B9-046604D0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1" y="2044318"/>
            <a:ext cx="6014720" cy="40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8B35-778E-1155-83A4-DE5ED177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86" y="303436"/>
            <a:ext cx="10193830" cy="1375052"/>
          </a:xfrm>
        </p:spPr>
        <p:txBody>
          <a:bodyPr>
            <a:noAutofit/>
          </a:bodyPr>
          <a:lstStyle/>
          <a:p>
            <a:r>
              <a:rPr lang="en-AU" cap="none" dirty="0"/>
              <a:t>Australia Net Population Growth Rate from 2010-2020</a:t>
            </a:r>
            <a:br>
              <a:rPr lang="en-AU" cap="none" dirty="0"/>
            </a:br>
            <a:r>
              <a:rPr lang="en-AU" cap="none" dirty="0"/>
              <a:t>-- Migration Population Contribution in Australia population as of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2F38A-5512-A668-D841-C3DFB96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5" y="2001520"/>
            <a:ext cx="6636439" cy="3835104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6E49E281-4348-C3E3-C8DB-B8BB2B17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0667" y="1229360"/>
            <a:ext cx="3913813" cy="232664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64A40-80DC-AC26-1D34-301C0FABA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67" y="3627121"/>
            <a:ext cx="3913813" cy="22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8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BAFB-EA21-EA45-3261-AEF4A27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cap="none" dirty="0"/>
              <a:t>Top 10 Countries Overseas Migration into Australia. 2010, 2015,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74055-9996-9D88-A0ED-49A2BF2B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07987"/>
            <a:ext cx="6676990" cy="3945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161FB-E112-BE74-15A2-F9F13F2D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457" y="2044628"/>
            <a:ext cx="2428964" cy="39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AC45-576E-1A04-34F3-5CB9DF4B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931" y="482089"/>
            <a:ext cx="9603275" cy="1049235"/>
          </a:xfrm>
        </p:spPr>
        <p:txBody>
          <a:bodyPr/>
          <a:lstStyle/>
          <a:p>
            <a:r>
              <a:rPr lang="en-US" cap="none" dirty="0"/>
              <a:t>Final Analysis --  Australia  Population vs GDP Per Capita  Growth from 2010 to 2020</a:t>
            </a:r>
            <a:endParaRPr lang="en-AU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4760F-B1AA-0641-9574-3DB340F9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8" y="1920948"/>
            <a:ext cx="5524784" cy="39303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1DAC48-15E4-124F-2685-640B667B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42447-0D5D-297E-B85A-8A4F1A00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338" y="1920948"/>
            <a:ext cx="4856253" cy="39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06DD-5FEE-0DDE-0F58-F155AADA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cap="none" dirty="0"/>
              <a:t>World Population vs Australia Population Growth Rate from 2010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7EEE9-1103-1E6C-CDAC-0D89F359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6" y="1990377"/>
            <a:ext cx="5632164" cy="3802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C4F537-32F7-F28F-FF6C-EB8F614A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0032"/>
            <a:ext cx="6096000" cy="39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0FAC-51A8-712A-121C-52AE52A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78" y="380477"/>
            <a:ext cx="10490448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Australia Place in Top 10 Immigration countries based on Immigration Growth and GDP Per capita Growth for 2020</a:t>
            </a:r>
            <a:endParaRPr lang="en-AU" cap="non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EDD7C9-211D-E5A6-34D4-A741E29D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99" y="1978650"/>
            <a:ext cx="5358983" cy="34496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31B08-A3C0-028A-10E8-4A19BC61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502" y="1978650"/>
            <a:ext cx="5575555" cy="344963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E6BC8225-694C-048D-3147-1F14356EB42D}"/>
              </a:ext>
            </a:extLst>
          </p:cNvPr>
          <p:cNvSpPr/>
          <p:nvPr/>
        </p:nvSpPr>
        <p:spPr>
          <a:xfrm>
            <a:off x="2153920" y="2357120"/>
            <a:ext cx="1402080" cy="47752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15D67-874D-1534-C38D-5B3E1BD4FE97}"/>
              </a:ext>
            </a:extLst>
          </p:cNvPr>
          <p:cNvSpPr/>
          <p:nvPr/>
        </p:nvSpPr>
        <p:spPr>
          <a:xfrm>
            <a:off x="7512903" y="2052320"/>
            <a:ext cx="1488857" cy="46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1st Place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0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2FFA-D9B3-0D4E-399C-ABB449E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cap="none" dirty="0"/>
              <a:t>Australia Projected Population with and without Migration for 2020-2030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1B307-D942-8065-F4BB-00A8ACA5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96" y="2006178"/>
            <a:ext cx="6567608" cy="3875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499D7-66AD-1EFA-337D-A08C7E8471D4}"/>
              </a:ext>
            </a:extLst>
          </p:cNvPr>
          <p:cNvSpPr txBox="1"/>
          <p:nvPr/>
        </p:nvSpPr>
        <p:spPr>
          <a:xfrm rot="18927757">
            <a:off x="-658346" y="-30556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RADHIKA END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67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1683-A44B-E4AB-7DC7-4DF84D55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05DF-1F65-9675-F53D-DD883A84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80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CF45-4973-2329-3EBE-939708F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970D-556E-10FB-0EC7-1384260A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Discuss your findings. Did you find what you expected to find? If not, why not? What inferences or general conclusions can you draw from your analysis?</a:t>
            </a:r>
            <a:br>
              <a:rPr lang="en-US" dirty="0"/>
            </a:br>
            <a:r>
              <a:rPr lang="en-US" b="0" i="0" dirty="0">
                <a:effectLst/>
              </a:rPr>
              <a:t>Discuss any difficulties that arose, and how you dealt with them</a:t>
            </a:r>
            <a:br>
              <a:rPr lang="en-US" dirty="0"/>
            </a:br>
            <a:r>
              <a:rPr lang="en-US" b="0" i="0" dirty="0">
                <a:effectLst/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  <a:p>
            <a:r>
              <a:rPr lang="en-US" dirty="0" err="1"/>
              <a:t>kathleen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445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CCF-F93D-D17E-D57F-34657B2C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                             </a:t>
            </a:r>
            <a:r>
              <a:rPr lang="en-AU" dirty="0" err="1"/>
              <a:t>QUEstions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5C44C-9F08-D6AB-0266-5564E0F7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23" y="1938372"/>
            <a:ext cx="7527953" cy="41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5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23D6-FD33-EDBE-9439-7BDEB225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F5EC-61D6-FD8C-63DF-F3A39A2F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55352"/>
            <a:ext cx="4873021" cy="2889535"/>
          </a:xfrm>
        </p:spPr>
        <p:txBody>
          <a:bodyPr>
            <a:noAutofit/>
          </a:bodyPr>
          <a:lstStyle/>
          <a:p>
            <a:r>
              <a:rPr lang="en-AU" sz="1200" dirty="0">
                <a:latin typeface="Georgia" panose="02040502050405020303" pitchFamily="18" charset="0"/>
              </a:rPr>
              <a:t>The Outlook for the Australian Economy is changing and being driven by Covid-19 pandemic.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 The economic growth is forecast to be slower and inflation higher.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We have looked at how the changes in Population has impacted the Economic Growth over a 10 Year Period.</a:t>
            </a:r>
          </a:p>
          <a:p>
            <a:r>
              <a:rPr lang="en-AU" sz="1200" dirty="0">
                <a:latin typeface="Georgia" panose="02040502050405020303" pitchFamily="18" charset="0"/>
              </a:rPr>
              <a:t>For the World, over the period of 1990-2015, the correlation between population growth and real GDP per capita, based on the World Bank Report 2017.</a:t>
            </a:r>
          </a:p>
          <a:p>
            <a:endParaRPr lang="en-AU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51C625-3DA0-A64B-2123-CFB9A19B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13" y="2347793"/>
            <a:ext cx="4495641" cy="29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0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E85-803E-17E0-E7EE-B475CC5A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7200" dirty="0"/>
              <a:t>         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55B3-9340-6FAC-C6E8-D16DA0E3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07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D1DF-A5F6-FCB7-633A-D68F1925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1A3B-3E87-D7E7-7C64-CB58E3E9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256" y="2024785"/>
            <a:ext cx="6215743" cy="3450613"/>
          </a:xfrm>
        </p:spPr>
        <p:txBody>
          <a:bodyPr>
            <a:normAutofit/>
          </a:bodyPr>
          <a:lstStyle/>
          <a:p>
            <a:r>
              <a:rPr lang="en-AU" sz="1400" dirty="0"/>
              <a:t>To explore key aspects of the changes in Australian GDP in the past 10 years.</a:t>
            </a:r>
          </a:p>
          <a:p>
            <a:r>
              <a:rPr lang="en-AU" sz="1400" dirty="0"/>
              <a:t>To compare changes in the Australian growth to that of the World Population.</a:t>
            </a:r>
          </a:p>
          <a:p>
            <a:r>
              <a:rPr lang="en-AU" sz="1400" dirty="0"/>
              <a:t>Does the population growth impact the Economic growth of Australia.</a:t>
            </a:r>
          </a:p>
          <a:p>
            <a:r>
              <a:rPr lang="en-AU" sz="1400" dirty="0"/>
              <a:t>To find out if the Birth and Death Rate have had an impact on the natural increase in population</a:t>
            </a:r>
          </a:p>
          <a:p>
            <a:r>
              <a:rPr lang="en-AU" sz="1400" dirty="0"/>
              <a:t>To describe how migration has impacted changes affected the population growth in Australia.</a:t>
            </a:r>
          </a:p>
          <a:p>
            <a:r>
              <a:rPr lang="en-AU" sz="1400" dirty="0"/>
              <a:t>To show projected changes in the Australian Population growth with changes in the migrated populations.</a:t>
            </a:r>
          </a:p>
          <a:p>
            <a:r>
              <a:rPr lang="en-AU" sz="1400" dirty="0"/>
              <a:t>To compare the World GDP per capita to Australia’s GDP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3A3137B-71F0-CFA1-8D3F-BE9819E0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99076"/>
            <a:ext cx="3476322" cy="347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9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914-6409-C325-4907-8264D627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B39B-94FA-843B-97C0-CDE056F2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H0: Changes in the Australian Economy have not affected the Population.</a:t>
            </a:r>
          </a:p>
          <a:p>
            <a:r>
              <a:rPr lang="en-AU" sz="1600" dirty="0"/>
              <a:t>H1: Changes in the Australian Economy have had an impact on the Population.</a:t>
            </a:r>
          </a:p>
          <a:p>
            <a:endParaRPr lang="en-AU" sz="1600" dirty="0"/>
          </a:p>
          <a:p>
            <a:r>
              <a:rPr lang="en-AU" sz="1600" dirty="0"/>
              <a:t>H0: There is no Correlation between GDP per Capita and the Population Growth.</a:t>
            </a:r>
          </a:p>
          <a:p>
            <a:r>
              <a:rPr lang="en-AU" sz="1600" dirty="0"/>
              <a:t>H1: There is a Positive Correlation between GDP per Capita and the Population Growth</a:t>
            </a:r>
          </a:p>
          <a:p>
            <a:endParaRPr lang="en-AU" sz="1600" dirty="0"/>
          </a:p>
          <a:p>
            <a:r>
              <a:rPr lang="en-AU" sz="1600" dirty="0"/>
              <a:t>H0: Immigration has not had a Significant Impact on Australia’s and the World’s Economy</a:t>
            </a:r>
          </a:p>
          <a:p>
            <a:r>
              <a:rPr lang="en-AU" sz="1600" dirty="0"/>
              <a:t>H1: Immigration has had a Significant Impact on Australia’s and the World’s Economy</a:t>
            </a:r>
          </a:p>
        </p:txBody>
      </p:sp>
    </p:spTree>
    <p:extLst>
      <p:ext uri="{BB962C8B-B14F-4D97-AF65-F5344CB8AC3E}">
        <p14:creationId xmlns:p14="http://schemas.microsoft.com/office/powerpoint/2010/main" val="506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A845-BDB3-E355-C3D6-D0DF13E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3CFA-8180-716C-CC69-E4451BF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000" dirty="0"/>
          </a:p>
          <a:p>
            <a:r>
              <a:rPr lang="en-AU" sz="2000" dirty="0"/>
              <a:t>Is there a Correlation between the GDP per Capita and the Population Growth?</a:t>
            </a:r>
          </a:p>
          <a:p>
            <a:endParaRPr lang="en-AU" sz="2000" dirty="0"/>
          </a:p>
          <a:p>
            <a:r>
              <a:rPr lang="en-AU" dirty="0"/>
              <a:t>Has Immigration played a Significant Impact on Australia’s and the World’s Economy?</a:t>
            </a:r>
          </a:p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42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CEA6-191B-FA07-A6D0-64B242FC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WBGAPI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DC9-9DCF-3875-7A07-6E8E2BB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Pythonic access to the World Bank’s Data API.</a:t>
            </a:r>
          </a:p>
          <a:p>
            <a:r>
              <a:rPr lang="en-US" dirty="0"/>
              <a:t>Australian Economic data are pooled for the period of 2010-2020 from the World Bank API. Key economic indicators are compared against the population changes within the same time period. </a:t>
            </a:r>
          </a:p>
          <a:p>
            <a:r>
              <a:rPr lang="en-AU" dirty="0" err="1"/>
              <a:t>dante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566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5F5-1939-79D9-4BF5-4FB4448F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A756-A6D2-0BA9-7DC8-7A7F32EC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dante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317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019-6483-3134-ABE0-CA2B8FB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&amp; </a:t>
            </a:r>
            <a:r>
              <a:rPr lang="en-AU" dirty="0" err="1"/>
              <a:t>cleanup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50B2-F324-FF4B-9DCF-6FC5E63B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ABS(Australian Bureau of Statistics)  data  has been taken for Australia Population, Migration and GP per Capita.</a:t>
            </a:r>
          </a:p>
          <a:p>
            <a:r>
              <a:rPr lang="en-AU" dirty="0"/>
              <a:t>World Bank data has been taken for World Population, GDP  </a:t>
            </a:r>
          </a:p>
          <a:p>
            <a:r>
              <a:rPr lang="en-AU" dirty="0"/>
              <a:t>The input data from ABS has some special characters which has been removed to eliminate data processing errors</a:t>
            </a:r>
          </a:p>
          <a:p>
            <a:r>
              <a:rPr lang="en-AU" dirty="0"/>
              <a:t>World Bank data NULL values has been replaced with Zeros to improve data quality and processing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85EB-6AE2-2953-A6D2-B9BFE95C4EC2}"/>
              </a:ext>
            </a:extLst>
          </p:cNvPr>
          <p:cNvSpPr txBox="1"/>
          <p:nvPr/>
        </p:nvSpPr>
        <p:spPr>
          <a:xfrm rot="18927757">
            <a:off x="-658346" y="-30556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RADHIKA START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32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4D6-ADF7-F7A4-78C1-AFBB460E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2051"/>
          </a:xfrm>
        </p:spPr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F1AD31-42F0-90CA-943E-5FD48CD679EA}"/>
              </a:ext>
            </a:extLst>
          </p:cNvPr>
          <p:cNvSpPr/>
          <p:nvPr/>
        </p:nvSpPr>
        <p:spPr>
          <a:xfrm>
            <a:off x="1391720" y="2308721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Australia</a:t>
            </a:r>
            <a:r>
              <a:rPr lang="en-US" dirty="0"/>
              <a:t> Natural </a:t>
            </a:r>
            <a:r>
              <a:rPr lang="en-US"/>
              <a:t>Growth 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BE1CF6-2FE8-3536-C8C0-2DD0F85B180E}"/>
              </a:ext>
            </a:extLst>
          </p:cNvPr>
          <p:cNvSpPr/>
          <p:nvPr/>
        </p:nvSpPr>
        <p:spPr>
          <a:xfrm>
            <a:off x="1391720" y="3195444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Immigration Growth 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43AB08-0BE9-F178-AE73-B4BFD32F85C5}"/>
              </a:ext>
            </a:extLst>
          </p:cNvPr>
          <p:cNvSpPr/>
          <p:nvPr/>
        </p:nvSpPr>
        <p:spPr>
          <a:xfrm>
            <a:off x="3980357" y="2307401"/>
            <a:ext cx="2481540" cy="166529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Population Growth for last 10 Years including Natural and Immigration </a:t>
            </a:r>
            <a:r>
              <a:rPr lang="en-US" dirty="0" err="1"/>
              <a:t>Grwoth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87402F-4599-6EE4-548B-1B7CA00764CA}"/>
              </a:ext>
            </a:extLst>
          </p:cNvPr>
          <p:cNvSpPr/>
          <p:nvPr/>
        </p:nvSpPr>
        <p:spPr>
          <a:xfrm>
            <a:off x="1391720" y="4133409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Position in Top 10 Immigration Countries in the world 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878902-1501-8B1E-C889-11D417010AA0}"/>
              </a:ext>
            </a:extLst>
          </p:cNvPr>
          <p:cNvSpPr/>
          <p:nvPr/>
        </p:nvSpPr>
        <p:spPr>
          <a:xfrm>
            <a:off x="3980357" y="4133408"/>
            <a:ext cx="2481540" cy="709335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vs World Population Growth 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0BE0CF-5598-3D05-4629-45EDE6118291}"/>
              </a:ext>
            </a:extLst>
          </p:cNvPr>
          <p:cNvSpPr/>
          <p:nvPr/>
        </p:nvSpPr>
        <p:spPr>
          <a:xfrm>
            <a:off x="6551484" y="2308721"/>
            <a:ext cx="2953808" cy="709335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GDP Per Capita Growth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01E279-0B9C-51ED-14BE-C6B5E5A64100}"/>
              </a:ext>
            </a:extLst>
          </p:cNvPr>
          <p:cNvSpPr/>
          <p:nvPr/>
        </p:nvSpPr>
        <p:spPr>
          <a:xfrm>
            <a:off x="6591023" y="3176706"/>
            <a:ext cx="2953809" cy="709336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GDP Per Capita Growth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0131B3-67F2-F67F-6506-C40D55BFB88B}"/>
              </a:ext>
            </a:extLst>
          </p:cNvPr>
          <p:cNvSpPr/>
          <p:nvPr/>
        </p:nvSpPr>
        <p:spPr>
          <a:xfrm>
            <a:off x="9673959" y="2996364"/>
            <a:ext cx="1687148" cy="1061756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 vs World  GDP Per Capita Growth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480025-D730-1445-C883-69837CF076EF}"/>
              </a:ext>
            </a:extLst>
          </p:cNvPr>
          <p:cNvSpPr/>
          <p:nvPr/>
        </p:nvSpPr>
        <p:spPr>
          <a:xfrm>
            <a:off x="6591023" y="4133276"/>
            <a:ext cx="2953810" cy="709335"/>
          </a:xfrm>
          <a:prstGeom prst="roundRect">
            <a:avLst/>
          </a:prstGeom>
          <a:solidFill>
            <a:srgbClr val="66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Australia Position in Top 10 Immigration Countries in the world(GDP) </a:t>
            </a:r>
            <a:endParaRPr lang="en-AU" dirty="0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DF84F91-89F1-C55F-D5A2-3E07040ADBA2}"/>
              </a:ext>
            </a:extLst>
          </p:cNvPr>
          <p:cNvSpPr/>
          <p:nvPr/>
        </p:nvSpPr>
        <p:spPr>
          <a:xfrm rot="5400000">
            <a:off x="5947188" y="-2883901"/>
            <a:ext cx="612051" cy="9603274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dirty="0"/>
              <a:t>Australia Population vs GDP per Capita Impacted by Immigration   </a:t>
            </a:r>
            <a:endParaRPr lang="en-AU" dirty="0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81396399-D570-A0CF-D057-E1FA3448747F}"/>
              </a:ext>
            </a:extLst>
          </p:cNvPr>
          <p:cNvSpPr/>
          <p:nvPr/>
        </p:nvSpPr>
        <p:spPr>
          <a:xfrm rot="16200000">
            <a:off x="5662478" y="720965"/>
            <a:ext cx="1061755" cy="9603274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Conclusion Analysis :  Australia Population Growth Significantly impacted by Immigration  and GDP Per capita growth also follows along with immigration growth.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3381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1123</TotalTime>
  <Words>716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Georgia</vt:lpstr>
      <vt:lpstr>Gill Sans MT</vt:lpstr>
      <vt:lpstr>Gallery</vt:lpstr>
      <vt:lpstr>Economic Analysis in Relation to Australia’s Population</vt:lpstr>
      <vt:lpstr>introduction</vt:lpstr>
      <vt:lpstr>Objectives of the Study</vt:lpstr>
      <vt:lpstr>Hypothesis</vt:lpstr>
      <vt:lpstr>Questions</vt:lpstr>
      <vt:lpstr>WBGAPI </vt:lpstr>
      <vt:lpstr>Questions and Data</vt:lpstr>
      <vt:lpstr>Data Exploration &amp; cleanup </vt:lpstr>
      <vt:lpstr>Data analysis</vt:lpstr>
      <vt:lpstr>Australia Population Natural Increase  and Immigration Growth Rate from 2010 to 2020</vt:lpstr>
      <vt:lpstr>Australia Net Population Growth Rate from 2010-2020 -- Migration Population Contribution in Australia population as of 2020</vt:lpstr>
      <vt:lpstr>Top 10 Countries Overseas Migration into Australia. 2010, 2015, 2020</vt:lpstr>
      <vt:lpstr>Final Analysis --  Australia  Population vs GDP Per Capita  Growth from 2010 to 2020</vt:lpstr>
      <vt:lpstr>World Population vs Australia Population Growth Rate from 2010 to 2020</vt:lpstr>
      <vt:lpstr>Australia Place in Top 10 Immigration countries based on Immigration Growth and GDP Per capita Growth for 2020</vt:lpstr>
      <vt:lpstr>Australia Projected Population with and without Migration for 2020-2030</vt:lpstr>
      <vt:lpstr>Conclusion</vt:lpstr>
      <vt:lpstr>Post mortem</vt:lpstr>
      <vt:lpstr>                               QUEstions</vt:lpstr>
      <vt:lpstr>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 in Relation to Australia’s Population</dc:title>
  <dc:creator>James Le</dc:creator>
  <cp:lastModifiedBy>Radhika Alapati</cp:lastModifiedBy>
  <cp:revision>25</cp:revision>
  <dcterms:created xsi:type="dcterms:W3CDTF">2022-06-21T09:10:33Z</dcterms:created>
  <dcterms:modified xsi:type="dcterms:W3CDTF">2022-06-27T06:27:13Z</dcterms:modified>
</cp:coreProperties>
</file>