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4" r:id="rId5"/>
    <p:sldId id="272" r:id="rId6"/>
    <p:sldId id="271" r:id="rId7"/>
    <p:sldId id="258" r:id="rId8"/>
    <p:sldId id="259" r:id="rId9"/>
    <p:sldId id="260" r:id="rId10"/>
    <p:sldId id="277" r:id="rId11"/>
    <p:sldId id="278" r:id="rId12"/>
    <p:sldId id="279" r:id="rId13"/>
    <p:sldId id="280" r:id="rId14"/>
    <p:sldId id="281" r:id="rId15"/>
    <p:sldId id="268" r:id="rId16"/>
    <p:sldId id="282" r:id="rId17"/>
    <p:sldId id="267" r:id="rId18"/>
    <p:sldId id="275" r:id="rId19"/>
    <p:sldId id="266" r:id="rId20"/>
    <p:sldId id="273" r:id="rId21"/>
    <p:sldId id="274" r:id="rId22"/>
    <p:sldId id="269" r:id="rId23"/>
    <p:sldId id="262" r:id="rId24"/>
    <p:sldId id="263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B3CD-8CFB-1028-7951-800FB091B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Tahoma" panose="020B0604030504040204" pitchFamily="34" charset="0"/>
                <a:cs typeface="Tahoma" panose="020B0604030504040204" pitchFamily="34" charset="0"/>
              </a:rPr>
              <a:t>Economic Analysis in Relation to Australia’s Population</a:t>
            </a:r>
            <a:endParaRPr lang="en-AU" sz="4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A1C10-98F5-DA52-A26F-CCA3E4334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cap="none" dirty="0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James Le                   Kathleen </a:t>
            </a:r>
            <a:r>
              <a:rPr lang="en-AU" cap="none" dirty="0" err="1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Lopokoiyit</a:t>
            </a:r>
            <a:endParaRPr lang="en-AU" cap="none" dirty="0">
              <a:latin typeface="Georgia" panose="020405020504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cap="none" dirty="0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Radhika Alapati       Dante Company</a:t>
            </a:r>
          </a:p>
        </p:txBody>
      </p:sp>
    </p:spTree>
    <p:extLst>
      <p:ext uri="{BB962C8B-B14F-4D97-AF65-F5344CB8AC3E}">
        <p14:creationId xmlns:p14="http://schemas.microsoft.com/office/powerpoint/2010/main" val="61689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857B-9594-05F8-0EAB-D91B92B8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Australian Population Growth Rate 2010-2020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9AE61-112E-B668-56C6-29D70E54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18" y="2015836"/>
            <a:ext cx="6261763" cy="38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2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70F2-A293-AD35-4A7D-CAEC9201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Natural Increase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82B97-4BAD-532F-D0B2-CAD87189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94" y="2135147"/>
            <a:ext cx="6467811" cy="35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CE58-2509-62BA-EF60-5ECF3B5F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Net Overseas Migration Growth 2010-2020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62980-95EF-2D75-B922-B82841F5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519" y="2047009"/>
            <a:ext cx="6471701" cy="37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5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8B35-778E-1155-83A4-DE5ED17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Historical Australia Net Population Growth 2010-2020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BA19C-8AE0-EFB8-E31E-5FE9798E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2035230"/>
            <a:ext cx="626832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8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2FFA-D9B3-0D4E-399C-ABB449E7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cap="none" dirty="0"/>
              <a:t>Projected Population with and without Migration for 2020-2030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1B307-D942-8065-F4BB-00A8ACA5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96" y="2006178"/>
            <a:ext cx="6567608" cy="38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7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BAFB-EA21-EA45-3261-AEF4A278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cap="none" dirty="0"/>
              <a:t>Top 10 Countries Overseas Migration into Australia. 2010, 2015,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74055-9996-9D88-A0ED-49A2BF2B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505" y="2005446"/>
            <a:ext cx="6676990" cy="39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8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9655-A5D9-0DAA-CA87-9BCCDD05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Top 10 Immigration Countries GDP per Capita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C8837-D09F-D26E-B4B5-C80765382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93" y="2043176"/>
            <a:ext cx="6720413" cy="381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6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06DD-5FEE-0DDE-0F58-F155AADA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cap="none" dirty="0"/>
              <a:t>World Population Growth vs Australia Population from Last 10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7EEE9-1103-1E6C-CDAC-0D89F359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436" y="2000537"/>
            <a:ext cx="6489128" cy="380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2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21B8-B78B-B3D1-9F2E-83195781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Top 10 Immigration Countries GDP per Capita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4E391-D244-AF02-75C1-AAFE56A6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334" y="2019105"/>
            <a:ext cx="7001332" cy="39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62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C44F-EC46-7351-34CC-A591CC44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Australia GDP per Capita Growth Rate Percentage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50F19-F724-0379-DB31-E73E687B4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362" y="2105078"/>
            <a:ext cx="5683276" cy="352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7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23D6-FD33-EDBE-9439-7BDEB225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F5EC-61D6-FD8C-63DF-F3A39A2F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55352"/>
            <a:ext cx="4873021" cy="2889535"/>
          </a:xfrm>
        </p:spPr>
        <p:txBody>
          <a:bodyPr>
            <a:noAutofit/>
          </a:bodyPr>
          <a:lstStyle/>
          <a:p>
            <a:r>
              <a:rPr lang="en-AU" sz="1200" dirty="0">
                <a:latin typeface="Georgia" panose="02040502050405020303" pitchFamily="18" charset="0"/>
              </a:rPr>
              <a:t>The Outlook for the Australian Economy is changing and being driven by Covid-19 pandemic.</a:t>
            </a:r>
          </a:p>
          <a:p>
            <a:r>
              <a:rPr lang="en-AU" sz="1200" dirty="0">
                <a:latin typeface="Georgia" panose="02040502050405020303" pitchFamily="18" charset="0"/>
              </a:rPr>
              <a:t> The economic growth is forecast to be slower and inflation higher.</a:t>
            </a:r>
          </a:p>
          <a:p>
            <a:r>
              <a:rPr lang="en-AU" sz="1200" dirty="0">
                <a:latin typeface="Georgia" panose="02040502050405020303" pitchFamily="18" charset="0"/>
              </a:rPr>
              <a:t>We have looked at how the changes in Population has impacted the Economic Growth over a 10 Year Period.</a:t>
            </a:r>
          </a:p>
          <a:p>
            <a:r>
              <a:rPr lang="en-AU" sz="1200" dirty="0">
                <a:latin typeface="Georgia" panose="02040502050405020303" pitchFamily="18" charset="0"/>
              </a:rPr>
              <a:t>For the World, over the period of 1990-2015, the correlation between population growth and real GDP per capita, based on the World Bank Report 2017.</a:t>
            </a:r>
          </a:p>
          <a:p>
            <a:endParaRPr lang="en-AU" sz="1400" dirty="0">
              <a:latin typeface="Georgia" panose="02040502050405020303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51C625-3DA0-A64B-2123-CFB9A19B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13" y="2347793"/>
            <a:ext cx="4495641" cy="29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07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1C79-1130-9FCB-E0E5-E8F61BC5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World GDP per Capita Growth Rate Percentage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B4952-ED82-6615-98A9-203D4717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671" y="2088381"/>
            <a:ext cx="6044657" cy="357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5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35E8-4C4F-EF9D-995C-388D9775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cap="none" dirty="0"/>
              <a:t>World vs Australia GDP per Capita Growth Rate Percentage</a:t>
            </a:r>
            <a:endParaRPr lang="en-AU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82EBA-530E-5147-6183-58DA07BD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84" y="2026228"/>
            <a:ext cx="6282632" cy="391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85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1683-A44B-E4AB-7DC7-4DF84D55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05DF-1F65-9675-F53D-DD883A84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kathleen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280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CF45-4973-2329-3EBE-939708F1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970D-556E-10FB-0EC7-1384260A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Discuss your findings. Did you find what you expected to find? If not, why not? What inferences or general conclusions can you draw from your analysis?</a:t>
            </a:r>
            <a:br>
              <a:rPr lang="en-US" dirty="0"/>
            </a:br>
            <a:r>
              <a:rPr lang="en-US" b="0" i="0" dirty="0">
                <a:effectLst/>
              </a:rPr>
              <a:t>Discuss any difficulties that arose, and how you dealt with them</a:t>
            </a:r>
            <a:br>
              <a:rPr lang="en-US" dirty="0"/>
            </a:br>
            <a:r>
              <a:rPr lang="en-US" b="0" i="0" dirty="0">
                <a:effectLst/>
              </a:rPr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  <a:p>
            <a:r>
              <a:rPr lang="en-US" dirty="0" err="1"/>
              <a:t>kathleen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445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5CCF-F93D-D17E-D57F-34657B2C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                              </a:t>
            </a:r>
            <a:r>
              <a:rPr lang="en-AU" dirty="0" err="1"/>
              <a:t>QUEstions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C5C44C-9F08-D6AB-0266-5564E0F7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23" y="1938372"/>
            <a:ext cx="7527953" cy="41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652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3E85-803E-17E0-E7EE-B475CC5A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7200" dirty="0"/>
              <a:t>         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55B3-9340-6FAC-C6E8-D16DA0E3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075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D1DF-A5F6-FCB7-633A-D68F1925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1A3B-3E87-D7E7-7C64-CB58E3E9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256" y="2024785"/>
            <a:ext cx="6215743" cy="3450613"/>
          </a:xfrm>
        </p:spPr>
        <p:txBody>
          <a:bodyPr>
            <a:normAutofit/>
          </a:bodyPr>
          <a:lstStyle/>
          <a:p>
            <a:r>
              <a:rPr lang="en-AU" sz="1400" dirty="0"/>
              <a:t>To explore key aspects of the changes in Australian GDP in the past 10 years.</a:t>
            </a:r>
          </a:p>
          <a:p>
            <a:r>
              <a:rPr lang="en-AU" sz="1400" dirty="0"/>
              <a:t>To compare changes in the Australian growth to that of the World Population.</a:t>
            </a:r>
          </a:p>
          <a:p>
            <a:r>
              <a:rPr lang="en-AU" sz="1400" dirty="0"/>
              <a:t>Does the population growth impact the Economic growth of Australia.</a:t>
            </a:r>
          </a:p>
          <a:p>
            <a:r>
              <a:rPr lang="en-AU" sz="1400" dirty="0"/>
              <a:t>To find out if the Birth and Death Rate have had an impact on the natural increase in population</a:t>
            </a:r>
          </a:p>
          <a:p>
            <a:r>
              <a:rPr lang="en-AU" sz="1400" dirty="0"/>
              <a:t>To describe how migration has impacted changes affected the population growth in Australia.</a:t>
            </a:r>
          </a:p>
          <a:p>
            <a:r>
              <a:rPr lang="en-AU" sz="1400" dirty="0"/>
              <a:t>To show projected changes in the Australian Population growth with changes in the migrated populations.</a:t>
            </a:r>
          </a:p>
          <a:p>
            <a:r>
              <a:rPr lang="en-AU" sz="1400" dirty="0"/>
              <a:t>To compare the World GDP per capita to Australia’s GDP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3A3137B-71F0-CFA1-8D3F-BE9819E0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999076"/>
            <a:ext cx="3476322" cy="347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9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6914-6409-C325-4907-8264D627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B39B-94FA-843B-97C0-CDE056F2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600" dirty="0"/>
              <a:t>H0: Changes in the Australian Economy have not affected the Population.</a:t>
            </a:r>
          </a:p>
          <a:p>
            <a:r>
              <a:rPr lang="en-AU" sz="1600" dirty="0"/>
              <a:t>H1: Changes in the Australian Economy have had an impact on the Population.</a:t>
            </a:r>
          </a:p>
          <a:p>
            <a:endParaRPr lang="en-AU" sz="1600" dirty="0"/>
          </a:p>
          <a:p>
            <a:r>
              <a:rPr lang="en-AU" sz="1600" dirty="0"/>
              <a:t>H0: There is no Correlation between GDP per Capita and the Population Growth.</a:t>
            </a:r>
          </a:p>
          <a:p>
            <a:r>
              <a:rPr lang="en-AU" sz="1600" dirty="0"/>
              <a:t>H1: There is a Positive Correlation between GDP per Capita and the Population Growth</a:t>
            </a:r>
          </a:p>
          <a:p>
            <a:endParaRPr lang="en-AU" sz="1600" dirty="0"/>
          </a:p>
          <a:p>
            <a:r>
              <a:rPr lang="en-AU" sz="1600" dirty="0"/>
              <a:t>H0: Immigration has not had a Significant Impact on Australia’s and the World’s Economy</a:t>
            </a:r>
          </a:p>
          <a:p>
            <a:r>
              <a:rPr lang="en-AU" sz="1600" dirty="0"/>
              <a:t>H1: Immigration has had a Significant Impact on Australia’s and the World’s Economy</a:t>
            </a:r>
          </a:p>
        </p:txBody>
      </p:sp>
    </p:spTree>
    <p:extLst>
      <p:ext uri="{BB962C8B-B14F-4D97-AF65-F5344CB8AC3E}">
        <p14:creationId xmlns:p14="http://schemas.microsoft.com/office/powerpoint/2010/main" val="5062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A845-BDB3-E355-C3D6-D0DF13EC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3CFA-8180-716C-CC69-E4451BF1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Has changes in the Australian Economy affected the Population of Australia?</a:t>
            </a:r>
          </a:p>
          <a:p>
            <a:endParaRPr lang="en-AU" sz="2000" dirty="0"/>
          </a:p>
          <a:p>
            <a:r>
              <a:rPr lang="en-AU" sz="2000" dirty="0"/>
              <a:t>Is there a Correlation between the GDP per Capita and the Population Growth?</a:t>
            </a:r>
          </a:p>
          <a:p>
            <a:endParaRPr lang="en-AU" sz="2000" dirty="0"/>
          </a:p>
          <a:p>
            <a:r>
              <a:rPr lang="en-AU" dirty="0"/>
              <a:t>Has Immigration played a Significant Impact on Australia’s and the World’s Economy?</a:t>
            </a:r>
          </a:p>
          <a:p>
            <a:r>
              <a:rPr lang="en-AU" dirty="0" err="1"/>
              <a:t>dante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042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CEA6-191B-FA07-A6D0-64B242FC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WBGAPI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0DC9-9DCF-3875-7A07-6E8E2BBF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Pythonic access to the World Bank’s Data API.</a:t>
            </a:r>
          </a:p>
          <a:p>
            <a:r>
              <a:rPr lang="en-US" dirty="0"/>
              <a:t>Australian Economic data are pooled for the period of 2010-2020 from the World Bank API. Key economic indicators are compared against the population changes within the same time period. </a:t>
            </a:r>
          </a:p>
          <a:p>
            <a:r>
              <a:rPr lang="en-AU" dirty="0" err="1"/>
              <a:t>dante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566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5F5-1939-79D9-4BF5-4FB4448F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A756-A6D2-0BA9-7DC8-7A7F32ECD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dante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317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1019-6483-3134-ABE0-CA2B8FB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</a:t>
            </a:r>
            <a:r>
              <a:rPr lang="en-AU" dirty="0" err="1"/>
              <a:t>cleanup</a:t>
            </a:r>
            <a:r>
              <a:rPr lang="en-AU" dirty="0"/>
              <a:t>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50B2-F324-FF4B-9DCF-6FC5E63B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radhika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321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C4D6-ADF7-F7A4-78C1-AFBB460E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B071-92B2-E96C-8000-07A510AE0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Radhika</a:t>
            </a:r>
          </a:p>
        </p:txBody>
      </p:sp>
    </p:spTree>
    <p:extLst>
      <p:ext uri="{BB962C8B-B14F-4D97-AF65-F5344CB8AC3E}">
        <p14:creationId xmlns:p14="http://schemas.microsoft.com/office/powerpoint/2010/main" val="7833812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673</TotalTime>
  <Words>554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Georgia</vt:lpstr>
      <vt:lpstr>Gill Sans MT</vt:lpstr>
      <vt:lpstr>Gallery</vt:lpstr>
      <vt:lpstr>Economic Analysis in Relation to Australia’s Population</vt:lpstr>
      <vt:lpstr>introduction</vt:lpstr>
      <vt:lpstr>Objectives of the Study</vt:lpstr>
      <vt:lpstr>Hypothesis</vt:lpstr>
      <vt:lpstr>Questions</vt:lpstr>
      <vt:lpstr>WBGAPI </vt:lpstr>
      <vt:lpstr>Questions and Data</vt:lpstr>
      <vt:lpstr>Data cleanup &amp; Exploration</vt:lpstr>
      <vt:lpstr>Data analysis</vt:lpstr>
      <vt:lpstr>Australian Population Growth Rate 2010-2020</vt:lpstr>
      <vt:lpstr>Natural Increase Growth</vt:lpstr>
      <vt:lpstr>Net Overseas Migration Growth 2010-2020</vt:lpstr>
      <vt:lpstr>Historical Australia Net Population Growth 2010-2020</vt:lpstr>
      <vt:lpstr>Projected Population with and without Migration for 2020-2030</vt:lpstr>
      <vt:lpstr>Top 10 Countries Overseas Migration into Australia. 2010, 2015, 2020</vt:lpstr>
      <vt:lpstr>Top 10 Immigration Countries GDP per Capita 2020</vt:lpstr>
      <vt:lpstr>World Population Growth vs Australia Population from Last 10 Years</vt:lpstr>
      <vt:lpstr>Top 10 Immigration Countries GDP per Capita 2020</vt:lpstr>
      <vt:lpstr>Australia GDP per Capita Growth Rate Percentage</vt:lpstr>
      <vt:lpstr>World GDP per Capita Growth Rate Percentage</vt:lpstr>
      <vt:lpstr>World vs Australia GDP per Capita Growth Rate Percentage</vt:lpstr>
      <vt:lpstr>Conclusion</vt:lpstr>
      <vt:lpstr>Post mortem</vt:lpstr>
      <vt:lpstr>                               QUEstions</vt:lpstr>
      <vt:lpstr>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Analysis in Relation to Australia’s Population</dc:title>
  <dc:creator>James Le</dc:creator>
  <cp:lastModifiedBy>James Le</cp:lastModifiedBy>
  <cp:revision>2</cp:revision>
  <dcterms:created xsi:type="dcterms:W3CDTF">2022-06-21T09:10:33Z</dcterms:created>
  <dcterms:modified xsi:type="dcterms:W3CDTF">2022-06-26T11:56:24Z</dcterms:modified>
</cp:coreProperties>
</file>