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0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63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CE6D-20B4-4B63-BD8D-22007129C942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76175A-875E-443A-B605-9CC7084D349A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9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BB2F-0816-4162-8BF3-35E3EB478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World Population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CA8EB-D564-4B14-876F-236CA89DB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AU" dirty="0"/>
              <a:t>Trend analysis based on Highest and Lowest population </a:t>
            </a:r>
          </a:p>
        </p:txBody>
      </p:sp>
    </p:spTree>
    <p:extLst>
      <p:ext uri="{BB962C8B-B14F-4D97-AF65-F5344CB8AC3E}">
        <p14:creationId xmlns:p14="http://schemas.microsoft.com/office/powerpoint/2010/main" val="30148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2114-505D-45A8-B5D4-F9743C8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World Population– </a:t>
            </a:r>
            <a:br>
              <a:rPr lang="en-AU" dirty="0"/>
            </a:br>
            <a:r>
              <a:rPr lang="en-AU" dirty="0"/>
              <a:t>Trend analysis based on last 5 or 10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FD27-125A-4FB6-93F2-6B14979A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Highest Population Countries- Top 5 or 10 ? </a:t>
            </a:r>
          </a:p>
          <a:p>
            <a:pPr marL="0" indent="0">
              <a:buNone/>
            </a:pPr>
            <a:r>
              <a:rPr lang="en-AU"/>
              <a:t>                                                 -  Employment trend for last 5 years   </a:t>
            </a:r>
          </a:p>
          <a:p>
            <a:pPr marL="0" indent="0">
              <a:buNone/>
            </a:pPr>
            <a:r>
              <a:rPr lang="en-AU"/>
              <a:t>                                                         --Factors for employment growth or decline </a:t>
            </a:r>
          </a:p>
          <a:p>
            <a:pPr marL="0" indent="0">
              <a:buNone/>
            </a:pPr>
            <a:r>
              <a:rPr lang="en-AU"/>
              <a:t>                                                         -- Industries providing highest employment</a:t>
            </a:r>
          </a:p>
          <a:p>
            <a:pPr marL="0" indent="0">
              <a:buNone/>
            </a:pPr>
            <a:r>
              <a:rPr lang="en-AU"/>
              <a:t>                                                 -  Economy trend  for last 5 years </a:t>
            </a:r>
          </a:p>
          <a:p>
            <a:pPr marL="0" indent="0">
              <a:buNone/>
            </a:pPr>
            <a:r>
              <a:rPr lang="en-AU"/>
              <a:t>                                                         -- Factors for economy growth or decline                                       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17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2CFD-3A3C-4661-A8C2-E4639AA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World Population – </a:t>
            </a:r>
            <a:br>
              <a:rPr lang="en-AU" dirty="0"/>
            </a:br>
            <a:r>
              <a:rPr lang="en-AU" dirty="0"/>
              <a:t>Trend analysis for next 5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0D80-3C09-4CA9-9453-C217AA73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/>
              <a:t>Highest/Lowest  Population Countries</a:t>
            </a:r>
          </a:p>
          <a:p>
            <a:pPr marL="0" indent="0">
              <a:buNone/>
            </a:pPr>
            <a:r>
              <a:rPr lang="en-AU"/>
              <a:t>                                                 -  Population growth trend for next 5 years</a:t>
            </a:r>
          </a:p>
          <a:p>
            <a:pPr marL="0" indent="0">
              <a:buNone/>
            </a:pPr>
            <a:r>
              <a:rPr lang="en-AU"/>
              <a:t>                                                 -  Employment trend for next  5 years   </a:t>
            </a:r>
          </a:p>
          <a:p>
            <a:pPr marL="0" indent="0">
              <a:buNone/>
            </a:pPr>
            <a:r>
              <a:rPr lang="en-AU"/>
              <a:t>                                                         --Factors for employment growth or decline </a:t>
            </a:r>
          </a:p>
          <a:p>
            <a:pPr marL="0" indent="0">
              <a:buNone/>
            </a:pPr>
            <a:r>
              <a:rPr lang="en-AU"/>
              <a:t>                                                         -- Industries providing highest employment  and lowest employment  -</a:t>
            </a:r>
          </a:p>
          <a:p>
            <a:pPr marL="0" indent="0">
              <a:buNone/>
            </a:pPr>
            <a:r>
              <a:rPr lang="en-AU"/>
              <a:t>                                                 -  Economy trend  for next 5 years </a:t>
            </a:r>
          </a:p>
          <a:p>
            <a:pPr marL="0" indent="0">
              <a:buNone/>
            </a:pPr>
            <a:r>
              <a:rPr lang="en-AU"/>
              <a:t>                                                         -- Factors (GDP , exports, imports etc) for economy growth or  decline                                           -- </a:t>
            </a:r>
          </a:p>
          <a:p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8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428-29D8-41C4-B114-9A980C6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required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1D71-3FF7-4FEF-A13D-4C14F40E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b="1" u="sng" dirty="0"/>
              <a:t>INPUT data </a:t>
            </a:r>
          </a:p>
          <a:p>
            <a:pPr lvl="1"/>
            <a:r>
              <a:rPr lang="en-AU" dirty="0"/>
              <a:t>Countries and population ( Including Birth/death rate) – Last 5 or 10 years</a:t>
            </a:r>
          </a:p>
          <a:p>
            <a:pPr lvl="1"/>
            <a:r>
              <a:rPr lang="en-AU" dirty="0"/>
              <a:t>Countries and employment by industry ( Services, Agriculture, Hospitality, Tourism, Software) – last 5 or 10 years</a:t>
            </a:r>
          </a:p>
          <a:p>
            <a:pPr lvl="1"/>
            <a:r>
              <a:rPr lang="en-AU" dirty="0"/>
              <a:t>Countries and GDP (also include Imports, Exports)  – Last 5 or 10 years.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b="1" u="sng" dirty="0"/>
              <a:t>OUTPUT data</a:t>
            </a:r>
          </a:p>
          <a:p>
            <a:pPr lvl="1"/>
            <a:r>
              <a:rPr lang="en-AU" dirty="0"/>
              <a:t>Countries and population ( Including Birth/death rate) – Next 5 or 10 years</a:t>
            </a:r>
          </a:p>
          <a:p>
            <a:pPr lvl="1"/>
            <a:r>
              <a:rPr lang="en-AU" dirty="0"/>
              <a:t>Countries and employment by industry ( Services, Agriculture, Hospitality, Tourism, Software) – Next  5 or 10 years</a:t>
            </a:r>
          </a:p>
          <a:p>
            <a:pPr lvl="1"/>
            <a:r>
              <a:rPr lang="en-AU" dirty="0"/>
              <a:t>Countries and GDP (also include Imports, Exports)  – Next  5 or 10 years.</a:t>
            </a:r>
          </a:p>
          <a:p>
            <a:pPr marL="0" indent="0">
              <a:buNone/>
            </a:pPr>
            <a:endParaRPr lang="en-AU" b="1" u="sng" dirty="0"/>
          </a:p>
          <a:p>
            <a:pPr marL="0" indent="0">
              <a:buNone/>
            </a:pPr>
            <a:endParaRPr lang="en-AU" b="1" u="sng" dirty="0"/>
          </a:p>
          <a:p>
            <a:pPr marL="0" indent="0">
              <a:buNone/>
            </a:pPr>
            <a:r>
              <a:rPr lang="en-AU" b="1" u="sng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149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716A-29AB-469D-A4DC-476265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23BB-A0C1-4AE3-9E7F-8CF02B09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Highest populated countries are benefited based on the population when compare with lowest populated countries ?  Based on the below trend analysis of last and next  5 years  </a:t>
            </a:r>
          </a:p>
          <a:p>
            <a:pPr lvl="1"/>
            <a:r>
              <a:rPr lang="en-AU" dirty="0"/>
              <a:t>Population vs Employment ratio</a:t>
            </a:r>
          </a:p>
          <a:p>
            <a:pPr lvl="1"/>
            <a:r>
              <a:rPr lang="en-AU" dirty="0"/>
              <a:t>Population vs GDP </a:t>
            </a:r>
          </a:p>
          <a:p>
            <a:pPr lvl="1"/>
            <a:r>
              <a:rPr lang="en-AU" dirty="0"/>
              <a:t>Population vs No of Industries </a:t>
            </a:r>
          </a:p>
          <a:p>
            <a:pPr lvl="1"/>
            <a:r>
              <a:rPr lang="en-AU" dirty="0"/>
              <a:t> Population vs Younger generation.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88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314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World Population </vt:lpstr>
      <vt:lpstr>World Population–  Trend analysis based on last 5 or 10 years</vt:lpstr>
      <vt:lpstr>World Population –  Trend analysis for next 5 years</vt:lpstr>
      <vt:lpstr>Data required for the project</vt:lpstr>
      <vt:lpstr>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</dc:title>
  <dc:creator>Gogineni, Babu</dc:creator>
  <cp:lastModifiedBy>Gogineni, Babu</cp:lastModifiedBy>
  <cp:revision>7</cp:revision>
  <dcterms:created xsi:type="dcterms:W3CDTF">2022-06-15T05:50:55Z</dcterms:created>
  <dcterms:modified xsi:type="dcterms:W3CDTF">2022-06-15T06:44:15Z</dcterms:modified>
</cp:coreProperties>
</file>