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4" r:id="rId6"/>
    <p:sldId id="389" r:id="rId7"/>
    <p:sldId id="317" r:id="rId8"/>
    <p:sldId id="277" r:id="rId9"/>
    <p:sldId id="393" r:id="rId10"/>
    <p:sldId id="395" r:id="rId11"/>
    <p:sldId id="398" r:id="rId12"/>
    <p:sldId id="321" r:id="rId13"/>
    <p:sldId id="397" r:id="rId14"/>
    <p:sldId id="394" r:id="rId15"/>
    <p:sldId id="396" r:id="rId16"/>
    <p:sldId id="391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9AB8D-BE6B-458B-B807-E671CD1CFE34}" v="19" dt="2023-06-13T10:50:22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 Sunar" userId="a9b0c74b02346163" providerId="LiveId" clId="{7D29AB8D-BE6B-458B-B807-E671CD1CFE34}"/>
    <pc:docChg chg="undo custSel addSld delSld modSld sldOrd">
      <pc:chgData name="Suren Sunar" userId="a9b0c74b02346163" providerId="LiveId" clId="{7D29AB8D-BE6B-458B-B807-E671CD1CFE34}" dt="2023-06-13T17:33:37.221" v="953" actId="2711"/>
      <pc:docMkLst>
        <pc:docMk/>
      </pc:docMkLst>
      <pc:sldChg chg="addSp delSp modSp mod">
        <pc:chgData name="Suren Sunar" userId="a9b0c74b02346163" providerId="LiveId" clId="{7D29AB8D-BE6B-458B-B807-E671CD1CFE34}" dt="2023-06-13T10:50:47.974" v="934" actId="20577"/>
        <pc:sldMkLst>
          <pc:docMk/>
          <pc:sldMk cId="752814286" sldId="257"/>
        </pc:sldMkLst>
        <pc:spChg chg="mod">
          <ac:chgData name="Suren Sunar" userId="a9b0c74b02346163" providerId="LiveId" clId="{7D29AB8D-BE6B-458B-B807-E671CD1CFE34}" dt="2023-06-13T10:49:51.918" v="924" actId="1076"/>
          <ac:spMkLst>
            <pc:docMk/>
            <pc:sldMk cId="752814286" sldId="257"/>
            <ac:spMk id="3" creationId="{D9A11267-FC52-4990-8D98-010AFABA5544}"/>
          </ac:spMkLst>
        </pc:spChg>
        <pc:spChg chg="add del">
          <ac:chgData name="Suren Sunar" userId="a9b0c74b02346163" providerId="LiveId" clId="{7D29AB8D-BE6B-458B-B807-E671CD1CFE34}" dt="2023-06-13T10:50:12.200" v="927" actId="22"/>
          <ac:spMkLst>
            <pc:docMk/>
            <pc:sldMk cId="752814286" sldId="257"/>
            <ac:spMk id="7" creationId="{321E9397-8E0F-9A50-83A7-2D9235D48FA2}"/>
          </ac:spMkLst>
        </pc:spChg>
        <pc:spChg chg="add mod">
          <ac:chgData name="Suren Sunar" userId="a9b0c74b02346163" providerId="LiveId" clId="{7D29AB8D-BE6B-458B-B807-E671CD1CFE34}" dt="2023-06-13T10:50:47.974" v="934" actId="20577"/>
          <ac:spMkLst>
            <pc:docMk/>
            <pc:sldMk cId="752814286" sldId="257"/>
            <ac:spMk id="8" creationId="{353B0FD1-B02E-7EEA-7429-6BF1610D6657}"/>
          </ac:spMkLst>
        </pc:spChg>
        <pc:picChg chg="mod">
          <ac:chgData name="Suren Sunar" userId="a9b0c74b02346163" providerId="LiveId" clId="{7D29AB8D-BE6B-458B-B807-E671CD1CFE34}" dt="2023-06-13T10:49:53.016" v="925" actId="1076"/>
          <ac:picMkLst>
            <pc:docMk/>
            <pc:sldMk cId="752814286" sldId="257"/>
            <ac:picMk id="14" creationId="{9A8AD548-922D-4E1D-B19C-5F6E808B8160}"/>
          </ac:picMkLst>
        </pc:picChg>
      </pc:sldChg>
      <pc:sldChg chg="del">
        <pc:chgData name="Suren Sunar" userId="a9b0c74b02346163" providerId="LiveId" clId="{7D29AB8D-BE6B-458B-B807-E671CD1CFE34}" dt="2023-06-13T10:48:01.888" v="810" actId="47"/>
        <pc:sldMkLst>
          <pc:docMk/>
          <pc:sldMk cId="2979876663" sldId="268"/>
        </pc:sldMkLst>
      </pc:sldChg>
      <pc:sldChg chg="del">
        <pc:chgData name="Suren Sunar" userId="a9b0c74b02346163" providerId="LiveId" clId="{7D29AB8D-BE6B-458B-B807-E671CD1CFE34}" dt="2023-06-13T10:48:04.957" v="812" actId="47"/>
        <pc:sldMkLst>
          <pc:docMk/>
          <pc:sldMk cId="3891345585" sldId="270"/>
        </pc:sldMkLst>
      </pc:sldChg>
      <pc:sldChg chg="del">
        <pc:chgData name="Suren Sunar" userId="a9b0c74b02346163" providerId="LiveId" clId="{7D29AB8D-BE6B-458B-B807-E671CD1CFE34}" dt="2023-06-13T10:48:03.302" v="811" actId="47"/>
        <pc:sldMkLst>
          <pc:docMk/>
          <pc:sldMk cId="2624630061" sldId="272"/>
        </pc:sldMkLst>
      </pc:sldChg>
      <pc:sldChg chg="addSp delSp modSp mod">
        <pc:chgData name="Suren Sunar" userId="a9b0c74b02346163" providerId="LiveId" clId="{7D29AB8D-BE6B-458B-B807-E671CD1CFE34}" dt="2023-06-13T09:27:26.384" v="359"/>
        <pc:sldMkLst>
          <pc:docMk/>
          <pc:sldMk cId="3740286033" sldId="277"/>
        </pc:sldMkLst>
        <pc:spChg chg="del mod">
          <ac:chgData name="Suren Sunar" userId="a9b0c74b02346163" providerId="LiveId" clId="{7D29AB8D-BE6B-458B-B807-E671CD1CFE34}" dt="2023-06-13T08:49:49.696" v="319" actId="478"/>
          <ac:spMkLst>
            <pc:docMk/>
            <pc:sldMk cId="3740286033" sldId="277"/>
            <ac:spMk id="4" creationId="{E39EF484-38C8-4EDC-ACF5-695CFB216839}"/>
          </ac:spMkLst>
        </pc:spChg>
        <pc:spChg chg="del">
          <ac:chgData name="Suren Sunar" userId="a9b0c74b02346163" providerId="LiveId" clId="{7D29AB8D-BE6B-458B-B807-E671CD1CFE34}" dt="2023-06-13T08:49:52.672" v="320" actId="478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Suren Sunar" userId="a9b0c74b02346163" providerId="LiveId" clId="{7D29AB8D-BE6B-458B-B807-E671CD1CFE34}" dt="2023-06-13T08:26:04.447" v="236" actId="2711"/>
          <ac:spMkLst>
            <pc:docMk/>
            <pc:sldMk cId="3740286033" sldId="277"/>
            <ac:spMk id="7" creationId="{3E174092-82D3-44E0-8948-4096232ED0A7}"/>
          </ac:spMkLst>
        </pc:spChg>
        <pc:spChg chg="add mod">
          <ac:chgData name="Suren Sunar" userId="a9b0c74b02346163" providerId="LiveId" clId="{7D29AB8D-BE6B-458B-B807-E671CD1CFE34}" dt="2023-06-13T09:27:26.384" v="359"/>
          <ac:spMkLst>
            <pc:docMk/>
            <pc:sldMk cId="3740286033" sldId="277"/>
            <ac:spMk id="9" creationId="{2B1F561C-5532-7F87-88FC-21270ADA90E1}"/>
          </ac:spMkLst>
        </pc:spChg>
        <pc:spChg chg="add del">
          <ac:chgData name="Suren Sunar" userId="a9b0c74b02346163" providerId="LiveId" clId="{7D29AB8D-BE6B-458B-B807-E671CD1CFE34}" dt="2023-06-13T08:46:40.700" v="275"/>
          <ac:spMkLst>
            <pc:docMk/>
            <pc:sldMk cId="3740286033" sldId="277"/>
            <ac:spMk id="10" creationId="{E81BF93A-B274-EB86-A1A4-7A4091FBFC29}"/>
          </ac:spMkLst>
        </pc:spChg>
        <pc:spChg chg="add del mod">
          <ac:chgData name="Suren Sunar" userId="a9b0c74b02346163" providerId="LiveId" clId="{7D29AB8D-BE6B-458B-B807-E671CD1CFE34}" dt="2023-06-13T08:46:40.250" v="274"/>
          <ac:spMkLst>
            <pc:docMk/>
            <pc:sldMk cId="3740286033" sldId="277"/>
            <ac:spMk id="12" creationId="{75D96C35-AF20-BBBF-9DA4-C1491396F1FE}"/>
          </ac:spMkLst>
        </pc:spChg>
        <pc:spChg chg="add del">
          <ac:chgData name="Suren Sunar" userId="a9b0c74b02346163" providerId="LiveId" clId="{7D29AB8D-BE6B-458B-B807-E671CD1CFE34}" dt="2023-06-13T08:46:43.132" v="277"/>
          <ac:spMkLst>
            <pc:docMk/>
            <pc:sldMk cId="3740286033" sldId="277"/>
            <ac:spMk id="13" creationId="{CB27B19C-DA6D-E8CF-6C95-831B9033D207}"/>
          </ac:spMkLst>
        </pc:spChg>
        <pc:spChg chg="add del">
          <ac:chgData name="Suren Sunar" userId="a9b0c74b02346163" providerId="LiveId" clId="{7D29AB8D-BE6B-458B-B807-E671CD1CFE34}" dt="2023-06-13T08:46:51.970" v="279"/>
          <ac:spMkLst>
            <pc:docMk/>
            <pc:sldMk cId="3740286033" sldId="277"/>
            <ac:spMk id="14" creationId="{83249519-E051-923B-B2A3-3436A5C0322E}"/>
          </ac:spMkLst>
        </pc:spChg>
        <pc:graphicFrameChg chg="del">
          <ac:chgData name="Suren Sunar" userId="a9b0c74b02346163" providerId="LiveId" clId="{7D29AB8D-BE6B-458B-B807-E671CD1CFE34}" dt="2023-06-13T08:27:42.137" v="237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</pc:sldChg>
      <pc:sldChg chg="del">
        <pc:chgData name="Suren Sunar" userId="a9b0c74b02346163" providerId="LiveId" clId="{7D29AB8D-BE6B-458B-B807-E671CD1CFE34}" dt="2023-06-13T10:47:58.042" v="808" actId="47"/>
        <pc:sldMkLst>
          <pc:docMk/>
          <pc:sldMk cId="2496947791" sldId="278"/>
        </pc:sldMkLst>
      </pc:sldChg>
      <pc:sldChg chg="del">
        <pc:chgData name="Suren Sunar" userId="a9b0c74b02346163" providerId="LiveId" clId="{7D29AB8D-BE6B-458B-B807-E671CD1CFE34}" dt="2023-06-13T10:48:00.122" v="809" actId="47"/>
        <pc:sldMkLst>
          <pc:docMk/>
          <pc:sldMk cId="395518310" sldId="279"/>
        </pc:sldMkLst>
      </pc:sldChg>
      <pc:sldChg chg="del">
        <pc:chgData name="Suren Sunar" userId="a9b0c74b02346163" providerId="LiveId" clId="{7D29AB8D-BE6B-458B-B807-E671CD1CFE34}" dt="2023-06-13T10:48:05.954" v="813" actId="47"/>
        <pc:sldMkLst>
          <pc:docMk/>
          <pc:sldMk cId="1420547054" sldId="281"/>
        </pc:sldMkLst>
      </pc:sldChg>
      <pc:sldChg chg="addSp delSp modSp mod">
        <pc:chgData name="Suren Sunar" userId="a9b0c74b02346163" providerId="LiveId" clId="{7D29AB8D-BE6B-458B-B807-E671CD1CFE34}" dt="2023-06-13T08:18:20.787" v="204" actId="2711"/>
        <pc:sldMkLst>
          <pc:docMk/>
          <pc:sldMk cId="560021826" sldId="317"/>
        </pc:sldMkLst>
        <pc:spChg chg="del">
          <ac:chgData name="Suren Sunar" userId="a9b0c74b02346163" providerId="LiveId" clId="{7D29AB8D-BE6B-458B-B807-E671CD1CFE34}" dt="2023-06-13T07:06:32.629" v="124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Suren Sunar" userId="a9b0c74b02346163" providerId="LiveId" clId="{7D29AB8D-BE6B-458B-B807-E671CD1CFE34}" dt="2023-06-13T07:06:36.363" v="125" actId="478"/>
          <ac:spMkLst>
            <pc:docMk/>
            <pc:sldMk cId="560021826" sldId="317"/>
            <ac:spMk id="3" creationId="{7F7F653B-90B5-4F47-A33F-93DCB2EF68C2}"/>
          </ac:spMkLst>
        </pc:spChg>
        <pc:spChg chg="add mod">
          <ac:chgData name="Suren Sunar" userId="a9b0c74b02346163" providerId="LiveId" clId="{7D29AB8D-BE6B-458B-B807-E671CD1CFE34}" dt="2023-06-13T07:06:53.364" v="137" actId="1035"/>
          <ac:spMkLst>
            <pc:docMk/>
            <pc:sldMk cId="560021826" sldId="317"/>
            <ac:spMk id="9" creationId="{628AB87C-FD33-05C5-7761-966FC23816C0}"/>
          </ac:spMkLst>
        </pc:spChg>
        <pc:spChg chg="del">
          <ac:chgData name="Suren Sunar" userId="a9b0c74b02346163" providerId="LiveId" clId="{7D29AB8D-BE6B-458B-B807-E671CD1CFE34}" dt="2023-06-13T06:43:35.640" v="38" actId="478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Suren Sunar" userId="a9b0c74b02346163" providerId="LiveId" clId="{7D29AB8D-BE6B-458B-B807-E671CD1CFE34}" dt="2023-06-13T08:18:20.787" v="204" actId="2711"/>
          <ac:spMkLst>
            <pc:docMk/>
            <pc:sldMk cId="560021826" sldId="317"/>
            <ac:spMk id="16" creationId="{4BDCF583-1D5D-4235-97C2-39272B80A0B1}"/>
          </ac:spMkLst>
        </pc:spChg>
      </pc:sldChg>
      <pc:sldChg chg="addSp delSp modSp mod ord">
        <pc:chgData name="Suren Sunar" userId="a9b0c74b02346163" providerId="LiveId" clId="{7D29AB8D-BE6B-458B-B807-E671CD1CFE34}" dt="2023-06-13T17:33:37.221" v="953" actId="2711"/>
        <pc:sldMkLst>
          <pc:docMk/>
          <pc:sldMk cId="3521561301" sldId="321"/>
        </pc:sldMkLst>
        <pc:spChg chg="add del mod">
          <ac:chgData name="Suren Sunar" userId="a9b0c74b02346163" providerId="LiveId" clId="{7D29AB8D-BE6B-458B-B807-E671CD1CFE34}" dt="2023-06-13T10:52:32.564" v="951" actId="20577"/>
          <ac:spMkLst>
            <pc:docMk/>
            <pc:sldMk cId="3521561301" sldId="321"/>
            <ac:spMk id="2" creationId="{8090B62A-443F-0281-EC8B-4DC3BB472958}"/>
          </ac:spMkLst>
        </pc:spChg>
        <pc:spChg chg="add del mod">
          <ac:chgData name="Suren Sunar" userId="a9b0c74b02346163" providerId="LiveId" clId="{7D29AB8D-BE6B-458B-B807-E671CD1CFE34}" dt="2023-06-13T10:41:24.493" v="660" actId="767"/>
          <ac:spMkLst>
            <pc:docMk/>
            <pc:sldMk cId="3521561301" sldId="321"/>
            <ac:spMk id="3" creationId="{89E1AF52-248D-EFA5-D997-13A27C830FA0}"/>
          </ac:spMkLst>
        </pc:spChg>
        <pc:spChg chg="del">
          <ac:chgData name="Suren Sunar" userId="a9b0c74b02346163" providerId="LiveId" clId="{7D29AB8D-BE6B-458B-B807-E671CD1CFE34}" dt="2023-06-13T10:45:05.842" v="771" actId="478"/>
          <ac:spMkLst>
            <pc:docMk/>
            <pc:sldMk cId="3521561301" sldId="321"/>
            <ac:spMk id="4" creationId="{0C329F70-04F7-4C70-BCF8-D4371F54EF2F}"/>
          </ac:spMkLst>
        </pc:spChg>
        <pc:spChg chg="del">
          <ac:chgData name="Suren Sunar" userId="a9b0c74b02346163" providerId="LiveId" clId="{7D29AB8D-BE6B-458B-B807-E671CD1CFE34}" dt="2023-06-13T10:45:08.635" v="772" actId="478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Suren Sunar" userId="a9b0c74b02346163" providerId="LiveId" clId="{7D29AB8D-BE6B-458B-B807-E671CD1CFE34}" dt="2023-06-13T17:33:37.221" v="953" actId="2711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Suren Sunar" userId="a9b0c74b02346163" providerId="LiveId" clId="{7D29AB8D-BE6B-458B-B807-E671CD1CFE34}" dt="2023-06-13T10:52:53.588" v="952" actId="207"/>
          <ac:spMkLst>
            <pc:docMk/>
            <pc:sldMk cId="3521561301" sldId="321"/>
            <ac:spMk id="13" creationId="{C0287FEC-3826-4868-8D93-52429C6156F5}"/>
          </ac:spMkLst>
        </pc:spChg>
        <pc:picChg chg="mod ord">
          <ac:chgData name="Suren Sunar" userId="a9b0c74b02346163" providerId="LiveId" clId="{7D29AB8D-BE6B-458B-B807-E671CD1CFE34}" dt="2023-06-13T10:41:55.898" v="678" actId="1076"/>
          <ac:picMkLst>
            <pc:docMk/>
            <pc:sldMk cId="3521561301" sldId="321"/>
            <ac:picMk id="16" creationId="{361E9ADB-7377-4CF1-9AE4-AEFBDEBEEEEC}"/>
          </ac:picMkLst>
        </pc:picChg>
      </pc:sldChg>
      <pc:sldChg chg="addSp delSp modSp mod ord">
        <pc:chgData name="Suren Sunar" userId="a9b0c74b02346163" providerId="LiveId" clId="{7D29AB8D-BE6B-458B-B807-E671CD1CFE34}" dt="2023-06-13T10:45:39.722" v="776" actId="478"/>
        <pc:sldMkLst>
          <pc:docMk/>
          <pc:sldMk cId="2158886557" sldId="384"/>
        </pc:sldMkLst>
        <pc:spChg chg="add del">
          <ac:chgData name="Suren Sunar" userId="a9b0c74b02346163" providerId="LiveId" clId="{7D29AB8D-BE6B-458B-B807-E671CD1CFE34}" dt="2023-06-13T10:45:37.072" v="775" actId="478"/>
          <ac:spMkLst>
            <pc:docMk/>
            <pc:sldMk cId="2158886557" sldId="384"/>
            <ac:spMk id="4" creationId="{0C329F70-04F7-4C70-BCF8-D4371F54EF2F}"/>
          </ac:spMkLst>
        </pc:spChg>
        <pc:spChg chg="add del mod">
          <ac:chgData name="Suren Sunar" userId="a9b0c74b02346163" providerId="LiveId" clId="{7D29AB8D-BE6B-458B-B807-E671CD1CFE34}" dt="2023-06-13T10:45:39.722" v="776" actId="478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Suren Sunar" userId="a9b0c74b02346163" providerId="LiveId" clId="{7D29AB8D-BE6B-458B-B807-E671CD1CFE34}" dt="2023-06-13T08:15:46.656" v="185" actId="478"/>
          <ac:spMkLst>
            <pc:docMk/>
            <pc:sldMk cId="2158886557" sldId="384"/>
            <ac:spMk id="9" creationId="{2610C1C5-99C4-8C12-FEE3-AF4905E71868}"/>
          </ac:spMkLst>
        </pc:spChg>
        <pc:spChg chg="mod">
          <ac:chgData name="Suren Sunar" userId="a9b0c74b02346163" providerId="LiveId" clId="{7D29AB8D-BE6B-458B-B807-E671CD1CFE34}" dt="2023-06-13T08:15:12.039" v="180" actId="27636"/>
          <ac:spMkLst>
            <pc:docMk/>
            <pc:sldMk cId="2158886557" sldId="384"/>
            <ac:spMk id="12" creationId="{E5127060-CDBF-435F-9009-A5451CCE305D}"/>
          </ac:spMkLst>
        </pc:spChg>
        <pc:picChg chg="mod">
          <ac:chgData name="Suren Sunar" userId="a9b0c74b02346163" providerId="LiveId" clId="{7D29AB8D-BE6B-458B-B807-E671CD1CFE34}" dt="2023-06-13T08:15:43.590" v="184" actId="14100"/>
          <ac:picMkLst>
            <pc:docMk/>
            <pc:sldMk cId="2158886557" sldId="384"/>
            <ac:picMk id="20" creationId="{528A7D8D-1AB5-46C4-93FA-D92C2FD51692}"/>
          </ac:picMkLst>
        </pc:picChg>
        <pc:picChg chg="del mod">
          <ac:chgData name="Suren Sunar" userId="a9b0c74b02346163" providerId="LiveId" clId="{7D29AB8D-BE6B-458B-B807-E671CD1CFE34}" dt="2023-06-13T08:15:38.262" v="182" actId="478"/>
          <ac:picMkLst>
            <pc:docMk/>
            <pc:sldMk cId="2158886557" sldId="384"/>
            <ac:picMk id="23" creationId="{2B3C4F95-A0FA-45D9-BF43-1C398F65B891}"/>
          </ac:picMkLst>
        </pc:picChg>
        <pc:picChg chg="mod">
          <ac:chgData name="Suren Sunar" userId="a9b0c74b02346163" providerId="LiveId" clId="{7D29AB8D-BE6B-458B-B807-E671CD1CFE34}" dt="2023-06-13T08:16:00.763" v="200" actId="1035"/>
          <ac:picMkLst>
            <pc:docMk/>
            <pc:sldMk cId="2158886557" sldId="384"/>
            <ac:picMk id="25" creationId="{B7353C46-ACC1-4078-85C2-26B57B0E58B7}"/>
          </ac:picMkLst>
        </pc:picChg>
      </pc:sldChg>
      <pc:sldChg chg="addSp delSp modSp mod delAnim">
        <pc:chgData name="Suren Sunar" userId="a9b0c74b02346163" providerId="LiveId" clId="{7D29AB8D-BE6B-458B-B807-E671CD1CFE34}" dt="2023-06-13T10:45:32.797" v="774" actId="478"/>
        <pc:sldMkLst>
          <pc:docMk/>
          <pc:sldMk cId="2313234867" sldId="389"/>
        </pc:sldMkLst>
        <pc:spChg chg="mod">
          <ac:chgData name="Suren Sunar" userId="a9b0c74b02346163" providerId="LiveId" clId="{7D29AB8D-BE6B-458B-B807-E671CD1CFE34}" dt="2023-06-13T07:09:38.984" v="154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Suren Sunar" userId="a9b0c74b02346163" providerId="LiveId" clId="{7D29AB8D-BE6B-458B-B807-E671CD1CFE34}" dt="2023-06-13T07:09:36.330" v="153" actId="12"/>
          <ac:spMkLst>
            <pc:docMk/>
            <pc:sldMk cId="2313234867" sldId="389"/>
            <ac:spMk id="3" creationId="{D3B60D6F-4D0F-4D33-B2A7-159C8583FF00}"/>
          </ac:spMkLst>
        </pc:spChg>
        <pc:spChg chg="del">
          <ac:chgData name="Suren Sunar" userId="a9b0c74b02346163" providerId="LiveId" clId="{7D29AB8D-BE6B-458B-B807-E671CD1CFE34}" dt="2023-06-13T10:45:29.958" v="773" actId="478"/>
          <ac:spMkLst>
            <pc:docMk/>
            <pc:sldMk cId="2313234867" sldId="389"/>
            <ac:spMk id="13" creationId="{915FE2C5-E66A-4405-B19E-2C5C546C98E4}"/>
          </ac:spMkLst>
        </pc:spChg>
        <pc:spChg chg="del">
          <ac:chgData name="Suren Sunar" userId="a9b0c74b02346163" providerId="LiveId" clId="{7D29AB8D-BE6B-458B-B807-E671CD1CFE34}" dt="2023-06-13T10:45:32.797" v="774" actId="478"/>
          <ac:spMkLst>
            <pc:docMk/>
            <pc:sldMk cId="2313234867" sldId="389"/>
            <ac:spMk id="14" creationId="{B01DF4D0-78BC-4C8C-9570-26F0B225433A}"/>
          </ac:spMkLst>
        </pc:spChg>
        <pc:picChg chg="add del mod">
          <ac:chgData name="Suren Sunar" userId="a9b0c74b02346163" providerId="LiveId" clId="{7D29AB8D-BE6B-458B-B807-E671CD1CFE34}" dt="2023-06-13T06:42:00.895" v="35" actId="478"/>
          <ac:picMkLst>
            <pc:docMk/>
            <pc:sldMk cId="2313234867" sldId="389"/>
            <ac:picMk id="9" creationId="{237F0177-DEAE-8640-632B-0EC494DEA1BA}"/>
          </ac:picMkLst>
        </pc:picChg>
        <pc:inkChg chg="add del">
          <ac:chgData name="Suren Sunar" userId="a9b0c74b02346163" providerId="LiveId" clId="{7D29AB8D-BE6B-458B-B807-E671CD1CFE34}" dt="2023-06-13T06:42:40.611" v="37" actId="478"/>
          <ac:inkMkLst>
            <pc:docMk/>
            <pc:sldMk cId="2313234867" sldId="389"/>
            <ac:inkMk id="5" creationId="{5423EDDF-8135-93F7-D289-DC2E59CCF603}"/>
          </ac:inkMkLst>
        </pc:inkChg>
        <pc:inkChg chg="add del">
          <ac:chgData name="Suren Sunar" userId="a9b0c74b02346163" providerId="LiveId" clId="{7D29AB8D-BE6B-458B-B807-E671CD1CFE34}" dt="2023-06-13T06:42:38.435" v="36" actId="478"/>
          <ac:inkMkLst>
            <pc:docMk/>
            <pc:sldMk cId="2313234867" sldId="389"/>
            <ac:inkMk id="7" creationId="{4F752478-D687-2B42-CAD5-C951738B61B0}"/>
          </ac:inkMkLst>
        </pc:inkChg>
      </pc:sldChg>
      <pc:sldChg chg="delSp modSp mod">
        <pc:chgData name="Suren Sunar" userId="a9b0c74b02346163" providerId="LiveId" clId="{7D29AB8D-BE6B-458B-B807-E671CD1CFE34}" dt="2023-06-13T10:51:35.001" v="950" actId="20577"/>
        <pc:sldMkLst>
          <pc:docMk/>
          <pc:sldMk cId="3247798845" sldId="391"/>
        </pc:sldMkLst>
        <pc:spChg chg="del">
          <ac:chgData name="Suren Sunar" userId="a9b0c74b02346163" providerId="LiveId" clId="{7D29AB8D-BE6B-458B-B807-E671CD1CFE34}" dt="2023-06-13T10:49:00.100" v="908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Suren Sunar" userId="a9b0c74b02346163" providerId="LiveId" clId="{7D29AB8D-BE6B-458B-B807-E671CD1CFE34}" dt="2023-06-13T10:49:03.030" v="909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Suren Sunar" userId="a9b0c74b02346163" providerId="LiveId" clId="{7D29AB8D-BE6B-458B-B807-E671CD1CFE34}" dt="2023-06-13T10:51:35.001" v="950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add del mod">
        <pc:chgData name="Suren Sunar" userId="a9b0c74b02346163" providerId="LiveId" clId="{7D29AB8D-BE6B-458B-B807-E671CD1CFE34}" dt="2023-06-13T10:48:12.141" v="814" actId="47"/>
        <pc:sldMkLst>
          <pc:docMk/>
          <pc:sldMk cId="860371049" sldId="392"/>
        </pc:sldMkLst>
        <pc:spChg chg="add del mod">
          <ac:chgData name="Suren Sunar" userId="a9b0c74b02346163" providerId="LiveId" clId="{7D29AB8D-BE6B-458B-B807-E671CD1CFE34}" dt="2023-06-13T10:46:35.326" v="798" actId="478"/>
          <ac:spMkLst>
            <pc:docMk/>
            <pc:sldMk cId="860371049" sldId="392"/>
            <ac:spMk id="3" creationId="{495B57B9-8A96-0ED6-0FC2-DDA3EC99591B}"/>
          </ac:spMkLst>
        </pc:spChg>
        <pc:spChg chg="del">
          <ac:chgData name="Suren Sunar" userId="a9b0c74b02346163" providerId="LiveId" clId="{7D29AB8D-BE6B-458B-B807-E671CD1CFE34}" dt="2023-06-13T10:47:52.897" v="807" actId="478"/>
          <ac:spMkLst>
            <pc:docMk/>
            <pc:sldMk cId="860371049" sldId="392"/>
            <ac:spMk id="4" creationId="{0C329F70-04F7-4C70-BCF8-D4371F54EF2F}"/>
          </ac:spMkLst>
        </pc:spChg>
        <pc:spChg chg="del">
          <ac:chgData name="Suren Sunar" userId="a9b0c74b02346163" providerId="LiveId" clId="{7D29AB8D-BE6B-458B-B807-E671CD1CFE34}" dt="2023-06-13T10:47:49.972" v="806" actId="478"/>
          <ac:spMkLst>
            <pc:docMk/>
            <pc:sldMk cId="860371049" sldId="392"/>
            <ac:spMk id="5" creationId="{06A3302E-502D-4151-81C9-5FD6AF9596D6}"/>
          </ac:spMkLst>
        </pc:spChg>
        <pc:spChg chg="mod">
          <ac:chgData name="Suren Sunar" userId="a9b0c74b02346163" providerId="LiveId" clId="{7D29AB8D-BE6B-458B-B807-E671CD1CFE34}" dt="2023-06-13T10:46:56.621" v="802" actId="1076"/>
          <ac:spMkLst>
            <pc:docMk/>
            <pc:sldMk cId="860371049" sldId="392"/>
            <ac:spMk id="11" creationId="{581E8936-2270-47FE-94A4-398CB123EF90}"/>
          </ac:spMkLst>
        </pc:spChg>
        <pc:spChg chg="del">
          <ac:chgData name="Suren Sunar" userId="a9b0c74b02346163" providerId="LiveId" clId="{7D29AB8D-BE6B-458B-B807-E671CD1CFE34}" dt="2023-06-13T10:46:25.186" v="797" actId="478"/>
          <ac:spMkLst>
            <pc:docMk/>
            <pc:sldMk cId="860371049" sldId="392"/>
            <ac:spMk id="13" creationId="{C0287FEC-3826-4868-8D93-52429C6156F5}"/>
          </ac:spMkLst>
        </pc:spChg>
        <pc:picChg chg="mod ord">
          <ac:chgData name="Suren Sunar" userId="a9b0c74b02346163" providerId="LiveId" clId="{7D29AB8D-BE6B-458B-B807-E671CD1CFE34}" dt="2023-06-13T10:47:48.096" v="805" actId="1076"/>
          <ac:picMkLst>
            <pc:docMk/>
            <pc:sldMk cId="860371049" sldId="392"/>
            <ac:picMk id="16" creationId="{361E9ADB-7377-4CF1-9AE4-AEFBDEBEEE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14/12/2023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6479-B33C-4E9E-958F-BBF3C0350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14/12/2023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14/12/2023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14/12/2023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14/12/2023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1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e's Everything You Need To Know About Ecommerce">
            <a:extLst>
              <a:ext uri="{FF2B5EF4-FFF2-40B4-BE49-F238E27FC236}">
                <a16:creationId xmlns:a16="http://schemas.microsoft.com/office/drawing/2014/main" id="{4E76575C-A459-F8AF-1787-CDD80BEB1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1" b="144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70" name="Date Placeholder 2">
            <a:extLst>
              <a:ext uri="{FF2B5EF4-FFF2-40B4-BE49-F238E27FC236}">
                <a16:creationId xmlns:a16="http://schemas.microsoft.com/office/drawing/2014/main" id="{71541FBD-539E-3F3D-1A2E-11CA9270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2072" name="Footer Placeholder 3">
            <a:extLst>
              <a:ext uri="{FF2B5EF4-FFF2-40B4-BE49-F238E27FC236}">
                <a16:creationId xmlns:a16="http://schemas.microsoft.com/office/drawing/2014/main" id="{168EBD34-B6A5-3136-24FC-2A1BC434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2065" name="Slide Number Placeholder 7">
            <a:extLst>
              <a:ext uri="{FF2B5EF4-FFF2-40B4-BE49-F238E27FC236}">
                <a16:creationId xmlns:a16="http://schemas.microsoft.com/office/drawing/2014/main" id="{5BDEB713-5DBE-E141-8EDC-CA8FDC3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wrap="square" rtlCol="0" anchor="b" anchorCtr="0">
            <a:normAutofit/>
          </a:bodyPr>
          <a:lstStyle/>
          <a:p>
            <a:pPr rtl="0"/>
            <a:r>
              <a:rPr lang="en-GB" dirty="0"/>
              <a:t>SEAM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wrap="square" rtlCol="0">
            <a:normAutofit/>
          </a:bodyPr>
          <a:lstStyle/>
          <a:p>
            <a:pPr rtl="0"/>
            <a:r>
              <a:rPr lang="en-US" dirty="0"/>
              <a:t>Lopsang Lama</a:t>
            </a:r>
            <a:endParaRPr lang="en-GB" dirty="0"/>
          </a:p>
          <a:p>
            <a:pPr rtl="0"/>
            <a:r>
              <a:rPr lang="en-GB" dirty="0"/>
              <a:t>LC00017001209</a:t>
            </a:r>
          </a:p>
          <a:p>
            <a:pPr rtl="0"/>
            <a:r>
              <a:rPr lang="en-GB" dirty="0"/>
              <a:t>Section: 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3B0FD1-B02E-7EEA-7429-6BF1610D6657}"/>
              </a:ext>
            </a:extLst>
          </p:cNvPr>
          <p:cNvSpPr txBox="1">
            <a:spLocks/>
          </p:cNvSpPr>
          <p:nvPr/>
        </p:nvSpPr>
        <p:spPr>
          <a:xfrm>
            <a:off x="11712349" y="6457659"/>
            <a:ext cx="1692274" cy="153888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41D9-F78D-ADBD-00FC-50A90955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49CA-132A-7B7B-846D-A15BB005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Mobile Application Development: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Payment Gateways: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Search and Filtering: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6185-8700-5069-B228-0A1C18A6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A4C8-6A0F-FCF8-4E9C-97A57FBB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3998-9876-384C-C999-AA33593A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0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11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28AB87C-FD33-05C5-7761-966FC2381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78" y="219574"/>
            <a:ext cx="6691466" cy="471996"/>
          </a:xfrm>
        </p:spPr>
        <p:txBody>
          <a:bodyPr/>
          <a:lstStyle/>
          <a:p>
            <a:r>
              <a:rPr lang="en-US" sz="4800" dirty="0">
                <a:solidFill>
                  <a:srgbClr val="ECEC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1ED4895B-16AA-42D3-6204-F013B80E6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6" y="666743"/>
            <a:ext cx="3708982" cy="2836072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BB787574-08F6-B8C0-2C1B-051C08595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314" y="703516"/>
            <a:ext cx="4457040" cy="2799298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625E1F99-3898-C2A2-3DB8-509AEE18F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66" y="3617439"/>
            <a:ext cx="5665043" cy="2742295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6DD803CF-E3A4-4FDF-1EE5-D0F84223B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855" y="691570"/>
            <a:ext cx="3595353" cy="2624386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F7C23558-43E3-C3B7-C8A4-2134493BC1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000" y="3592904"/>
            <a:ext cx="6096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211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5E8632-84BF-092A-CCF8-BA99AC920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D368405-94DD-83E6-C7EB-71B49965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/>
          <a:lstStyle/>
          <a:p>
            <a:r>
              <a:rPr lang="en-US" dirty="0"/>
              <a:t>In Conclusion, the “SEAM” e-commerce project provides an e-commerce website that makes the buying and selling of product easy as well as fast, by providing fast delivery.</a:t>
            </a:r>
          </a:p>
          <a:p>
            <a:r>
              <a:rPr lang="en-US" dirty="0"/>
              <a:t>It also address the scarcity of online platforms, prioritizing customer satisfaction.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CD7FB-A421-DA34-B9DE-6548F8B7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A99DA-4169-479C-97B0-DDDEA23C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B0FC1-C886-63E2-8BFE-FC8DC3A4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94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n-GB" dirty="0"/>
              <a:t>Lopsang Lama</a:t>
            </a:r>
          </a:p>
          <a:p>
            <a:pPr rtl="0"/>
            <a:r>
              <a:rPr lang="en-GB" dirty="0"/>
              <a:t>Lopsang.lama@texascollege.edu.np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wrap="square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sz="1700">
                <a:effectLst/>
              </a:rPr>
              <a:t>SEAM provides a web application-based e-commerce platform for electronic applications as well as secondhand applications.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sz="1700">
                <a:effectLst/>
              </a:rPr>
              <a:t> SEAM is an e-commerce web application that connects the buyer and seller through internet or online. </a:t>
            </a:r>
          </a:p>
          <a:p>
            <a:pPr marL="0" indent="0" rtl="0">
              <a:lnSpc>
                <a:spcPct val="100000"/>
              </a:lnSpc>
              <a:buNone/>
            </a:pPr>
            <a:endParaRPr lang="en-GB" sz="1700"/>
          </a:p>
        </p:txBody>
      </p:sp>
      <p:pic>
        <p:nvPicPr>
          <p:cNvPr id="2050" name="Picture 2" descr="Understanding E-commerce in India">
            <a:extLst>
              <a:ext uri="{FF2B5EF4-FFF2-40B4-BE49-F238E27FC236}">
                <a16:creationId xmlns:a16="http://schemas.microsoft.com/office/drawing/2014/main" id="{85D09B08-007E-238C-D43B-A51B73813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4" r="37956" b="-2"/>
          <a:stretch/>
        </p:blipFill>
        <p:spPr bwMode="auto"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2055" name="Date Placeholder 4">
            <a:extLst>
              <a:ext uri="{FF2B5EF4-FFF2-40B4-BE49-F238E27FC236}">
                <a16:creationId xmlns:a16="http://schemas.microsoft.com/office/drawing/2014/main" id="{E3FA7C62-82AA-BE40-6CE0-A7F17392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2057" name="Footer Placeholder 5">
            <a:extLst>
              <a:ext uri="{FF2B5EF4-FFF2-40B4-BE49-F238E27FC236}">
                <a16:creationId xmlns:a16="http://schemas.microsoft.com/office/drawing/2014/main" id="{12C959A4-F1CE-2EFE-4361-97C94200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b="0" i="0">
                <a:effectLst/>
              </a:rPr>
              <a:t>Objectives</a:t>
            </a:r>
            <a:endParaRPr lang="en-GB"/>
          </a:p>
        </p:txBody>
      </p:sp>
      <p:pic>
        <p:nvPicPr>
          <p:cNvPr id="3074" name="Picture 2" descr="modern models of eCommerce Archives - Pasls Blog">
            <a:extLst>
              <a:ext uri="{FF2B5EF4-FFF2-40B4-BE49-F238E27FC236}">
                <a16:creationId xmlns:a16="http://schemas.microsoft.com/office/drawing/2014/main" id="{73BB1AC4-6469-5D67-E1C7-695715157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r="21473"/>
          <a:stretch/>
        </p:blipFill>
        <p:spPr bwMode="auto">
          <a:xfrm>
            <a:off x="550862" y="2097175"/>
            <a:ext cx="5435600" cy="39956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wrap="square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 </a:t>
            </a:r>
            <a:r>
              <a:rPr lang="en-US" kern="100" dirty="0">
                <a:effectLst/>
              </a:rPr>
              <a:t>To develop a user-friendly web application that provides a platform for buying and selling second-hand electronic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</a:rPr>
              <a:t>To address the problems of traditional method of buying and selling electronic devices such as time-consuming, limited reach, Credibility of Seller etc.,</a:t>
            </a:r>
            <a:endParaRPr lang="en-GB" kern="100" dirty="0">
              <a:effectLst/>
            </a:endParaRPr>
          </a:p>
          <a:p>
            <a:pPr marL="0" indent="0" rtl="0"/>
            <a:endParaRPr lang="en-GB" b="0" i="0" dirty="0">
              <a:effectLst/>
            </a:endParaRPr>
          </a:p>
          <a:p>
            <a:pPr rtl="0"/>
            <a:endParaRPr lang="en-GB" dirty="0"/>
          </a:p>
        </p:txBody>
      </p:sp>
      <p:sp>
        <p:nvSpPr>
          <p:cNvPr id="3083" name="Date Placeholder 4">
            <a:extLst>
              <a:ext uri="{FF2B5EF4-FFF2-40B4-BE49-F238E27FC236}">
                <a16:creationId xmlns:a16="http://schemas.microsoft.com/office/drawing/2014/main" id="{F93F3A42-C89F-0514-6A82-6E25BF7A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3084" name="Footer Placeholder 5">
            <a:extLst>
              <a:ext uri="{FF2B5EF4-FFF2-40B4-BE49-F238E27FC236}">
                <a16:creationId xmlns:a16="http://schemas.microsoft.com/office/drawing/2014/main" id="{A5EDA9BF-6D96-DBBA-0FC7-4CC33810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ransition spd="slow" advTm="19968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089" y="2687814"/>
            <a:ext cx="5663962" cy="3405012"/>
          </a:xfrm>
        </p:spPr>
        <p:txBody>
          <a:bodyPr vert="horz" wrap="square" lIns="0" tIns="0" rIns="0" bIns="0" rtlCol="0"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range of products available in traditional market, Time-consuming, and Not knowing seller Credibility.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times when buying a secondhand product, many people get scammed as the product quality will not be same as mentioned previously.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4</a:t>
            </a:fld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28AB87C-FD33-05C5-7761-966FC2381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88" y="1688146"/>
            <a:ext cx="4980344" cy="782402"/>
          </a:xfrm>
        </p:spPr>
        <p:txBody>
          <a:bodyPr/>
          <a:lstStyle/>
          <a:p>
            <a:r>
              <a:rPr lang="en-GB" sz="4800" dirty="0">
                <a:solidFill>
                  <a:srgbClr val="ECEC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4800" b="0" i="0" dirty="0">
                <a:solidFill>
                  <a:srgbClr val="ECECF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Platform?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1F561C-5532-7F87-88FC-21270ADA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Delivery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GB" dirty="0"/>
              <a:t>Use Case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FC2984D7-989B-FFCE-062A-B37DC571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1" y="1750060"/>
            <a:ext cx="7345362" cy="4333764"/>
          </a:xfrm>
          <a:prstGeom prst="rect">
            <a:avLst/>
          </a:prstGeom>
          <a:noFill/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/>
        </p:nvSpPr>
        <p:spPr>
          <a:xfrm>
            <a:off x="550863" y="1750060"/>
            <a:ext cx="3565525" cy="434276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 rtl="0">
              <a:defRPr lang="en-GB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0F15A494-F7B4-5B6D-8EC3-7EB8E4C4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015AFFBB-4FAE-2906-234F-88B9108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BAE7140-A7C0-A9D6-EE93-C9B915E8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3100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8D723C-2C9A-5C7B-11B3-FD5E514A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ER-DIAGRAM</a:t>
            </a:r>
          </a:p>
        </p:txBody>
      </p:sp>
      <p:pic>
        <p:nvPicPr>
          <p:cNvPr id="9" name="Picture Placeholder 8" descr="A diagram of a function&#10;&#10;Description automatically generated">
            <a:extLst>
              <a:ext uri="{FF2B5EF4-FFF2-40B4-BE49-F238E27FC236}">
                <a16:creationId xmlns:a16="http://schemas.microsoft.com/office/drawing/2014/main" id="{BDC2542F-53C4-66EB-BA66-2B5181F39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342" y="1750060"/>
            <a:ext cx="7090227" cy="4342765"/>
          </a:xfr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FFC90-B4F2-6813-7685-432FB320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B5CB4-30C4-ABC0-476C-B710FAE6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582D8-4602-0FB9-8746-E351EC83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49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C33B-494D-B711-B328-33501810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2B67-BAF0-3B76-FA46-BB0BB15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AF44-DB2B-D397-2786-CEE0AE5E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605D-9525-0E6B-873C-E15DAB1C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8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7F7D87-8EE2-6F3A-9711-C2FC422D5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87" y="2112963"/>
            <a:ext cx="8446027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marL="342900" indent="-342900"/>
            <a:r>
              <a:rPr lang="en-US" sz="3000" dirty="0"/>
              <a:t>The User Interface is developed/design by using designing tool Figma, to create wireframes.</a:t>
            </a:r>
            <a:br>
              <a:rPr lang="en-US" sz="3000" dirty="0"/>
            </a:br>
            <a:endParaRPr lang="en-GB" sz="3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5342" y="1628064"/>
            <a:ext cx="3563936" cy="535354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0" kern="1200" cap="all" spc="200" baseline="0" dirty="0">
                <a:latin typeface="+mn-lt"/>
                <a:ea typeface="+mn-ea"/>
                <a:cs typeface="+mn-cs"/>
              </a:rPr>
              <a:t>Framework and Model Used for </a:t>
            </a:r>
            <a:r>
              <a:rPr lang="en-US" sz="1700" dirty="0"/>
              <a:t>Website</a:t>
            </a:r>
            <a:endParaRPr lang="en-US" sz="1700" b="0" kern="1200" cap="all" spc="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0B62A-443F-0281-EC8B-4DC3BB472958}"/>
              </a:ext>
            </a:extLst>
          </p:cNvPr>
          <p:cNvSpPr txBox="1"/>
          <p:nvPr/>
        </p:nvSpPr>
        <p:spPr>
          <a:xfrm>
            <a:off x="4341573" y="2427370"/>
            <a:ext cx="3508755" cy="351555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Django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React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SQLite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Agile model is used for changes and adaption during the development process, accommodating evolving requirement and priorities.</a:t>
            </a:r>
            <a:endParaRPr lang="en-GB" sz="17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26" name="Picture 2" descr="The Agile Development Process for Mobile Apps | Krasamo">
            <a:extLst>
              <a:ext uri="{FF2B5EF4-FFF2-40B4-BE49-F238E27FC236}">
                <a16:creationId xmlns:a16="http://schemas.microsoft.com/office/drawing/2014/main" id="{887689DD-CAEB-666B-3FEB-468A9DB34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0" r="24348" b="1"/>
          <a:stretch/>
        </p:blipFill>
        <p:spPr bwMode="auto">
          <a:xfrm>
            <a:off x="8139659" y="2427370"/>
            <a:ext cx="3508755" cy="3515555"/>
          </a:xfrm>
          <a:prstGeom prst="rect">
            <a:avLst/>
          </a:prstGeom>
          <a:noFill/>
        </p:spPr>
      </p:pic>
      <p:sp>
        <p:nvSpPr>
          <p:cNvPr id="4107" name="Date Placeholder 8">
            <a:extLst>
              <a:ext uri="{FF2B5EF4-FFF2-40B4-BE49-F238E27FC236}">
                <a16:creationId xmlns:a16="http://schemas.microsoft.com/office/drawing/2014/main" id="{844A717C-88CD-EA0A-2E46-4BAF1A39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4109" name="Footer Placeholder 9">
            <a:extLst>
              <a:ext uri="{FF2B5EF4-FFF2-40B4-BE49-F238E27FC236}">
                <a16:creationId xmlns:a16="http://schemas.microsoft.com/office/drawing/2014/main" id="{88A30B74-DD5F-EF8E-CA9D-86725F53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{546DEFB0-98AA-47B6-B7B0-EDE0487B5A66}tf33713516_win32</Template>
  <TotalTime>878</TotalTime>
  <Words>380</Words>
  <Application>Microsoft Office PowerPoint</Application>
  <PresentationFormat>Widescreen</PresentationFormat>
  <Paragraphs>83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Symbol</vt:lpstr>
      <vt:lpstr>Times New Roman</vt:lpstr>
      <vt:lpstr>Walbaum Display</vt:lpstr>
      <vt:lpstr>3DFloatVTI</vt:lpstr>
      <vt:lpstr>SEAM</vt:lpstr>
      <vt:lpstr>Introduction</vt:lpstr>
      <vt:lpstr>Objectives</vt:lpstr>
      <vt:lpstr>Problem</vt:lpstr>
      <vt:lpstr> Why this Platform?  </vt:lpstr>
      <vt:lpstr>Use Case</vt:lpstr>
      <vt:lpstr>ER-DIAGRAM</vt:lpstr>
      <vt:lpstr>Database Schema</vt:lpstr>
      <vt:lpstr>The User Interface is developed/design by using designing tool Figma, to create wireframes. </vt:lpstr>
      <vt:lpstr>Future Expansion:</vt:lpstr>
      <vt:lpstr>Project Screenshot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Suren Sunar</dc:creator>
  <cp:lastModifiedBy>lopsang lama</cp:lastModifiedBy>
  <cp:revision>31</cp:revision>
  <dcterms:created xsi:type="dcterms:W3CDTF">2023-06-12T15:16:14Z</dcterms:created>
  <dcterms:modified xsi:type="dcterms:W3CDTF">2023-12-14T10:10:51Z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