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5" r:id="rId5"/>
    <p:sldId id="259" r:id="rId6"/>
    <p:sldId id="262" r:id="rId7"/>
    <p:sldId id="268" r:id="rId8"/>
    <p:sldId id="261" r:id="rId9"/>
    <p:sldId id="263" r:id="rId10"/>
    <p:sldId id="264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3C2D0-C432-4BA3-8A8F-951210858A23}" v="766" dt="2023-11-25T15:07:44.295"/>
    <p1510:client id="{49FED72E-813F-4E98-8C78-951AAAE636DE}" v="4" dt="2023-11-29T09:03:59.886"/>
    <p1510:client id="{7104CBB3-7344-4377-ACE4-0C2C99AC8FE3}" v="313" dt="2023-11-26T11:53:29.786"/>
    <p1510:client id="{B91F5A75-DCD5-4A4C-831E-0C6D5361B315}" v="224" dt="2023-11-26T11:37:28.590"/>
    <p1510:client id="{D420945F-D680-47A2-8EED-A7D2F1463381}" v="42" dt="2023-11-26T11:14:16.618"/>
    <p1510:client id="{EBE4B58A-1912-4145-BDBB-3E3629A33991}" v="342" dt="2023-11-26T22:30:29.116"/>
    <p1510:client id="{F1E39DAD-BA82-47A8-8AE0-6022B1A93536}" v="1183" dt="2023-11-25T21:26:02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ell line&#10;&#10;Description automatically generated">
            <a:extLst>
              <a:ext uri="{FF2B5EF4-FFF2-40B4-BE49-F238E27FC236}">
                <a16:creationId xmlns:a16="http://schemas.microsoft.com/office/drawing/2014/main" id="{CAE23623-5701-A964-0DEB-8EEB8C25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" y="-37047"/>
            <a:ext cx="12058514" cy="6867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E14961-F92B-B02F-2C18-D05AB15BEA55}"/>
              </a:ext>
            </a:extLst>
          </p:cNvPr>
          <p:cNvSpPr/>
          <p:nvPr/>
        </p:nvSpPr>
        <p:spPr>
          <a:xfrm rot="1920000">
            <a:off x="4031510" y="6060557"/>
            <a:ext cx="97465" cy="726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0CA1BA-1023-88CE-4FAF-D99AFD06C9CA}"/>
              </a:ext>
            </a:extLst>
          </p:cNvPr>
          <p:cNvSpPr/>
          <p:nvPr/>
        </p:nvSpPr>
        <p:spPr>
          <a:xfrm rot="1920000">
            <a:off x="4485118" y="5408807"/>
            <a:ext cx="97464" cy="558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9E02DFE4-055C-F534-0E9B-AEE870BD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97" y="289507"/>
            <a:ext cx="8668692" cy="5667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61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79F6C3-E6D9-8908-8C95-AB3771D1C4F5}"/>
              </a:ext>
            </a:extLst>
          </p:cNvPr>
          <p:cNvSpPr/>
          <p:nvPr/>
        </p:nvSpPr>
        <p:spPr>
          <a:xfrm>
            <a:off x="2046767" y="4642884"/>
            <a:ext cx="1506279" cy="3987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4317A2-83B3-12C4-B218-6D45F3F06E63}"/>
              </a:ext>
            </a:extLst>
          </p:cNvPr>
          <p:cNvSpPr/>
          <p:nvPr/>
        </p:nvSpPr>
        <p:spPr>
          <a:xfrm>
            <a:off x="2046766" y="2870790"/>
            <a:ext cx="1506279" cy="3987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2ADA76-0875-B4EC-6F39-67A7249C5DB2}"/>
              </a:ext>
            </a:extLst>
          </p:cNvPr>
          <p:cNvSpPr/>
          <p:nvPr/>
        </p:nvSpPr>
        <p:spPr>
          <a:xfrm>
            <a:off x="2046765" y="1196163"/>
            <a:ext cx="1506279" cy="3987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9339F2-6267-0BF6-A502-ACA7A808B5AC}"/>
              </a:ext>
            </a:extLst>
          </p:cNvPr>
          <p:cNvSpPr/>
          <p:nvPr/>
        </p:nvSpPr>
        <p:spPr>
          <a:xfrm>
            <a:off x="5714999" y="4642884"/>
            <a:ext cx="1506279" cy="3987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EBAAFC-6EEA-1699-760B-E29EA6B52CF4}"/>
              </a:ext>
            </a:extLst>
          </p:cNvPr>
          <p:cNvSpPr/>
          <p:nvPr/>
        </p:nvSpPr>
        <p:spPr>
          <a:xfrm>
            <a:off x="5714999" y="2835347"/>
            <a:ext cx="1506279" cy="3987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0C1277-562B-ED2D-0031-CA62557ACFF7}"/>
              </a:ext>
            </a:extLst>
          </p:cNvPr>
          <p:cNvSpPr/>
          <p:nvPr/>
        </p:nvSpPr>
        <p:spPr>
          <a:xfrm>
            <a:off x="5714998" y="1196163"/>
            <a:ext cx="1506279" cy="3987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95C794-BBAB-6155-D7FB-7297AF8913B6}"/>
              </a:ext>
            </a:extLst>
          </p:cNvPr>
          <p:cNvSpPr/>
          <p:nvPr/>
        </p:nvSpPr>
        <p:spPr>
          <a:xfrm>
            <a:off x="9374370" y="4642884"/>
            <a:ext cx="1506279" cy="3987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C6EB6B-6AC2-5832-7492-E10E67DF39EB}"/>
              </a:ext>
            </a:extLst>
          </p:cNvPr>
          <p:cNvSpPr/>
          <p:nvPr/>
        </p:nvSpPr>
        <p:spPr>
          <a:xfrm>
            <a:off x="9330068" y="2870791"/>
            <a:ext cx="1506279" cy="3987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2418CE-4B40-078F-906F-56D4CF8A5787}"/>
              </a:ext>
            </a:extLst>
          </p:cNvPr>
          <p:cNvSpPr/>
          <p:nvPr/>
        </p:nvSpPr>
        <p:spPr>
          <a:xfrm>
            <a:off x="9330069" y="1196162"/>
            <a:ext cx="1506279" cy="3987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98EB6-DC51-BCBF-8BEE-8369D38DCA33}"/>
              </a:ext>
            </a:extLst>
          </p:cNvPr>
          <p:cNvSpPr txBox="1"/>
          <p:nvPr/>
        </p:nvSpPr>
        <p:spPr>
          <a:xfrm>
            <a:off x="2542952" y="1213883"/>
            <a:ext cx="82402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RAF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B97850-5D00-254B-B226-3755A515E462}"/>
              </a:ext>
            </a:extLst>
          </p:cNvPr>
          <p:cNvSpPr txBox="1"/>
          <p:nvPr/>
        </p:nvSpPr>
        <p:spPr>
          <a:xfrm>
            <a:off x="5989673" y="4642883"/>
            <a:ext cx="11784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ERK1,2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5BAB4-1245-A31B-9949-DD8DB65F6C59}"/>
              </a:ext>
            </a:extLst>
          </p:cNvPr>
          <p:cNvSpPr txBox="1"/>
          <p:nvPr/>
        </p:nvSpPr>
        <p:spPr>
          <a:xfrm>
            <a:off x="9622463" y="4642882"/>
            <a:ext cx="12227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ERK1,2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38C16-B0CA-0A6B-FF27-03BE6FF6C38A}"/>
              </a:ext>
            </a:extLst>
          </p:cNvPr>
          <p:cNvSpPr txBox="1"/>
          <p:nvPr/>
        </p:nvSpPr>
        <p:spPr>
          <a:xfrm>
            <a:off x="2418905" y="4642883"/>
            <a:ext cx="1089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ERK1,2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129A4F-742D-01E1-DC96-A9B91F96A1D8}"/>
              </a:ext>
            </a:extLst>
          </p:cNvPr>
          <p:cNvSpPr txBox="1"/>
          <p:nvPr/>
        </p:nvSpPr>
        <p:spPr>
          <a:xfrm>
            <a:off x="2268277" y="2870789"/>
            <a:ext cx="11252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MEK1,2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820748-8F89-991B-79BF-2F777B989EB5}"/>
              </a:ext>
            </a:extLst>
          </p:cNvPr>
          <p:cNvSpPr txBox="1"/>
          <p:nvPr/>
        </p:nvSpPr>
        <p:spPr>
          <a:xfrm>
            <a:off x="9817394" y="1196162"/>
            <a:ext cx="82402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RAF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D9181B-78F7-E8A8-93F5-430AE60BA97A}"/>
              </a:ext>
            </a:extLst>
          </p:cNvPr>
          <p:cNvSpPr txBox="1"/>
          <p:nvPr/>
        </p:nvSpPr>
        <p:spPr>
          <a:xfrm>
            <a:off x="6193463" y="1196162"/>
            <a:ext cx="82402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RAF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202B90-EE6A-352A-6D21-BF1F2C28CB4A}"/>
              </a:ext>
            </a:extLst>
          </p:cNvPr>
          <p:cNvSpPr txBox="1"/>
          <p:nvPr/>
        </p:nvSpPr>
        <p:spPr>
          <a:xfrm>
            <a:off x="5989672" y="2835347"/>
            <a:ext cx="11252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MEK1,2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2F6947-700E-EBE7-1ADE-F04FBBE20989}"/>
              </a:ext>
            </a:extLst>
          </p:cNvPr>
          <p:cNvSpPr txBox="1"/>
          <p:nvPr/>
        </p:nvSpPr>
        <p:spPr>
          <a:xfrm>
            <a:off x="9595881" y="2870788"/>
            <a:ext cx="11252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MEK1,2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9281F3-1DD8-4403-4F77-2CC4FB281C10}"/>
              </a:ext>
            </a:extLst>
          </p:cNvPr>
          <p:cNvCxnSpPr/>
          <p:nvPr/>
        </p:nvCxnSpPr>
        <p:spPr>
          <a:xfrm>
            <a:off x="2955187" y="1643838"/>
            <a:ext cx="10632" cy="112705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87D4A1-6CFD-F5DA-F1D0-F39B684E87A4}"/>
              </a:ext>
            </a:extLst>
          </p:cNvPr>
          <p:cNvCxnSpPr>
            <a:cxnSpLocks/>
          </p:cNvCxnSpPr>
          <p:nvPr/>
        </p:nvCxnSpPr>
        <p:spPr>
          <a:xfrm>
            <a:off x="10273931" y="3433651"/>
            <a:ext cx="10632" cy="112705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D5BE61-79CD-B309-7675-E414C1636A77}"/>
              </a:ext>
            </a:extLst>
          </p:cNvPr>
          <p:cNvCxnSpPr>
            <a:cxnSpLocks/>
          </p:cNvCxnSpPr>
          <p:nvPr/>
        </p:nvCxnSpPr>
        <p:spPr>
          <a:xfrm>
            <a:off x="10273930" y="1679279"/>
            <a:ext cx="10632" cy="112705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95BAB9-2647-34BC-FE25-B5884390E935}"/>
              </a:ext>
            </a:extLst>
          </p:cNvPr>
          <p:cNvCxnSpPr>
            <a:cxnSpLocks/>
          </p:cNvCxnSpPr>
          <p:nvPr/>
        </p:nvCxnSpPr>
        <p:spPr>
          <a:xfrm>
            <a:off x="6623419" y="3389349"/>
            <a:ext cx="10632" cy="112705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0D2D65-20CB-00CF-47D6-FC488DA9E447}"/>
              </a:ext>
            </a:extLst>
          </p:cNvPr>
          <p:cNvCxnSpPr>
            <a:cxnSpLocks/>
          </p:cNvCxnSpPr>
          <p:nvPr/>
        </p:nvCxnSpPr>
        <p:spPr>
          <a:xfrm>
            <a:off x="6623419" y="1643837"/>
            <a:ext cx="10632" cy="112705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874B5F-5264-2B5B-99D2-BAD58C3269BF}"/>
              </a:ext>
            </a:extLst>
          </p:cNvPr>
          <p:cNvCxnSpPr>
            <a:cxnSpLocks/>
          </p:cNvCxnSpPr>
          <p:nvPr/>
        </p:nvCxnSpPr>
        <p:spPr>
          <a:xfrm>
            <a:off x="2955187" y="3433652"/>
            <a:ext cx="10632" cy="112705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74AA80-AF50-EC22-806B-116FB703CB95}"/>
              </a:ext>
            </a:extLst>
          </p:cNvPr>
          <p:cNvCxnSpPr/>
          <p:nvPr/>
        </p:nvCxnSpPr>
        <p:spPr>
          <a:xfrm>
            <a:off x="2539852" y="3487923"/>
            <a:ext cx="10633" cy="1020725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B161DC-0667-B555-38D5-F88AC66EB790}"/>
              </a:ext>
            </a:extLst>
          </p:cNvPr>
          <p:cNvCxnSpPr>
            <a:cxnSpLocks/>
          </p:cNvCxnSpPr>
          <p:nvPr/>
        </p:nvCxnSpPr>
        <p:spPr>
          <a:xfrm>
            <a:off x="6181502" y="3461341"/>
            <a:ext cx="10633" cy="1020725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EA8E0E-F281-4C0C-35ED-255E89D010E2}"/>
              </a:ext>
            </a:extLst>
          </p:cNvPr>
          <p:cNvCxnSpPr>
            <a:cxnSpLocks/>
          </p:cNvCxnSpPr>
          <p:nvPr/>
        </p:nvCxnSpPr>
        <p:spPr>
          <a:xfrm>
            <a:off x="9814293" y="3505643"/>
            <a:ext cx="10633" cy="1020725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25F715-4A21-3846-00ED-3D694E24A895}"/>
              </a:ext>
            </a:extLst>
          </p:cNvPr>
          <p:cNvCxnSpPr>
            <a:cxnSpLocks/>
          </p:cNvCxnSpPr>
          <p:nvPr/>
        </p:nvCxnSpPr>
        <p:spPr>
          <a:xfrm flipH="1" flipV="1">
            <a:off x="2444159" y="3454253"/>
            <a:ext cx="193158" cy="7088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1BA1B7-2C11-F402-FE1F-BC3B48206B76}"/>
              </a:ext>
            </a:extLst>
          </p:cNvPr>
          <p:cNvCxnSpPr>
            <a:cxnSpLocks/>
          </p:cNvCxnSpPr>
          <p:nvPr/>
        </p:nvCxnSpPr>
        <p:spPr>
          <a:xfrm flipH="1" flipV="1">
            <a:off x="6094671" y="3427672"/>
            <a:ext cx="193158" cy="708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25A1E6-920B-6CB1-8DBA-E8BA5254B2BD}"/>
              </a:ext>
            </a:extLst>
          </p:cNvPr>
          <p:cNvCxnSpPr>
            <a:cxnSpLocks/>
          </p:cNvCxnSpPr>
          <p:nvPr/>
        </p:nvCxnSpPr>
        <p:spPr>
          <a:xfrm flipH="1" flipV="1">
            <a:off x="9718600" y="3498554"/>
            <a:ext cx="193158" cy="708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814AD7-15B8-ACDD-F5A9-5237EBFF2053}"/>
              </a:ext>
            </a:extLst>
          </p:cNvPr>
          <p:cNvCxnSpPr/>
          <p:nvPr/>
        </p:nvCxnSpPr>
        <p:spPr>
          <a:xfrm>
            <a:off x="2540960" y="1681495"/>
            <a:ext cx="10633" cy="102958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85D79C-59FE-B486-FF9C-FDBDBF6706B8}"/>
              </a:ext>
            </a:extLst>
          </p:cNvPr>
          <p:cNvCxnSpPr>
            <a:cxnSpLocks/>
          </p:cNvCxnSpPr>
          <p:nvPr/>
        </p:nvCxnSpPr>
        <p:spPr>
          <a:xfrm>
            <a:off x="9815401" y="1743518"/>
            <a:ext cx="10633" cy="102958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4F3158-FD63-7B83-10C0-F9E2CB41FCAF}"/>
              </a:ext>
            </a:extLst>
          </p:cNvPr>
          <p:cNvCxnSpPr>
            <a:cxnSpLocks/>
          </p:cNvCxnSpPr>
          <p:nvPr/>
        </p:nvCxnSpPr>
        <p:spPr>
          <a:xfrm flipH="1" flipV="1">
            <a:off x="9718600" y="1726462"/>
            <a:ext cx="193158" cy="708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1BDE26-C68F-07BB-B900-564666B0596F}"/>
              </a:ext>
            </a:extLst>
          </p:cNvPr>
          <p:cNvCxnSpPr>
            <a:cxnSpLocks/>
          </p:cNvCxnSpPr>
          <p:nvPr/>
        </p:nvCxnSpPr>
        <p:spPr>
          <a:xfrm flipH="1" flipV="1">
            <a:off x="2444158" y="1691020"/>
            <a:ext cx="193158" cy="708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76B619-0F45-CDBB-294E-760AAEC6FE62}"/>
              </a:ext>
            </a:extLst>
          </p:cNvPr>
          <p:cNvCxnSpPr/>
          <p:nvPr/>
        </p:nvCxnSpPr>
        <p:spPr>
          <a:xfrm flipV="1">
            <a:off x="6183719" y="1684375"/>
            <a:ext cx="10630" cy="9994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ket 45">
            <a:extLst>
              <a:ext uri="{FF2B5EF4-FFF2-40B4-BE49-F238E27FC236}">
                <a16:creationId xmlns:a16="http://schemas.microsoft.com/office/drawing/2014/main" id="{21D156E7-D005-6F4B-B18C-751313C413A1}"/>
              </a:ext>
            </a:extLst>
          </p:cNvPr>
          <p:cNvSpPr/>
          <p:nvPr/>
        </p:nvSpPr>
        <p:spPr>
          <a:xfrm>
            <a:off x="5325138" y="1399952"/>
            <a:ext cx="292396" cy="3437860"/>
          </a:xfrm>
          <a:prstGeom prst="leftBracke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D560383D-BD24-46C3-3994-71746A2F5BBA}"/>
              </a:ext>
            </a:extLst>
          </p:cNvPr>
          <p:cNvSpPr/>
          <p:nvPr/>
        </p:nvSpPr>
        <p:spPr>
          <a:xfrm>
            <a:off x="8975649" y="1373370"/>
            <a:ext cx="292396" cy="3437860"/>
          </a:xfrm>
          <a:prstGeom prst="leftBracke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ket 47">
            <a:extLst>
              <a:ext uri="{FF2B5EF4-FFF2-40B4-BE49-F238E27FC236}">
                <a16:creationId xmlns:a16="http://schemas.microsoft.com/office/drawing/2014/main" id="{3FC57BD2-B12D-07CD-250F-3E77C38E1964}"/>
              </a:ext>
            </a:extLst>
          </p:cNvPr>
          <p:cNvSpPr/>
          <p:nvPr/>
        </p:nvSpPr>
        <p:spPr>
          <a:xfrm>
            <a:off x="1612602" y="1399951"/>
            <a:ext cx="292396" cy="3437860"/>
          </a:xfrm>
          <a:prstGeom prst="leftBracke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8BABE3A9-8798-675E-6A2A-2FB2E8ECBECB}"/>
              </a:ext>
            </a:extLst>
          </p:cNvPr>
          <p:cNvSpPr/>
          <p:nvPr/>
        </p:nvSpPr>
        <p:spPr>
          <a:xfrm>
            <a:off x="3641650" y="1373371"/>
            <a:ext cx="265813" cy="3473302"/>
          </a:xfrm>
          <a:prstGeom prst="rightBracke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7C087D94-4BDC-34C4-D98E-9BB7DB217E1E}"/>
              </a:ext>
            </a:extLst>
          </p:cNvPr>
          <p:cNvSpPr/>
          <p:nvPr/>
        </p:nvSpPr>
        <p:spPr>
          <a:xfrm>
            <a:off x="11022417" y="1364510"/>
            <a:ext cx="265813" cy="3473302"/>
          </a:xfrm>
          <a:prstGeom prst="rightBracke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ket 50">
            <a:extLst>
              <a:ext uri="{FF2B5EF4-FFF2-40B4-BE49-F238E27FC236}">
                <a16:creationId xmlns:a16="http://schemas.microsoft.com/office/drawing/2014/main" id="{8D0F9C99-9089-E83E-69B5-CC87038FCB75}"/>
              </a:ext>
            </a:extLst>
          </p:cNvPr>
          <p:cNvSpPr/>
          <p:nvPr/>
        </p:nvSpPr>
        <p:spPr>
          <a:xfrm>
            <a:off x="7345324" y="1364510"/>
            <a:ext cx="265813" cy="3473302"/>
          </a:xfrm>
          <a:prstGeom prst="rightBracke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4B7E2E-D44E-2568-5092-0EE307D4EF9E}"/>
              </a:ext>
            </a:extLst>
          </p:cNvPr>
          <p:cNvSpPr txBox="1"/>
          <p:nvPr/>
        </p:nvSpPr>
        <p:spPr>
          <a:xfrm>
            <a:off x="983512" y="2906232"/>
            <a:ext cx="868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-0.53</a:t>
            </a:r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CA457F-C076-C396-25BC-438E85FCF346}"/>
              </a:ext>
            </a:extLst>
          </p:cNvPr>
          <p:cNvSpPr txBox="1"/>
          <p:nvPr/>
        </p:nvSpPr>
        <p:spPr>
          <a:xfrm>
            <a:off x="1851837" y="3721394"/>
            <a:ext cx="726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-0.35</a:t>
            </a:r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A5ECB1-448F-7622-C1C9-BC28270CBE9A}"/>
              </a:ext>
            </a:extLst>
          </p:cNvPr>
          <p:cNvSpPr txBox="1"/>
          <p:nvPr/>
        </p:nvSpPr>
        <p:spPr>
          <a:xfrm>
            <a:off x="3003697" y="3721395"/>
            <a:ext cx="7176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1.00</a:t>
            </a:r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185476-3E9B-50B4-861D-4CC9E3EB3C78}"/>
              </a:ext>
            </a:extLst>
          </p:cNvPr>
          <p:cNvSpPr txBox="1"/>
          <p:nvPr/>
        </p:nvSpPr>
        <p:spPr>
          <a:xfrm>
            <a:off x="1896139" y="2020186"/>
            <a:ext cx="7442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-0.10</a:t>
            </a:r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B6679D0-C2F8-5AE0-CBDF-0EA148BA9660}"/>
              </a:ext>
            </a:extLst>
          </p:cNvPr>
          <p:cNvSpPr txBox="1"/>
          <p:nvPr/>
        </p:nvSpPr>
        <p:spPr>
          <a:xfrm>
            <a:off x="3003697" y="2020185"/>
            <a:ext cx="664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1.11</a:t>
            </a:r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281E60-5D97-7BA2-C86F-A6BE0E765B34}"/>
              </a:ext>
            </a:extLst>
          </p:cNvPr>
          <p:cNvSpPr txBox="1"/>
          <p:nvPr/>
        </p:nvSpPr>
        <p:spPr>
          <a:xfrm>
            <a:off x="3907464" y="2906231"/>
            <a:ext cx="868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0.09</a:t>
            </a:r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7E42E7-F8C2-B70D-3025-47824A96549B}"/>
              </a:ext>
            </a:extLst>
          </p:cNvPr>
          <p:cNvSpPr txBox="1"/>
          <p:nvPr/>
        </p:nvSpPr>
        <p:spPr>
          <a:xfrm>
            <a:off x="4758069" y="2897372"/>
            <a:ext cx="7088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0.25</a:t>
            </a:r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99E72D-3F9B-35DC-2ADA-BD24B2CDC030}"/>
              </a:ext>
            </a:extLst>
          </p:cNvPr>
          <p:cNvSpPr txBox="1"/>
          <p:nvPr/>
        </p:nvSpPr>
        <p:spPr>
          <a:xfrm>
            <a:off x="5484628" y="3765697"/>
            <a:ext cx="10100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-0.57</a:t>
            </a:r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5F0C26-FB02-C79E-7CF0-A4DE22C307C6}"/>
              </a:ext>
            </a:extLst>
          </p:cNvPr>
          <p:cNvSpPr txBox="1"/>
          <p:nvPr/>
        </p:nvSpPr>
        <p:spPr>
          <a:xfrm>
            <a:off x="6645349" y="3765698"/>
            <a:ext cx="9657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1.08</a:t>
            </a:r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0B6EFD-0489-E8A0-D756-940AB66EA90A}"/>
              </a:ext>
            </a:extLst>
          </p:cNvPr>
          <p:cNvSpPr txBox="1"/>
          <p:nvPr/>
        </p:nvSpPr>
        <p:spPr>
          <a:xfrm>
            <a:off x="5528930" y="2073348"/>
            <a:ext cx="65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0.06</a:t>
            </a:r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0F3D013-82C0-322C-BF42-BB1DD9167AFD}"/>
              </a:ext>
            </a:extLst>
          </p:cNvPr>
          <p:cNvSpPr txBox="1"/>
          <p:nvPr/>
        </p:nvSpPr>
        <p:spPr>
          <a:xfrm>
            <a:off x="6645349" y="2073347"/>
            <a:ext cx="9657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1.63</a:t>
            </a:r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DF5B6C-7101-FDB8-4336-DB6FC430B160}"/>
              </a:ext>
            </a:extLst>
          </p:cNvPr>
          <p:cNvSpPr txBox="1"/>
          <p:nvPr/>
        </p:nvSpPr>
        <p:spPr>
          <a:xfrm>
            <a:off x="7673162" y="2906232"/>
            <a:ext cx="939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0.16</a:t>
            </a:r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32852D-C262-61C4-F863-AD8AA54BFAA4}"/>
              </a:ext>
            </a:extLst>
          </p:cNvPr>
          <p:cNvSpPr txBox="1"/>
          <p:nvPr/>
        </p:nvSpPr>
        <p:spPr>
          <a:xfrm>
            <a:off x="8355418" y="2906232"/>
            <a:ext cx="7176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0.40</a:t>
            </a:r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32566F-3C6B-CEF9-3F78-8148C111F9A6}"/>
              </a:ext>
            </a:extLst>
          </p:cNvPr>
          <p:cNvSpPr txBox="1"/>
          <p:nvPr/>
        </p:nvSpPr>
        <p:spPr>
          <a:xfrm>
            <a:off x="9188302" y="3765697"/>
            <a:ext cx="682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-3.73</a:t>
            </a:r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85D835-A6C3-670D-9B03-FD9D9B423428}"/>
              </a:ext>
            </a:extLst>
          </p:cNvPr>
          <p:cNvSpPr txBox="1"/>
          <p:nvPr/>
        </p:nvSpPr>
        <p:spPr>
          <a:xfrm>
            <a:off x="10278138" y="3765697"/>
            <a:ext cx="859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0.63</a:t>
            </a:r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5D921B-586F-D5C3-C828-19482B676E9A}"/>
              </a:ext>
            </a:extLst>
          </p:cNvPr>
          <p:cNvSpPr txBox="1"/>
          <p:nvPr/>
        </p:nvSpPr>
        <p:spPr>
          <a:xfrm>
            <a:off x="9135139" y="2020185"/>
            <a:ext cx="7885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-0.17</a:t>
            </a:r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32A9357-9AAD-7E2E-C049-7FD29E70E5E2}"/>
              </a:ext>
            </a:extLst>
          </p:cNvPr>
          <p:cNvSpPr txBox="1"/>
          <p:nvPr/>
        </p:nvSpPr>
        <p:spPr>
          <a:xfrm>
            <a:off x="10278139" y="2020186"/>
            <a:ext cx="9037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6.18</a:t>
            </a:r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4BD5736-DB93-96B3-4E4D-A687F6678144}"/>
              </a:ext>
            </a:extLst>
          </p:cNvPr>
          <p:cNvSpPr txBox="1"/>
          <p:nvPr/>
        </p:nvSpPr>
        <p:spPr>
          <a:xfrm>
            <a:off x="11288232" y="2906232"/>
            <a:ext cx="939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0.96</a:t>
            </a:r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D042AB-D2A0-7F36-712D-A2E7A53CAD1E}"/>
              </a:ext>
            </a:extLst>
          </p:cNvPr>
          <p:cNvSpPr txBox="1"/>
          <p:nvPr/>
        </p:nvSpPr>
        <p:spPr>
          <a:xfrm>
            <a:off x="2170814" y="824023"/>
            <a:ext cx="12581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EGF (5 min)</a:t>
            </a:r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1EBE1B-75F9-C6D1-2DE1-FB92437438A2}"/>
              </a:ext>
            </a:extLst>
          </p:cNvPr>
          <p:cNvSpPr txBox="1"/>
          <p:nvPr/>
        </p:nvSpPr>
        <p:spPr>
          <a:xfrm>
            <a:off x="5839046" y="797442"/>
            <a:ext cx="14796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NGF (5 min)</a:t>
            </a:r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B52078-E180-738B-6ADA-3846ABD2DE08}"/>
              </a:ext>
            </a:extLst>
          </p:cNvPr>
          <p:cNvSpPr txBox="1"/>
          <p:nvPr/>
        </p:nvSpPr>
        <p:spPr>
          <a:xfrm>
            <a:off x="9400953" y="797441"/>
            <a:ext cx="1453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NGF (15 min)</a:t>
            </a:r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60AA84-8254-CD76-9ED8-3CA0174CE05A}"/>
              </a:ext>
            </a:extLst>
          </p:cNvPr>
          <p:cNvSpPr txBox="1"/>
          <p:nvPr/>
        </p:nvSpPr>
        <p:spPr>
          <a:xfrm>
            <a:off x="1417674" y="451884"/>
            <a:ext cx="611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a.</a:t>
            </a:r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A034E9-A635-BEA5-8344-ECA4CB0BF06E}"/>
              </a:ext>
            </a:extLst>
          </p:cNvPr>
          <p:cNvSpPr txBox="1"/>
          <p:nvPr/>
        </p:nvSpPr>
        <p:spPr>
          <a:xfrm>
            <a:off x="4758069" y="478465"/>
            <a:ext cx="6025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b.</a:t>
            </a:r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144DA68-1218-2A85-D4B9-6E2AEA267739}"/>
              </a:ext>
            </a:extLst>
          </p:cNvPr>
          <p:cNvSpPr txBox="1"/>
          <p:nvPr/>
        </p:nvSpPr>
        <p:spPr>
          <a:xfrm>
            <a:off x="8461743" y="478465"/>
            <a:ext cx="912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c.</a:t>
            </a:r>
            <a:endParaRPr lang="en-US"/>
          </a:p>
        </p:txBody>
      </p:sp>
      <p:pic>
        <p:nvPicPr>
          <p:cNvPr id="97" name="Graphic 96" descr="Cursor with solid fill">
            <a:extLst>
              <a:ext uri="{FF2B5EF4-FFF2-40B4-BE49-F238E27FC236}">
                <a16:creationId xmlns:a16="http://schemas.microsoft.com/office/drawing/2014/main" id="{8EF30565-DEA7-41DB-76E6-2BAF6F51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400000">
            <a:off x="3595015" y="4772311"/>
            <a:ext cx="152401" cy="145833"/>
          </a:xfrm>
          <a:prstGeom prst="rect">
            <a:avLst/>
          </a:prstGeom>
        </p:spPr>
      </p:pic>
      <p:pic>
        <p:nvPicPr>
          <p:cNvPr id="98" name="Graphic 97" descr="Cursor with solid fill">
            <a:extLst>
              <a:ext uri="{FF2B5EF4-FFF2-40B4-BE49-F238E27FC236}">
                <a16:creationId xmlns:a16="http://schemas.microsoft.com/office/drawing/2014/main" id="{D1AD2354-74E5-ACD0-2919-38B5A99B4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280000">
            <a:off x="5541254" y="1325502"/>
            <a:ext cx="152401" cy="145833"/>
          </a:xfrm>
          <a:prstGeom prst="rect">
            <a:avLst/>
          </a:prstGeom>
        </p:spPr>
      </p:pic>
      <p:pic>
        <p:nvPicPr>
          <p:cNvPr id="99" name="Graphic 98" descr="Cursor with solid fill">
            <a:extLst>
              <a:ext uri="{FF2B5EF4-FFF2-40B4-BE49-F238E27FC236}">
                <a16:creationId xmlns:a16="http://schemas.microsoft.com/office/drawing/2014/main" id="{E9308C03-A111-8F71-012A-56F73A95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3180000">
            <a:off x="10947833" y="4769735"/>
            <a:ext cx="152401" cy="145833"/>
          </a:xfrm>
          <a:prstGeom prst="rect">
            <a:avLst/>
          </a:prstGeom>
        </p:spPr>
      </p:pic>
      <p:pic>
        <p:nvPicPr>
          <p:cNvPr id="100" name="Graphic 99" descr="Cursor with solid fill">
            <a:extLst>
              <a:ext uri="{FF2B5EF4-FFF2-40B4-BE49-F238E27FC236}">
                <a16:creationId xmlns:a16="http://schemas.microsoft.com/office/drawing/2014/main" id="{1821B8B6-14C8-FFDD-6719-4C6C33E4A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220000">
            <a:off x="9192235" y="1300791"/>
            <a:ext cx="152401" cy="145833"/>
          </a:xfrm>
          <a:prstGeom prst="rect">
            <a:avLst/>
          </a:prstGeom>
        </p:spPr>
      </p:pic>
      <p:pic>
        <p:nvPicPr>
          <p:cNvPr id="101" name="Graphic 100" descr="Cursor with solid fill">
            <a:extLst>
              <a:ext uri="{FF2B5EF4-FFF2-40B4-BE49-F238E27FC236}">
                <a16:creationId xmlns:a16="http://schemas.microsoft.com/office/drawing/2014/main" id="{50E2CCF6-0E78-EF31-CE08-C8BC4DB49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520000">
            <a:off x="7311354" y="4769332"/>
            <a:ext cx="152401" cy="145833"/>
          </a:xfrm>
          <a:prstGeom prst="rect">
            <a:avLst/>
          </a:prstGeom>
        </p:spPr>
      </p:pic>
      <p:pic>
        <p:nvPicPr>
          <p:cNvPr id="102" name="Graphic 101" descr="Cursor with solid fill">
            <a:extLst>
              <a:ext uri="{FF2B5EF4-FFF2-40B4-BE49-F238E27FC236}">
                <a16:creationId xmlns:a16="http://schemas.microsoft.com/office/drawing/2014/main" id="{3B72B5BA-9A4D-2CE1-3FBF-FBBA4AAC7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980000">
            <a:off x="-842170" y="381885"/>
            <a:ext cx="152401" cy="145833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B81D67E-9382-C845-FF22-C0C4B9CB3011}"/>
              </a:ext>
            </a:extLst>
          </p:cNvPr>
          <p:cNvCxnSpPr/>
          <p:nvPr/>
        </p:nvCxnSpPr>
        <p:spPr>
          <a:xfrm>
            <a:off x="1897420" y="1315137"/>
            <a:ext cx="2254" cy="166776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9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B1B703-7445-865C-051D-E54AF12E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68" y="1064549"/>
            <a:ext cx="10637821" cy="5332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567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6758FF-4E23-E159-27D6-3381B2A6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91" y="158256"/>
            <a:ext cx="11044902" cy="6648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29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lage of different colored graphs&#10;&#10;Description automatically generated">
            <a:extLst>
              <a:ext uri="{FF2B5EF4-FFF2-40B4-BE49-F238E27FC236}">
                <a16:creationId xmlns:a16="http://schemas.microsoft.com/office/drawing/2014/main" id="{8C7C50B8-8DF0-AC0D-F996-162AF58EC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467" y="52437"/>
            <a:ext cx="8583131" cy="6712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51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26D2059-D94E-9CF9-35D4-DD8C2C37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6" y="56363"/>
            <a:ext cx="11731255" cy="6754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48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6EB2D17D-C85E-6C4E-7EC1-C99D9327F810}"/>
              </a:ext>
            </a:extLst>
          </p:cNvPr>
          <p:cNvSpPr/>
          <p:nvPr/>
        </p:nvSpPr>
        <p:spPr>
          <a:xfrm>
            <a:off x="7476188" y="6333185"/>
            <a:ext cx="239232" cy="248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6FF5D572-DC1C-1171-264B-6ACA6ECAB3F9}"/>
              </a:ext>
            </a:extLst>
          </p:cNvPr>
          <p:cNvSpPr/>
          <p:nvPr/>
        </p:nvSpPr>
        <p:spPr>
          <a:xfrm>
            <a:off x="3188112" y="6365473"/>
            <a:ext cx="239232" cy="248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00A4691D-FF2A-5383-B23E-397D562A5E3A}"/>
              </a:ext>
            </a:extLst>
          </p:cNvPr>
          <p:cNvSpPr/>
          <p:nvPr/>
        </p:nvSpPr>
        <p:spPr>
          <a:xfrm>
            <a:off x="3898604" y="5476001"/>
            <a:ext cx="239232" cy="248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63C499-64EC-C4AF-F545-4569D8986589}"/>
              </a:ext>
            </a:extLst>
          </p:cNvPr>
          <p:cNvSpPr/>
          <p:nvPr/>
        </p:nvSpPr>
        <p:spPr>
          <a:xfrm>
            <a:off x="1119017" y="6315618"/>
            <a:ext cx="274674" cy="2746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48F932-6EBE-3A82-7009-1F48917E93FC}"/>
              </a:ext>
            </a:extLst>
          </p:cNvPr>
          <p:cNvSpPr/>
          <p:nvPr/>
        </p:nvSpPr>
        <p:spPr>
          <a:xfrm>
            <a:off x="1119017" y="5890553"/>
            <a:ext cx="274674" cy="2746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84D9B83E-345D-09EF-F500-A1B6760054AD}"/>
              </a:ext>
            </a:extLst>
          </p:cNvPr>
          <p:cNvSpPr/>
          <p:nvPr/>
        </p:nvSpPr>
        <p:spPr>
          <a:xfrm>
            <a:off x="7770627" y="3863161"/>
            <a:ext cx="239232" cy="248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DE3AB0D6-1B61-0E75-3797-1E7FC06B06C9}"/>
              </a:ext>
            </a:extLst>
          </p:cNvPr>
          <p:cNvSpPr/>
          <p:nvPr/>
        </p:nvSpPr>
        <p:spPr>
          <a:xfrm>
            <a:off x="7690883" y="1364510"/>
            <a:ext cx="239232" cy="248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927A9FC-2E68-4ECE-0690-F8641FD82B22}"/>
              </a:ext>
            </a:extLst>
          </p:cNvPr>
          <p:cNvSpPr/>
          <p:nvPr/>
        </p:nvSpPr>
        <p:spPr>
          <a:xfrm>
            <a:off x="1329069" y="3349254"/>
            <a:ext cx="239232" cy="248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E70BA1-0BA8-86AA-C370-5BDB04BD6A2E}"/>
              </a:ext>
            </a:extLst>
          </p:cNvPr>
          <p:cNvSpPr/>
          <p:nvPr/>
        </p:nvSpPr>
        <p:spPr>
          <a:xfrm>
            <a:off x="903768" y="726558"/>
            <a:ext cx="173665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Global Response Coefficients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55FEB3-A50E-6652-CBCB-C8CC5E2FFF49}"/>
              </a:ext>
            </a:extLst>
          </p:cNvPr>
          <p:cNvSpPr/>
          <p:nvPr/>
        </p:nvSpPr>
        <p:spPr>
          <a:xfrm>
            <a:off x="930349" y="2312582"/>
            <a:ext cx="173665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Local Response Coefficients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E1781B2-3CEE-324D-83CD-B955AA850991}"/>
              </a:ext>
            </a:extLst>
          </p:cNvPr>
          <p:cNvSpPr/>
          <p:nvPr/>
        </p:nvSpPr>
        <p:spPr>
          <a:xfrm rot="5400000">
            <a:off x="1382231" y="1816395"/>
            <a:ext cx="699976" cy="1417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903E0-06AC-29F8-C9A8-EEB73194A082}"/>
              </a:ext>
            </a:extLst>
          </p:cNvPr>
          <p:cNvSpPr/>
          <p:nvPr/>
        </p:nvSpPr>
        <p:spPr>
          <a:xfrm>
            <a:off x="930348" y="3934047"/>
            <a:ext cx="173665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Monte Carlo Simulation</a:t>
            </a:r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D0B705E-3B8A-C1AB-22D3-FC58CE6C82D2}"/>
              </a:ext>
            </a:extLst>
          </p:cNvPr>
          <p:cNvSpPr/>
          <p:nvPr/>
        </p:nvSpPr>
        <p:spPr>
          <a:xfrm>
            <a:off x="1382233" y="1718929"/>
            <a:ext cx="239232" cy="248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7CEB16-4626-7FAF-31C1-DA811B17A154}"/>
              </a:ext>
            </a:extLst>
          </p:cNvPr>
          <p:cNvSpPr txBox="1"/>
          <p:nvPr/>
        </p:nvSpPr>
        <p:spPr>
          <a:xfrm flipH="1">
            <a:off x="1382322" y="1701559"/>
            <a:ext cx="407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cs typeface="Calibri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0A404-D8C7-DF2A-AD38-2A78AC15361A}"/>
              </a:ext>
            </a:extLst>
          </p:cNvPr>
          <p:cNvSpPr txBox="1"/>
          <p:nvPr/>
        </p:nvSpPr>
        <p:spPr>
          <a:xfrm flipH="1">
            <a:off x="1329069" y="3322672"/>
            <a:ext cx="407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cs typeface="Calibri"/>
              </a:rPr>
              <a:t>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45518D7-4588-394B-AE85-54E93240E0D2}"/>
              </a:ext>
            </a:extLst>
          </p:cNvPr>
          <p:cNvSpPr/>
          <p:nvPr/>
        </p:nvSpPr>
        <p:spPr>
          <a:xfrm rot="5400000">
            <a:off x="1382231" y="3437859"/>
            <a:ext cx="699976" cy="1417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A75F9A-C586-F583-0BD2-D014BD0B7EED}"/>
              </a:ext>
            </a:extLst>
          </p:cNvPr>
          <p:cNvSpPr/>
          <p:nvPr/>
        </p:nvSpPr>
        <p:spPr>
          <a:xfrm>
            <a:off x="5023883" y="1470837"/>
            <a:ext cx="1736650" cy="762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Measured ppErk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98F9F0-FE2C-1B3A-DF8E-623CF2F1D9C9}"/>
              </a:ext>
            </a:extLst>
          </p:cNvPr>
          <p:cNvSpPr/>
          <p:nvPr/>
        </p:nvSpPr>
        <p:spPr>
          <a:xfrm>
            <a:off x="5023884" y="3172045"/>
            <a:ext cx="1736650" cy="762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Differential Equation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E7F133-7B2D-682E-E281-AE5D59AAA379}"/>
              </a:ext>
            </a:extLst>
          </p:cNvPr>
          <p:cNvSpPr/>
          <p:nvPr/>
        </p:nvSpPr>
        <p:spPr>
          <a:xfrm>
            <a:off x="9090837" y="1089837"/>
            <a:ext cx="1736650" cy="762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PEtab &amp; pyPESTO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3C6B3C-7BC4-C88E-D443-93758250FACB}"/>
              </a:ext>
            </a:extLst>
          </p:cNvPr>
          <p:cNvSpPr/>
          <p:nvPr/>
        </p:nvSpPr>
        <p:spPr>
          <a:xfrm>
            <a:off x="9090836" y="3553045"/>
            <a:ext cx="1736650" cy="762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Python &amp; NumPy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3E5AAC-BB1F-44AC-62C5-0B17179EB1AB}"/>
              </a:ext>
            </a:extLst>
          </p:cNvPr>
          <p:cNvSpPr/>
          <p:nvPr/>
        </p:nvSpPr>
        <p:spPr>
          <a:xfrm>
            <a:off x="5023883" y="2312582"/>
            <a:ext cx="1736650" cy="762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Local Response Coefficients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18485BE-CB67-947F-1956-1AD9D6EEA5B0}"/>
              </a:ext>
            </a:extLst>
          </p:cNvPr>
          <p:cNvSpPr/>
          <p:nvPr/>
        </p:nvSpPr>
        <p:spPr>
          <a:xfrm rot="840000">
            <a:off x="7664300" y="3677092"/>
            <a:ext cx="699976" cy="1417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8E73E85-7477-A130-2311-3F2352891A3F}"/>
              </a:ext>
            </a:extLst>
          </p:cNvPr>
          <p:cNvSpPr/>
          <p:nvPr/>
        </p:nvSpPr>
        <p:spPr>
          <a:xfrm rot="20280000">
            <a:off x="7602277" y="1701207"/>
            <a:ext cx="699976" cy="1417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50FEC2-649F-D57E-02BE-BD2877EA1827}"/>
              </a:ext>
            </a:extLst>
          </p:cNvPr>
          <p:cNvSpPr txBox="1"/>
          <p:nvPr/>
        </p:nvSpPr>
        <p:spPr>
          <a:xfrm flipH="1">
            <a:off x="7770628" y="3863161"/>
            <a:ext cx="407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cs typeface="Calibri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61640A-38A6-8AEA-22EF-E729F1707F61}"/>
              </a:ext>
            </a:extLst>
          </p:cNvPr>
          <p:cNvSpPr txBox="1"/>
          <p:nvPr/>
        </p:nvSpPr>
        <p:spPr>
          <a:xfrm flipH="1">
            <a:off x="7682023" y="1355649"/>
            <a:ext cx="407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cs typeface="Calibri"/>
              </a:rPr>
              <a:t>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D77C093-C490-4D1E-BEEF-098F821440CF}"/>
              </a:ext>
            </a:extLst>
          </p:cNvPr>
          <p:cNvSpPr/>
          <p:nvPr/>
        </p:nvSpPr>
        <p:spPr>
          <a:xfrm>
            <a:off x="1568303" y="124045"/>
            <a:ext cx="398720" cy="3632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D644289-A36F-8AF6-1DCA-C4A9DD6D45E5}"/>
              </a:ext>
            </a:extLst>
          </p:cNvPr>
          <p:cNvSpPr/>
          <p:nvPr/>
        </p:nvSpPr>
        <p:spPr>
          <a:xfrm>
            <a:off x="9755372" y="115184"/>
            <a:ext cx="398720" cy="3632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5471E3A-3E66-139A-5E27-7D8550C174C8}"/>
              </a:ext>
            </a:extLst>
          </p:cNvPr>
          <p:cNvSpPr/>
          <p:nvPr/>
        </p:nvSpPr>
        <p:spPr>
          <a:xfrm>
            <a:off x="5661836" y="132904"/>
            <a:ext cx="398720" cy="3632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5D5202-D3C9-0D70-78B4-6D6771599FC9}"/>
              </a:ext>
            </a:extLst>
          </p:cNvPr>
          <p:cNvSpPr txBox="1"/>
          <p:nvPr/>
        </p:nvSpPr>
        <p:spPr>
          <a:xfrm>
            <a:off x="9790813" y="124045"/>
            <a:ext cx="540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C</a:t>
            </a:r>
            <a:endParaRPr 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C61B4-95FF-C6A2-6B2A-7848B6A59161}"/>
              </a:ext>
            </a:extLst>
          </p:cNvPr>
          <p:cNvSpPr txBox="1"/>
          <p:nvPr/>
        </p:nvSpPr>
        <p:spPr>
          <a:xfrm>
            <a:off x="5714999" y="132906"/>
            <a:ext cx="540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B</a:t>
            </a:r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C348AC-B5B3-6E20-9737-C579F2408FAE}"/>
              </a:ext>
            </a:extLst>
          </p:cNvPr>
          <p:cNvSpPr txBox="1"/>
          <p:nvPr/>
        </p:nvSpPr>
        <p:spPr>
          <a:xfrm>
            <a:off x="1618133" y="116151"/>
            <a:ext cx="540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A</a:t>
            </a:r>
            <a:endParaRPr 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D238C-0B78-675B-128B-AEFBD35E5F32}"/>
              </a:ext>
            </a:extLst>
          </p:cNvPr>
          <p:cNvSpPr txBox="1"/>
          <p:nvPr/>
        </p:nvSpPr>
        <p:spPr>
          <a:xfrm>
            <a:off x="1450279" y="5054362"/>
            <a:ext cx="10507094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Applying Original Methodology         </a:t>
            </a:r>
            <a:r>
              <a:rPr lang="en-US" sz="1400" dirty="0">
                <a:ea typeface="+mn-lt"/>
                <a:cs typeface="+mn-lt"/>
              </a:rPr>
              <a:t>Calculate </a:t>
            </a:r>
            <a:r>
              <a:rPr lang="en-US" sz="1400" b="1" dirty="0">
                <a:ea typeface="+mn-lt"/>
                <a:cs typeface="+mn-lt"/>
              </a:rPr>
              <a:t>LRC</a:t>
            </a:r>
            <a:r>
              <a:rPr lang="en-US" sz="1400" dirty="0">
                <a:ea typeface="+mn-lt"/>
                <a:cs typeface="+mn-lt"/>
              </a:rPr>
              <a:t>s from </a:t>
            </a:r>
            <a:r>
              <a:rPr lang="en-US" sz="1400" b="1" dirty="0">
                <a:ea typeface="+mn-lt"/>
                <a:cs typeface="+mn-lt"/>
              </a:rPr>
              <a:t>GRC</a:t>
            </a:r>
            <a:r>
              <a:rPr lang="en-US" sz="1400" dirty="0">
                <a:ea typeface="+mn-lt"/>
                <a:cs typeface="+mn-lt"/>
              </a:rPr>
              <a:t>s using the formula: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de-DE" sz="1200" b="1" dirty="0">
                <a:latin typeface="Times New Roman"/>
                <a:ea typeface="+mn-lt"/>
                <a:cs typeface="Times New Roman"/>
              </a:rPr>
              <a:t>r = -[</a:t>
            </a:r>
            <a:r>
              <a:rPr lang="de-DE" sz="1200" b="1" err="1">
                <a:latin typeface="Times New Roman"/>
                <a:ea typeface="+mn-lt"/>
                <a:cs typeface="Times New Roman"/>
              </a:rPr>
              <a:t>diag</a:t>
            </a:r>
            <a:r>
              <a:rPr lang="de-DE" sz="1200" b="1" dirty="0">
                <a:latin typeface="Times New Roman"/>
                <a:ea typeface="+mn-lt"/>
                <a:cs typeface="Times New Roman"/>
              </a:rPr>
              <a:t>(Rp⁻¹)]⁻1 * Rp⁻¹)</a:t>
            </a:r>
          </a:p>
          <a:p>
            <a:r>
              <a:rPr lang="de-DE" sz="1200" dirty="0">
                <a:latin typeface="Times New Roman"/>
                <a:cs typeface="Times New Roman"/>
              </a:rPr>
              <a:t>                                                              </a:t>
            </a:r>
          </a:p>
          <a:p>
            <a:r>
              <a:rPr lang="de-DE" sz="1200" dirty="0">
                <a:latin typeface="Times New Roman"/>
                <a:cs typeface="Times New Roman"/>
              </a:rPr>
              <a:t>                                                                      </a:t>
            </a:r>
            <a:r>
              <a:rPr lang="de-DE" sz="1400" dirty="0">
                <a:ea typeface="+mn-lt"/>
                <a:cs typeface="+mn-lt"/>
              </a:rPr>
              <a:t>Conducting </a:t>
            </a:r>
            <a:r>
              <a:rPr lang="de-DE" sz="1400" b="1" dirty="0">
                <a:ea typeface="+mn-lt"/>
                <a:cs typeface="+mn-lt"/>
              </a:rPr>
              <a:t>Monte Carlo Simulation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to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present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probability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distributions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for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each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coefficient</a:t>
            </a:r>
            <a:endParaRPr lang="de-DE" sz="1400">
              <a:ea typeface="+mn-lt"/>
              <a:cs typeface="+mn-lt"/>
            </a:endParaRPr>
          </a:p>
          <a:p>
            <a:endParaRPr lang="de-DE" sz="1400">
              <a:latin typeface="Calibri"/>
              <a:cs typeface="Calibri"/>
            </a:endParaRPr>
          </a:p>
          <a:p>
            <a:r>
              <a:rPr lang="de-DE" sz="1400" dirty="0" err="1">
                <a:ea typeface="+mn-lt"/>
                <a:cs typeface="+mn-lt"/>
              </a:rPr>
              <a:t>Mathematically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dirty="0" err="1">
                <a:ea typeface="+mn-lt"/>
                <a:cs typeface="+mn-lt"/>
              </a:rPr>
              <a:t>defining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dirty="0" err="1">
                <a:ea typeface="+mn-lt"/>
                <a:cs typeface="+mn-lt"/>
              </a:rPr>
              <a:t>the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dirty="0" err="1">
                <a:ea typeface="+mn-lt"/>
                <a:cs typeface="+mn-lt"/>
              </a:rPr>
              <a:t>system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dirty="0" err="1">
                <a:ea typeface="+mn-lt"/>
                <a:cs typeface="+mn-lt"/>
              </a:rPr>
              <a:t>by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dirty="0" err="1">
                <a:ea typeface="+mn-lt"/>
                <a:cs typeface="+mn-lt"/>
              </a:rPr>
              <a:t>solving</a:t>
            </a:r>
            <a:r>
              <a:rPr lang="de-DE" sz="1400" dirty="0">
                <a:ea typeface="+mn-lt"/>
                <a:cs typeface="+mn-lt"/>
              </a:rPr>
              <a:t> 5 </a:t>
            </a:r>
            <a:r>
              <a:rPr lang="de-DE" sz="1400" dirty="0" err="1">
                <a:ea typeface="+mn-lt"/>
                <a:cs typeface="+mn-lt"/>
              </a:rPr>
              <a:t>sets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dirty="0" err="1">
                <a:ea typeface="+mn-lt"/>
                <a:cs typeface="+mn-lt"/>
              </a:rPr>
              <a:t>of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dirty="0" err="1">
                <a:ea typeface="+mn-lt"/>
                <a:cs typeface="+mn-lt"/>
              </a:rPr>
              <a:t>distinct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b="1" dirty="0">
                <a:ea typeface="+mn-lt"/>
                <a:cs typeface="+mn-lt"/>
              </a:rPr>
              <a:t>differential </a:t>
            </a:r>
            <a:r>
              <a:rPr lang="de-DE" sz="1400" b="1" dirty="0" err="1">
                <a:ea typeface="+mn-lt"/>
                <a:cs typeface="+mn-lt"/>
              </a:rPr>
              <a:t>equation</a:t>
            </a:r>
            <a:r>
              <a:rPr lang="de-DE" sz="1400" dirty="0" err="1">
                <a:ea typeface="+mn-lt"/>
                <a:cs typeface="+mn-lt"/>
              </a:rPr>
              <a:t>s</a:t>
            </a:r>
            <a:r>
              <a:rPr lang="de-DE" sz="1400" dirty="0">
                <a:ea typeface="+mn-lt"/>
                <a:cs typeface="+mn-lt"/>
              </a:rPr>
              <a:t> and </a:t>
            </a:r>
            <a:r>
              <a:rPr lang="de-DE" sz="1400" dirty="0" err="1">
                <a:ea typeface="+mn-lt"/>
                <a:cs typeface="+mn-lt"/>
              </a:rPr>
              <a:t>incorporating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dirty="0" err="1">
                <a:ea typeface="+mn-lt"/>
                <a:cs typeface="+mn-lt"/>
              </a:rPr>
              <a:t>them</a:t>
            </a:r>
            <a:r>
              <a:rPr lang="de-DE" sz="1400" dirty="0">
                <a:ea typeface="+mn-lt"/>
                <a:cs typeface="+mn-lt"/>
              </a:rPr>
              <a:t> in subsequent </a:t>
            </a:r>
            <a:r>
              <a:rPr lang="de-DE" sz="1400" dirty="0" err="1">
                <a:ea typeface="+mn-lt"/>
                <a:cs typeface="+mn-lt"/>
              </a:rPr>
              <a:t>steps</a:t>
            </a:r>
            <a:endParaRPr lang="de-DE" sz="1400" dirty="0">
              <a:ea typeface="+mn-lt"/>
              <a:cs typeface="+mn-lt"/>
            </a:endParaRPr>
          </a:p>
          <a:p>
            <a:endParaRPr lang="de-DE" sz="1400">
              <a:cs typeface="Calibri"/>
            </a:endParaRPr>
          </a:p>
          <a:p>
            <a:r>
              <a:rPr lang="de-DE" sz="1400" b="1" dirty="0">
                <a:cs typeface="Calibri"/>
              </a:rPr>
              <a:t>Parameter </a:t>
            </a:r>
            <a:r>
              <a:rPr lang="de-DE" sz="1400" b="1" err="1">
                <a:cs typeface="Calibri"/>
              </a:rPr>
              <a:t>Estimation</a:t>
            </a:r>
            <a:r>
              <a:rPr lang="de-DE" sz="1400" b="1" dirty="0">
                <a:cs typeface="Calibri"/>
              </a:rPr>
              <a:t> </a:t>
            </a:r>
            <a:r>
              <a:rPr lang="de-DE" sz="1400" dirty="0">
                <a:cs typeface="Calibri"/>
              </a:rPr>
              <a:t>       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Estimating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unknown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parameters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with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b="1" err="1">
                <a:ea typeface="+mn-lt"/>
                <a:cs typeface="+mn-lt"/>
              </a:rPr>
              <a:t>Petab</a:t>
            </a:r>
            <a:r>
              <a:rPr lang="de-DE" sz="1400" b="1" dirty="0">
                <a:ea typeface="+mn-lt"/>
                <a:cs typeface="+mn-lt"/>
              </a:rPr>
              <a:t> &amp; </a:t>
            </a:r>
            <a:r>
              <a:rPr lang="de-DE" sz="1400" b="1" err="1">
                <a:ea typeface="+mn-lt"/>
                <a:cs typeface="+mn-lt"/>
              </a:rPr>
              <a:t>Pypesto</a:t>
            </a:r>
            <a:r>
              <a:rPr lang="de-DE" sz="1400" b="1" dirty="0">
                <a:ea typeface="+mn-lt"/>
                <a:cs typeface="+mn-lt"/>
              </a:rPr>
              <a:t>         </a:t>
            </a:r>
            <a:r>
              <a:rPr lang="de-DE" sz="1400" err="1">
                <a:ea typeface="+mn-lt"/>
                <a:cs typeface="+mn-lt"/>
              </a:rPr>
              <a:t>Estimating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unknown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parameters</a:t>
            </a:r>
            <a:r>
              <a:rPr lang="de-DE" sz="1400" dirty="0">
                <a:ea typeface="+mn-lt"/>
                <a:cs typeface="+mn-lt"/>
              </a:rPr>
              <a:t> </a:t>
            </a:r>
            <a:r>
              <a:rPr lang="de-DE" sz="1400" err="1">
                <a:ea typeface="+mn-lt"/>
                <a:cs typeface="+mn-lt"/>
              </a:rPr>
              <a:t>with</a:t>
            </a:r>
            <a:r>
              <a:rPr lang="de-DE" sz="1400" b="1" dirty="0">
                <a:ea typeface="+mn-lt"/>
                <a:cs typeface="+mn-lt"/>
              </a:rPr>
              <a:t> Python &amp; </a:t>
            </a:r>
            <a:r>
              <a:rPr lang="de-DE" sz="1400" b="1" err="1">
                <a:ea typeface="+mn-lt"/>
                <a:cs typeface="+mn-lt"/>
              </a:rPr>
              <a:t>NumPy</a:t>
            </a:r>
            <a:endParaRPr lang="de-DE" sz="1400" b="1">
              <a:ea typeface="+mn-lt"/>
              <a:cs typeface="+mn-lt"/>
            </a:endParaRPr>
          </a:p>
          <a:p>
            <a:r>
              <a:rPr lang="de-DE" sz="1400" b="1" dirty="0">
                <a:cs typeface="Calibri"/>
              </a:rPr>
              <a:t>                                         </a:t>
            </a:r>
          </a:p>
          <a:p>
            <a:endParaRPr lang="de-DE" sz="1400" dirty="0">
              <a:cs typeface="Calibri"/>
            </a:endParaRPr>
          </a:p>
          <a:p>
            <a:endParaRPr lang="de-DE" sz="1400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E1B3AD-3C60-4068-E7A6-D74F3D4B2972}"/>
              </a:ext>
            </a:extLst>
          </p:cNvPr>
          <p:cNvSpPr/>
          <p:nvPr/>
        </p:nvSpPr>
        <p:spPr>
          <a:xfrm>
            <a:off x="1107558" y="5050463"/>
            <a:ext cx="274674" cy="2746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4D7DC-4519-7CBD-8D1D-6C416BD3A9EB}"/>
              </a:ext>
            </a:extLst>
          </p:cNvPr>
          <p:cNvSpPr txBox="1"/>
          <p:nvPr/>
        </p:nvSpPr>
        <p:spPr>
          <a:xfrm>
            <a:off x="1104226" y="5051429"/>
            <a:ext cx="2658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341D6-00A3-9ACC-E1B4-9A766F96095C}"/>
              </a:ext>
            </a:extLst>
          </p:cNvPr>
          <p:cNvSpPr txBox="1"/>
          <p:nvPr/>
        </p:nvSpPr>
        <p:spPr>
          <a:xfrm>
            <a:off x="1105525" y="5873797"/>
            <a:ext cx="2658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1FE6B-A202-B592-D729-6D8486539259}"/>
              </a:ext>
            </a:extLst>
          </p:cNvPr>
          <p:cNvSpPr txBox="1"/>
          <p:nvPr/>
        </p:nvSpPr>
        <p:spPr>
          <a:xfrm>
            <a:off x="1105525" y="6306414"/>
            <a:ext cx="2658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C</a:t>
            </a:r>
          </a:p>
        </p:txBody>
      </p:sp>
      <p:pic>
        <p:nvPicPr>
          <p:cNvPr id="20" name="Graphic 19" descr="Chevron arrows with solid fill">
            <a:extLst>
              <a:ext uri="{FF2B5EF4-FFF2-40B4-BE49-F238E27FC236}">
                <a16:creationId xmlns:a16="http://schemas.microsoft.com/office/drawing/2014/main" id="{B447A976-AFCD-B71A-BC35-171A93EF8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8242" y="2236381"/>
            <a:ext cx="914400" cy="914400"/>
          </a:xfrm>
          <a:prstGeom prst="rect">
            <a:avLst/>
          </a:prstGeom>
        </p:spPr>
      </p:pic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6B7406B-21AE-28B2-992C-9ACE7282A6D6}"/>
              </a:ext>
            </a:extLst>
          </p:cNvPr>
          <p:cNvSpPr/>
          <p:nvPr/>
        </p:nvSpPr>
        <p:spPr>
          <a:xfrm>
            <a:off x="3898604" y="5068184"/>
            <a:ext cx="239232" cy="248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8A1934-4F35-51D1-A135-BBDEB81B8875}"/>
              </a:ext>
            </a:extLst>
          </p:cNvPr>
          <p:cNvSpPr txBox="1"/>
          <p:nvPr/>
        </p:nvSpPr>
        <p:spPr>
          <a:xfrm flipH="1">
            <a:off x="3898604" y="5059322"/>
            <a:ext cx="407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cs typeface="Calibri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C5E46D-A928-F0FD-E8C7-FF6E474A57F1}"/>
              </a:ext>
            </a:extLst>
          </p:cNvPr>
          <p:cNvSpPr txBox="1"/>
          <p:nvPr/>
        </p:nvSpPr>
        <p:spPr>
          <a:xfrm flipH="1">
            <a:off x="3182550" y="6335420"/>
            <a:ext cx="407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cs typeface="Calibri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984736-6813-F071-A30D-F3D277AC47B7}"/>
              </a:ext>
            </a:extLst>
          </p:cNvPr>
          <p:cNvSpPr txBox="1"/>
          <p:nvPr/>
        </p:nvSpPr>
        <p:spPr>
          <a:xfrm flipH="1">
            <a:off x="3898603" y="5460524"/>
            <a:ext cx="407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cs typeface="Calibri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E5E645-4BD9-2372-B8C1-63D1F1E0B54A}"/>
              </a:ext>
            </a:extLst>
          </p:cNvPr>
          <p:cNvSpPr txBox="1"/>
          <p:nvPr/>
        </p:nvSpPr>
        <p:spPr>
          <a:xfrm flipH="1">
            <a:off x="7484139" y="6321825"/>
            <a:ext cx="407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7616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15B6D5-A2DE-3D6F-FC5B-E660DCA34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799" y="1912375"/>
            <a:ext cx="1206629" cy="4293009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6EA6B7E2-04F9-2F52-25B2-0C295029C48B}"/>
              </a:ext>
            </a:extLst>
          </p:cNvPr>
          <p:cNvSpPr/>
          <p:nvPr/>
        </p:nvSpPr>
        <p:spPr>
          <a:xfrm rot="13260000">
            <a:off x="3636145" y="2729909"/>
            <a:ext cx="2809094" cy="3091663"/>
          </a:xfrm>
          <a:prstGeom prst="arc">
            <a:avLst/>
          </a:pr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96517083">
                  <a:custGeom>
                    <a:avLst/>
                    <a:gdLst>
                      <a:gd name="connsiteX0" fmla="*/ 1404547 w 2809094"/>
                      <a:gd name="connsiteY0" fmla="*/ 0 h 3091663"/>
                      <a:gd name="connsiteX1" fmla="*/ 2809094 w 2809094"/>
                      <a:gd name="connsiteY1" fmla="*/ 1545832 h 3091663"/>
                      <a:gd name="connsiteX2" fmla="*/ 1404547 w 2809094"/>
                      <a:gd name="connsiteY2" fmla="*/ 1545832 h 3091663"/>
                      <a:gd name="connsiteX3" fmla="*/ 1404547 w 2809094"/>
                      <a:gd name="connsiteY3" fmla="*/ 0 h 3091663"/>
                      <a:gd name="connsiteX0" fmla="*/ 1404547 w 2809094"/>
                      <a:gd name="connsiteY0" fmla="*/ 0 h 3091663"/>
                      <a:gd name="connsiteX1" fmla="*/ 2809094 w 2809094"/>
                      <a:gd name="connsiteY1" fmla="*/ 1545832 h 3091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09094" h="3091663" stroke="0" extrusionOk="0">
                        <a:moveTo>
                          <a:pt x="1404547" y="0"/>
                        </a:moveTo>
                        <a:cubicBezTo>
                          <a:pt x="2181467" y="-99960"/>
                          <a:pt x="2840911" y="719823"/>
                          <a:pt x="2809094" y="1545832"/>
                        </a:cubicBezTo>
                        <a:cubicBezTo>
                          <a:pt x="2500628" y="1465780"/>
                          <a:pt x="1667069" y="1503017"/>
                          <a:pt x="1404547" y="1545832"/>
                        </a:cubicBezTo>
                        <a:cubicBezTo>
                          <a:pt x="1330743" y="910986"/>
                          <a:pt x="1309894" y="530057"/>
                          <a:pt x="1404547" y="0"/>
                        </a:cubicBezTo>
                        <a:close/>
                      </a:path>
                      <a:path w="2809094" h="3091663" fill="none" extrusionOk="0">
                        <a:moveTo>
                          <a:pt x="1404547" y="0"/>
                        </a:moveTo>
                        <a:cubicBezTo>
                          <a:pt x="2044986" y="-69931"/>
                          <a:pt x="2667116" y="700790"/>
                          <a:pt x="2809094" y="1545832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DE77CA6-8B00-7460-F9DD-A6026A4F1608}"/>
              </a:ext>
            </a:extLst>
          </p:cNvPr>
          <p:cNvSpPr/>
          <p:nvPr/>
        </p:nvSpPr>
        <p:spPr>
          <a:xfrm rot="2040000">
            <a:off x="2877476" y="3117962"/>
            <a:ext cx="2385076" cy="3386630"/>
          </a:xfrm>
          <a:prstGeom prst="arc">
            <a:avLst/>
          </a:pr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1192538 w 2385076"/>
                      <a:gd name="connsiteY0" fmla="*/ 0 h 3386630"/>
                      <a:gd name="connsiteX1" fmla="*/ 2385076 w 2385076"/>
                      <a:gd name="connsiteY1" fmla="*/ 1693315 h 3386630"/>
                      <a:gd name="connsiteX2" fmla="*/ 1192538 w 2385076"/>
                      <a:gd name="connsiteY2" fmla="*/ 1693315 h 3386630"/>
                      <a:gd name="connsiteX3" fmla="*/ 1192538 w 2385076"/>
                      <a:gd name="connsiteY3" fmla="*/ 0 h 3386630"/>
                      <a:gd name="connsiteX0" fmla="*/ 1192538 w 2385076"/>
                      <a:gd name="connsiteY0" fmla="*/ 0 h 3386630"/>
                      <a:gd name="connsiteX1" fmla="*/ 2385076 w 2385076"/>
                      <a:gd name="connsiteY1" fmla="*/ 1693315 h 3386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85076" h="3386630" stroke="0" extrusionOk="0">
                        <a:moveTo>
                          <a:pt x="1192538" y="0"/>
                        </a:moveTo>
                        <a:cubicBezTo>
                          <a:pt x="1797279" y="-169135"/>
                          <a:pt x="2346210" y="761470"/>
                          <a:pt x="2385076" y="1693315"/>
                        </a:cubicBezTo>
                        <a:cubicBezTo>
                          <a:pt x="2188420" y="1682303"/>
                          <a:pt x="1385081" y="1680495"/>
                          <a:pt x="1192538" y="1693315"/>
                        </a:cubicBezTo>
                        <a:cubicBezTo>
                          <a:pt x="1062875" y="1281682"/>
                          <a:pt x="1106344" y="651003"/>
                          <a:pt x="1192538" y="0"/>
                        </a:cubicBezTo>
                        <a:close/>
                      </a:path>
                      <a:path w="2385076" h="3386630" fill="none" extrusionOk="0">
                        <a:moveTo>
                          <a:pt x="1192538" y="0"/>
                        </a:moveTo>
                        <a:cubicBezTo>
                          <a:pt x="1815255" y="24920"/>
                          <a:pt x="2357891" y="733662"/>
                          <a:pt x="2385076" y="1693315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ursor with solid fill">
            <a:extLst>
              <a:ext uri="{FF2B5EF4-FFF2-40B4-BE49-F238E27FC236}">
                <a16:creationId xmlns:a16="http://schemas.microsoft.com/office/drawing/2014/main" id="{AB7E54E9-68CE-0EEA-CDCD-3846E9A23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720000">
            <a:off x="4924344" y="3310431"/>
            <a:ext cx="179137" cy="179137"/>
          </a:xfrm>
          <a:prstGeom prst="rect">
            <a:avLst/>
          </a:prstGeom>
        </p:spPr>
      </p:pic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85E81638-971F-6625-0B87-F11DAE5CC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939889" y="5349395"/>
            <a:ext cx="179137" cy="1791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889E68-6F4C-9B4D-0941-E4001BD8C721}"/>
              </a:ext>
            </a:extLst>
          </p:cNvPr>
          <p:cNvSpPr txBox="1"/>
          <p:nvPr/>
        </p:nvSpPr>
        <p:spPr>
          <a:xfrm>
            <a:off x="5403428" y="4197144"/>
            <a:ext cx="4344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r_3</a:t>
            </a:r>
            <a:endParaRPr lang="en-US" sz="1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1728E-C769-8E22-5552-377869753449}"/>
              </a:ext>
            </a:extLst>
          </p:cNvPr>
          <p:cNvSpPr txBox="1"/>
          <p:nvPr/>
        </p:nvSpPr>
        <p:spPr>
          <a:xfrm>
            <a:off x="3275973" y="4257367"/>
            <a:ext cx="4344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r3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64240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19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52CFBB-99DE-22E0-A1A5-0C7CB4F17676}"/>
              </a:ext>
            </a:extLst>
          </p:cNvPr>
          <p:cNvSpPr/>
          <p:nvPr/>
        </p:nvSpPr>
        <p:spPr>
          <a:xfrm>
            <a:off x="5835436" y="1577690"/>
            <a:ext cx="921487" cy="40758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Calibri"/>
              </a:rPr>
              <a:t>Stimulus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CD4F80-6613-2A2D-D396-246642F053C2}"/>
              </a:ext>
            </a:extLst>
          </p:cNvPr>
          <p:cNvSpPr/>
          <p:nvPr/>
        </p:nvSpPr>
        <p:spPr>
          <a:xfrm>
            <a:off x="5059324" y="2622696"/>
            <a:ext cx="921487" cy="4075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Calibri"/>
              </a:rPr>
              <a:t>Raf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7661D3-7672-60EE-3CDB-FF1E6A57DEE2}"/>
              </a:ext>
            </a:extLst>
          </p:cNvPr>
          <p:cNvSpPr/>
          <p:nvPr/>
        </p:nvSpPr>
        <p:spPr>
          <a:xfrm>
            <a:off x="5059324" y="3756835"/>
            <a:ext cx="921487" cy="4075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Calibri"/>
              </a:rPr>
              <a:t>Mek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D2DC73-0054-4312-9692-BEAA363A70E5}"/>
              </a:ext>
            </a:extLst>
          </p:cNvPr>
          <p:cNvSpPr/>
          <p:nvPr/>
        </p:nvSpPr>
        <p:spPr>
          <a:xfrm>
            <a:off x="5059324" y="4890976"/>
            <a:ext cx="921487" cy="4075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Calibri"/>
              </a:rPr>
              <a:t>Erk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51DB6D-889E-B7B6-3606-8CDE4949E075}"/>
              </a:ext>
            </a:extLst>
          </p:cNvPr>
          <p:cNvCxnSpPr/>
          <p:nvPr/>
        </p:nvCxnSpPr>
        <p:spPr>
          <a:xfrm flipH="1">
            <a:off x="6280765" y="2008340"/>
            <a:ext cx="2736" cy="66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6BFE37-ECD2-9F81-E4AE-D0AB4E613C67}"/>
              </a:ext>
            </a:extLst>
          </p:cNvPr>
          <p:cNvCxnSpPr>
            <a:cxnSpLocks/>
          </p:cNvCxnSpPr>
          <p:nvPr/>
        </p:nvCxnSpPr>
        <p:spPr>
          <a:xfrm flipH="1">
            <a:off x="6274640" y="3109369"/>
            <a:ext cx="691209" cy="706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01EE2C-9A9C-F420-4F91-A3BFF9BCCEA1}"/>
              </a:ext>
            </a:extLst>
          </p:cNvPr>
          <p:cNvCxnSpPr>
            <a:cxnSpLocks/>
          </p:cNvCxnSpPr>
          <p:nvPr/>
        </p:nvCxnSpPr>
        <p:spPr>
          <a:xfrm>
            <a:off x="11944112" y="1655494"/>
            <a:ext cx="101" cy="473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AD149C-B3DD-96AC-94F9-A3BAFCBF45E1}"/>
              </a:ext>
            </a:extLst>
          </p:cNvPr>
          <p:cNvCxnSpPr>
            <a:cxnSpLocks/>
          </p:cNvCxnSpPr>
          <p:nvPr/>
        </p:nvCxnSpPr>
        <p:spPr>
          <a:xfrm flipH="1">
            <a:off x="6308061" y="4221280"/>
            <a:ext cx="671156" cy="713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46182-9210-FF42-613E-8DA253A2929E}"/>
              </a:ext>
            </a:extLst>
          </p:cNvPr>
          <p:cNvCxnSpPr>
            <a:cxnSpLocks/>
          </p:cNvCxnSpPr>
          <p:nvPr/>
        </p:nvCxnSpPr>
        <p:spPr>
          <a:xfrm>
            <a:off x="6073090" y="2746285"/>
            <a:ext cx="483708" cy="7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F20F68-A6B7-BDC3-724B-AE997E80D096}"/>
              </a:ext>
            </a:extLst>
          </p:cNvPr>
          <p:cNvCxnSpPr>
            <a:cxnSpLocks/>
          </p:cNvCxnSpPr>
          <p:nvPr/>
        </p:nvCxnSpPr>
        <p:spPr>
          <a:xfrm flipH="1" flipV="1">
            <a:off x="6251887" y="3017719"/>
            <a:ext cx="712018" cy="705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2487DD-E182-633E-9DD2-F1A305280BFB}"/>
              </a:ext>
            </a:extLst>
          </p:cNvPr>
          <p:cNvSpPr txBox="1"/>
          <p:nvPr/>
        </p:nvSpPr>
        <p:spPr>
          <a:xfrm>
            <a:off x="5970248" y="2154642"/>
            <a:ext cx="4797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solidFill>
                  <a:srgbClr val="FF0000"/>
                </a:solidFill>
                <a:cs typeface="Calibri"/>
              </a:rPr>
              <a:t>r0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159F10-E5FD-B45C-3AFB-B6B4278FFC7D}"/>
              </a:ext>
            </a:extLst>
          </p:cNvPr>
          <p:cNvSpPr txBox="1"/>
          <p:nvPr/>
        </p:nvSpPr>
        <p:spPr>
          <a:xfrm>
            <a:off x="6196262" y="4420491"/>
            <a:ext cx="4797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r_2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3A7ED3-365D-F074-47F3-392148D08D1F}"/>
              </a:ext>
            </a:extLst>
          </p:cNvPr>
          <p:cNvSpPr txBox="1"/>
          <p:nvPr/>
        </p:nvSpPr>
        <p:spPr>
          <a:xfrm>
            <a:off x="6504478" y="4198426"/>
            <a:ext cx="4797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r2</a:t>
            </a:r>
            <a:endParaRPr lang="en-US" sz="14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574E00-E391-A8D1-9EEE-36A1576B63BC}"/>
              </a:ext>
            </a:extLst>
          </p:cNvPr>
          <p:cNvSpPr txBox="1"/>
          <p:nvPr/>
        </p:nvSpPr>
        <p:spPr>
          <a:xfrm>
            <a:off x="6199976" y="3242956"/>
            <a:ext cx="4797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r_1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9C85C1-BD00-C0C4-C724-FBD650183590}"/>
              </a:ext>
            </a:extLst>
          </p:cNvPr>
          <p:cNvSpPr txBox="1"/>
          <p:nvPr/>
        </p:nvSpPr>
        <p:spPr>
          <a:xfrm>
            <a:off x="6505222" y="3089218"/>
            <a:ext cx="4797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r1</a:t>
            </a:r>
            <a:endParaRPr lang="en-US" sz="14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172E2C-2EF2-C133-2955-5C59A97118FA}"/>
              </a:ext>
            </a:extLst>
          </p:cNvPr>
          <p:cNvSpPr txBox="1"/>
          <p:nvPr/>
        </p:nvSpPr>
        <p:spPr>
          <a:xfrm>
            <a:off x="6139075" y="5175434"/>
            <a:ext cx="4797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47DC61C-60DC-EF8D-05DF-76460F90F4DC}"/>
              </a:ext>
            </a:extLst>
          </p:cNvPr>
          <p:cNvSpPr/>
          <p:nvPr/>
        </p:nvSpPr>
        <p:spPr>
          <a:xfrm>
            <a:off x="6675046" y="4890976"/>
            <a:ext cx="921487" cy="4075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Calibri"/>
              </a:rPr>
              <a:t>pErk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D9DD99D-D126-A87A-E2BF-C2A0076B927F}"/>
              </a:ext>
            </a:extLst>
          </p:cNvPr>
          <p:cNvSpPr/>
          <p:nvPr/>
        </p:nvSpPr>
        <p:spPr>
          <a:xfrm>
            <a:off x="6675046" y="3755031"/>
            <a:ext cx="921487" cy="4075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Calibri"/>
              </a:rPr>
              <a:t>pMek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7DA8661-1782-51D8-AF68-F5BF27C0C067}"/>
              </a:ext>
            </a:extLst>
          </p:cNvPr>
          <p:cNvSpPr/>
          <p:nvPr/>
        </p:nvSpPr>
        <p:spPr>
          <a:xfrm>
            <a:off x="6675046" y="2626142"/>
            <a:ext cx="921487" cy="4075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Calibri"/>
              </a:rPr>
              <a:t>pRaf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BABADC-A99C-3362-53EB-14B46C01C0C1}"/>
              </a:ext>
            </a:extLst>
          </p:cNvPr>
          <p:cNvCxnSpPr>
            <a:cxnSpLocks/>
          </p:cNvCxnSpPr>
          <p:nvPr/>
        </p:nvCxnSpPr>
        <p:spPr>
          <a:xfrm>
            <a:off x="6066406" y="3874802"/>
            <a:ext cx="483708" cy="7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4B0E6D-E5B3-B2DD-F169-AB36ECEFFC5B}"/>
              </a:ext>
            </a:extLst>
          </p:cNvPr>
          <p:cNvCxnSpPr>
            <a:cxnSpLocks/>
          </p:cNvCxnSpPr>
          <p:nvPr/>
        </p:nvCxnSpPr>
        <p:spPr>
          <a:xfrm>
            <a:off x="6066406" y="5024858"/>
            <a:ext cx="483708" cy="7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7D8E308-3DBB-BD63-AE2E-59F0EA35EDD5}"/>
              </a:ext>
            </a:extLst>
          </p:cNvPr>
          <p:cNvCxnSpPr>
            <a:cxnSpLocks/>
          </p:cNvCxnSpPr>
          <p:nvPr/>
        </p:nvCxnSpPr>
        <p:spPr>
          <a:xfrm flipH="1">
            <a:off x="6063280" y="2950523"/>
            <a:ext cx="447625" cy="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7DBCA61-3379-350E-BBCD-710684E4208B}"/>
              </a:ext>
            </a:extLst>
          </p:cNvPr>
          <p:cNvCxnSpPr>
            <a:cxnSpLocks/>
          </p:cNvCxnSpPr>
          <p:nvPr/>
        </p:nvCxnSpPr>
        <p:spPr>
          <a:xfrm flipH="1">
            <a:off x="6063280" y="4086838"/>
            <a:ext cx="447625" cy="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7FCF4ED-3E64-0AB9-1130-943189D7D21C}"/>
              </a:ext>
            </a:extLst>
          </p:cNvPr>
          <p:cNvCxnSpPr>
            <a:cxnSpLocks/>
          </p:cNvCxnSpPr>
          <p:nvPr/>
        </p:nvCxnSpPr>
        <p:spPr>
          <a:xfrm flipH="1">
            <a:off x="6069963" y="5209785"/>
            <a:ext cx="447625" cy="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38FA892-AFB8-11D8-B0C8-F194509F50F8}"/>
              </a:ext>
            </a:extLst>
          </p:cNvPr>
          <p:cNvCxnSpPr>
            <a:cxnSpLocks/>
          </p:cNvCxnSpPr>
          <p:nvPr/>
        </p:nvCxnSpPr>
        <p:spPr>
          <a:xfrm flipH="1" flipV="1">
            <a:off x="6301377" y="4170198"/>
            <a:ext cx="671156" cy="677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37D5F6D2-F71E-BFA4-9FC3-8B2EFC64B641}"/>
              </a:ext>
            </a:extLst>
          </p:cNvPr>
          <p:cNvSpPr/>
          <p:nvPr/>
        </p:nvSpPr>
        <p:spPr>
          <a:xfrm rot="2100000">
            <a:off x="5309121" y="2548453"/>
            <a:ext cx="2600158" cy="3589421"/>
          </a:xfrm>
          <a:prstGeom prst="arc">
            <a:avLst/>
          </a:pr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BF7A7F95-1E05-8576-13E6-9ECDFA16A0A5}"/>
              </a:ext>
            </a:extLst>
          </p:cNvPr>
          <p:cNvSpPr/>
          <p:nvPr/>
        </p:nvSpPr>
        <p:spPr>
          <a:xfrm rot="12900000">
            <a:off x="4687538" y="1812925"/>
            <a:ext cx="2600158" cy="3589421"/>
          </a:xfrm>
          <a:prstGeom prst="arc">
            <a:avLst/>
          </a:pr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Graphic 103" descr="Cursor with solid fill">
            <a:extLst>
              <a:ext uri="{FF2B5EF4-FFF2-40B4-BE49-F238E27FC236}">
                <a16:creationId xmlns:a16="http://schemas.microsoft.com/office/drawing/2014/main" id="{446521DE-BCFF-C3EF-F923-B43EBCBA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280000">
            <a:off x="4856747" y="2751221"/>
            <a:ext cx="179137" cy="179137"/>
          </a:xfrm>
          <a:prstGeom prst="rect">
            <a:avLst/>
          </a:prstGeom>
        </p:spPr>
      </p:pic>
      <p:pic>
        <p:nvPicPr>
          <p:cNvPr id="105" name="Graphic 104" descr="Cursor with solid fill">
            <a:extLst>
              <a:ext uri="{FF2B5EF4-FFF2-40B4-BE49-F238E27FC236}">
                <a16:creationId xmlns:a16="http://schemas.microsoft.com/office/drawing/2014/main" id="{35FB6777-A859-18B8-D2A9-569A86D03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720000">
            <a:off x="7577221" y="4983747"/>
            <a:ext cx="179137" cy="179137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E924124-2F1F-7BE7-B5C4-DA40325A5AB2}"/>
              </a:ext>
            </a:extLst>
          </p:cNvPr>
          <p:cNvSpPr txBox="1"/>
          <p:nvPr/>
        </p:nvSpPr>
        <p:spPr>
          <a:xfrm>
            <a:off x="8041104" y="3723105"/>
            <a:ext cx="4344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r3</a:t>
            </a:r>
            <a:endParaRPr lang="en-US" sz="1400" b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AF3E21B-4A22-1C6B-0A5E-70318D5BBF8F}"/>
              </a:ext>
            </a:extLst>
          </p:cNvPr>
          <p:cNvSpPr txBox="1"/>
          <p:nvPr/>
        </p:nvSpPr>
        <p:spPr>
          <a:xfrm>
            <a:off x="4143434" y="3804563"/>
            <a:ext cx="4344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cs typeface="Calibri"/>
              </a:rPr>
              <a:t>r_3</a:t>
            </a:r>
            <a:endParaRPr lang="en-US" sz="1400" b="1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34786C-1BCA-CB88-2EB4-B4A7A604A949}"/>
              </a:ext>
            </a:extLst>
          </p:cNvPr>
          <p:cNvSpPr txBox="1"/>
          <p:nvPr/>
        </p:nvSpPr>
        <p:spPr>
          <a:xfrm>
            <a:off x="6368369" y="2155149"/>
            <a:ext cx="4797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solidFill>
                  <a:srgbClr val="FF0000"/>
                </a:solidFill>
                <a:cs typeface="Calibri"/>
              </a:rPr>
              <a:t>r_0</a:t>
            </a:r>
            <a:endParaRPr lang="en-US" sz="1400" b="1">
              <a:solidFill>
                <a:srgbClr val="FF0000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78D81EE-9A5C-E192-FF95-EFC0BFB27416}"/>
              </a:ext>
            </a:extLst>
          </p:cNvPr>
          <p:cNvCxnSpPr>
            <a:cxnSpLocks/>
          </p:cNvCxnSpPr>
          <p:nvPr/>
        </p:nvCxnSpPr>
        <p:spPr>
          <a:xfrm flipV="1">
            <a:off x="6411756" y="2036002"/>
            <a:ext cx="4809" cy="6136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FD34841-DBD5-C72A-36AA-5AB04194D205}"/>
              </a:ext>
            </a:extLst>
          </p:cNvPr>
          <p:cNvCxnSpPr/>
          <p:nvPr/>
        </p:nvCxnSpPr>
        <p:spPr>
          <a:xfrm flipH="1">
            <a:off x="7134131" y="5363424"/>
            <a:ext cx="13580" cy="559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0992252-2F5F-1A3F-6F0F-C89BE02FD645}"/>
              </a:ext>
            </a:extLst>
          </p:cNvPr>
          <p:cNvSpPr txBox="1"/>
          <p:nvPr/>
        </p:nvSpPr>
        <p:spPr>
          <a:xfrm>
            <a:off x="7129603" y="5484891"/>
            <a:ext cx="5356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solidFill>
                  <a:srgbClr val="FF0000"/>
                </a:solidFill>
                <a:cs typeface="Calibri"/>
              </a:rPr>
              <a:t>d</a:t>
            </a:r>
            <a:endParaRPr 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3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3C15AD29-13B3-681D-6265-569B433AE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94" y="1711105"/>
            <a:ext cx="1716934" cy="2794503"/>
          </a:xfrm>
          <a:prstGeom prst="rect">
            <a:avLst/>
          </a:prstGeom>
        </p:spPr>
      </p:pic>
      <p:pic>
        <p:nvPicPr>
          <p:cNvPr id="3" name="Picture 2" descr="A diagram of a cell cycle&#10;&#10;Description automatically generated">
            <a:extLst>
              <a:ext uri="{FF2B5EF4-FFF2-40B4-BE49-F238E27FC236}">
                <a16:creationId xmlns:a16="http://schemas.microsoft.com/office/drawing/2014/main" id="{39A8331F-729F-BDE5-2D0B-BAC3E17D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50" y="496433"/>
            <a:ext cx="2380804" cy="2372008"/>
          </a:xfrm>
          <a:prstGeom prst="rect">
            <a:avLst/>
          </a:prstGeom>
        </p:spPr>
      </p:pic>
      <p:pic>
        <p:nvPicPr>
          <p:cNvPr id="4" name="Picture 3" descr="A diagram of a cell cycle&#10;&#10;Description automatically generated">
            <a:extLst>
              <a:ext uri="{FF2B5EF4-FFF2-40B4-BE49-F238E27FC236}">
                <a16:creationId xmlns:a16="http://schemas.microsoft.com/office/drawing/2014/main" id="{D68D0178-0E66-C259-35A3-D57EF3477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459" y="375719"/>
            <a:ext cx="2760387" cy="2620979"/>
          </a:xfrm>
          <a:prstGeom prst="rect">
            <a:avLst/>
          </a:prstGeom>
        </p:spPr>
      </p:pic>
      <p:pic>
        <p:nvPicPr>
          <p:cNvPr id="5" name="Picture 4" descr="A diagram of a cell&#10;&#10;Description automatically generated">
            <a:extLst>
              <a:ext uri="{FF2B5EF4-FFF2-40B4-BE49-F238E27FC236}">
                <a16:creationId xmlns:a16="http://schemas.microsoft.com/office/drawing/2014/main" id="{EE51004F-5FBF-5D29-68B3-04025CA8F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034" y="3076669"/>
            <a:ext cx="2632132" cy="2507811"/>
          </a:xfrm>
          <a:prstGeom prst="rect">
            <a:avLst/>
          </a:prstGeom>
        </p:spPr>
      </p:pic>
      <p:pic>
        <p:nvPicPr>
          <p:cNvPr id="6" name="Picture 5" descr="A diagram of a cell&#10;&#10;Description automatically generated">
            <a:extLst>
              <a:ext uri="{FF2B5EF4-FFF2-40B4-BE49-F238E27FC236}">
                <a16:creationId xmlns:a16="http://schemas.microsoft.com/office/drawing/2014/main" id="{C3B11283-C132-F5CE-433A-0653EA059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083" y="3061579"/>
            <a:ext cx="2677399" cy="2537989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5DF330A-54D7-04DC-B426-FEED564D7ABE}"/>
              </a:ext>
            </a:extLst>
          </p:cNvPr>
          <p:cNvSpPr/>
          <p:nvPr/>
        </p:nvSpPr>
        <p:spPr>
          <a:xfrm>
            <a:off x="1659364" y="1467064"/>
            <a:ext cx="239232" cy="248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FDF0CD4-FB06-6BCE-4E20-0D9CC69FFECE}"/>
              </a:ext>
            </a:extLst>
          </p:cNvPr>
          <p:cNvSpPr/>
          <p:nvPr/>
        </p:nvSpPr>
        <p:spPr>
          <a:xfrm>
            <a:off x="4618338" y="216177"/>
            <a:ext cx="239232" cy="248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9907B88-A357-C854-A4FE-55C07B183E2D}"/>
              </a:ext>
            </a:extLst>
          </p:cNvPr>
          <p:cNvSpPr/>
          <p:nvPr/>
        </p:nvSpPr>
        <p:spPr>
          <a:xfrm>
            <a:off x="7381154" y="149785"/>
            <a:ext cx="239232" cy="248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600A538-B7DC-B5C3-209C-D078ED3A7CEF}"/>
              </a:ext>
            </a:extLst>
          </p:cNvPr>
          <p:cNvSpPr/>
          <p:nvPr/>
        </p:nvSpPr>
        <p:spPr>
          <a:xfrm>
            <a:off x="4742069" y="2889967"/>
            <a:ext cx="239232" cy="248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615F1EF-C7CC-16B1-BB54-23BACD365867}"/>
              </a:ext>
            </a:extLst>
          </p:cNvPr>
          <p:cNvSpPr/>
          <p:nvPr/>
        </p:nvSpPr>
        <p:spPr>
          <a:xfrm>
            <a:off x="7504885" y="2831119"/>
            <a:ext cx="239232" cy="2480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44B3E-D7E6-D76A-908D-BC38985CD3D9}"/>
              </a:ext>
            </a:extLst>
          </p:cNvPr>
          <p:cNvSpPr txBox="1"/>
          <p:nvPr/>
        </p:nvSpPr>
        <p:spPr>
          <a:xfrm flipH="1">
            <a:off x="1659364" y="1451975"/>
            <a:ext cx="407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cs typeface="Calibri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BB58E-1303-B52B-7B5E-C7C7B397D5AB}"/>
              </a:ext>
            </a:extLst>
          </p:cNvPr>
          <p:cNvSpPr txBox="1"/>
          <p:nvPr/>
        </p:nvSpPr>
        <p:spPr>
          <a:xfrm flipH="1">
            <a:off x="7498849" y="2817539"/>
            <a:ext cx="407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cs typeface="Calibri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E173AC-20C2-40B0-67ED-353EFF8E2E70}"/>
              </a:ext>
            </a:extLst>
          </p:cNvPr>
          <p:cNvSpPr txBox="1"/>
          <p:nvPr/>
        </p:nvSpPr>
        <p:spPr>
          <a:xfrm flipH="1">
            <a:off x="4714908" y="2877896"/>
            <a:ext cx="407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cs typeface="Calibri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1E83EB-AAA7-5CA6-A38B-F1340CA650F2}"/>
              </a:ext>
            </a:extLst>
          </p:cNvPr>
          <p:cNvSpPr txBox="1"/>
          <p:nvPr/>
        </p:nvSpPr>
        <p:spPr>
          <a:xfrm flipH="1">
            <a:off x="7378136" y="131677"/>
            <a:ext cx="407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cs typeface="Calibri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BF52-A79E-1B33-587C-DE6578E87AB2}"/>
              </a:ext>
            </a:extLst>
          </p:cNvPr>
          <p:cNvSpPr txBox="1"/>
          <p:nvPr/>
        </p:nvSpPr>
        <p:spPr>
          <a:xfrm flipH="1">
            <a:off x="4616829" y="184490"/>
            <a:ext cx="407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cs typeface="Calibri"/>
              </a:rPr>
              <a:t>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9A18940-F5AC-6575-0FDE-270F16CF1485}"/>
              </a:ext>
            </a:extLst>
          </p:cNvPr>
          <p:cNvSpPr/>
          <p:nvPr/>
        </p:nvSpPr>
        <p:spPr>
          <a:xfrm>
            <a:off x="730857" y="184401"/>
            <a:ext cx="398720" cy="3632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F5FE2B-614D-CF1D-8505-D4B97BB9B267}"/>
              </a:ext>
            </a:extLst>
          </p:cNvPr>
          <p:cNvSpPr/>
          <p:nvPr/>
        </p:nvSpPr>
        <p:spPr>
          <a:xfrm>
            <a:off x="3350327" y="140643"/>
            <a:ext cx="398720" cy="3632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27602F-1E45-989C-E580-596FE4A6CD93}"/>
              </a:ext>
            </a:extLst>
          </p:cNvPr>
          <p:cNvSpPr txBox="1"/>
          <p:nvPr/>
        </p:nvSpPr>
        <p:spPr>
          <a:xfrm>
            <a:off x="761387" y="184402"/>
            <a:ext cx="540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BACC6-7720-E86E-B6AA-110117FC12B4}"/>
              </a:ext>
            </a:extLst>
          </p:cNvPr>
          <p:cNvSpPr txBox="1"/>
          <p:nvPr/>
        </p:nvSpPr>
        <p:spPr>
          <a:xfrm>
            <a:off x="3394436" y="139134"/>
            <a:ext cx="540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3946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182</cp:revision>
  <dcterms:created xsi:type="dcterms:W3CDTF">2023-11-25T13:52:04Z</dcterms:created>
  <dcterms:modified xsi:type="dcterms:W3CDTF">2023-11-29T09:08:12Z</dcterms:modified>
</cp:coreProperties>
</file>