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CB8460-3E45-4AFD-B81D-3E13FC209C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A50AE8-B747-4E55-82EA-B55F0723F9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BFD5C3-DC05-4CBC-82BF-A09469966B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6A9D99-DED5-491D-B6A4-0B56E7182C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7361CB-EE69-41E9-A98D-6EB815C504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DA3DE5-63EC-4268-A302-0D410B5A4E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05AA4B-6527-451D-8887-364AA982E1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AA39C1-5822-4CBA-8C15-DC608E986A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54D447-28ED-4DB0-9C15-8E86889992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0F49C3-84CB-416C-895C-402BDC3E66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8F3BE3-8981-4217-9408-F69C5D408E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DB102B-8442-42C9-BDDF-E8DC53F430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28103F-7CA9-4BFC-BCA1-EBD48F692D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30BBAD-CB31-4095-A148-6E84FA03CA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F81792-261B-4E82-9D8E-BE21BD6D43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9609F8-46F4-42EC-8752-0E0A128347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034B6E-85E9-4308-9F68-953AB2C342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CE0E31-CAD5-4F7C-ACD1-A054E10FA2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C8AC51-D1B0-4692-A216-4DFDCC2D50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7E4040-882B-4609-8499-FCD1EB0038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4D6580-5D6E-4583-9B7C-68E2D9F23A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288969-C67A-4864-ACC9-4CE3E357B1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C49F58-2891-46B5-A988-F00718A7DA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67DDA0-B9E6-467D-AEAD-60AF1FFA89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3188D2-2414-48C8-A30D-3A372E0DB1C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530A70-9B63-4606-BD72-8170D2A7464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: Rounded Corners 3"/>
          <p:cNvSpPr/>
          <p:nvPr/>
        </p:nvSpPr>
        <p:spPr>
          <a:xfrm>
            <a:off x="1532520" y="31446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ctangle: Rounded Corners 4"/>
          <p:cNvSpPr/>
          <p:nvPr/>
        </p:nvSpPr>
        <p:spPr>
          <a:xfrm>
            <a:off x="1112400" y="358668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Rectangle: Rounded Corners 5"/>
          <p:cNvSpPr/>
          <p:nvPr/>
        </p:nvSpPr>
        <p:spPr>
          <a:xfrm>
            <a:off x="2553840" y="3599640"/>
            <a:ext cx="815040" cy="261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Rectangle: Rounded Corners 6"/>
          <p:cNvSpPr/>
          <p:nvPr/>
        </p:nvSpPr>
        <p:spPr>
          <a:xfrm>
            <a:off x="1555920" y="24170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: Rounded Corners 7"/>
          <p:cNvSpPr/>
          <p:nvPr/>
        </p:nvSpPr>
        <p:spPr>
          <a:xfrm>
            <a:off x="2737800" y="302076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: Rounded Corners 8"/>
          <p:cNvSpPr/>
          <p:nvPr/>
        </p:nvSpPr>
        <p:spPr>
          <a:xfrm>
            <a:off x="1098720" y="456408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: Rounded Corners 10"/>
          <p:cNvSpPr/>
          <p:nvPr/>
        </p:nvSpPr>
        <p:spPr>
          <a:xfrm>
            <a:off x="1090080" y="40968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: Rounded Corners 11"/>
          <p:cNvSpPr/>
          <p:nvPr/>
        </p:nvSpPr>
        <p:spPr>
          <a:xfrm>
            <a:off x="2727720" y="396396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: Rounded Corners 12"/>
          <p:cNvSpPr/>
          <p:nvPr/>
        </p:nvSpPr>
        <p:spPr>
          <a:xfrm>
            <a:off x="3658680" y="44726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tangle: Rounded Corners 13"/>
          <p:cNvSpPr/>
          <p:nvPr/>
        </p:nvSpPr>
        <p:spPr>
          <a:xfrm flipV="1">
            <a:off x="2744280" y="4398480"/>
            <a:ext cx="550800" cy="264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tangle: Rounded Corners 14"/>
          <p:cNvSpPr/>
          <p:nvPr/>
        </p:nvSpPr>
        <p:spPr>
          <a:xfrm>
            <a:off x="2638080" y="597132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tangle: Rounded Corners 15"/>
          <p:cNvSpPr/>
          <p:nvPr/>
        </p:nvSpPr>
        <p:spPr>
          <a:xfrm>
            <a:off x="1357560" y="569412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: Rounded Corners 16"/>
          <p:cNvSpPr/>
          <p:nvPr/>
        </p:nvSpPr>
        <p:spPr>
          <a:xfrm>
            <a:off x="3404880" y="57740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: Rounded Corners 17"/>
          <p:cNvSpPr/>
          <p:nvPr/>
        </p:nvSpPr>
        <p:spPr>
          <a:xfrm>
            <a:off x="1825560" y="605628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: Rounded Corners 18"/>
          <p:cNvSpPr/>
          <p:nvPr/>
        </p:nvSpPr>
        <p:spPr>
          <a:xfrm>
            <a:off x="2754000" y="48722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: Rounded Corners 19"/>
          <p:cNvSpPr/>
          <p:nvPr/>
        </p:nvSpPr>
        <p:spPr>
          <a:xfrm>
            <a:off x="2534760" y="528948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: Rounded Corners 20"/>
          <p:cNvSpPr/>
          <p:nvPr/>
        </p:nvSpPr>
        <p:spPr>
          <a:xfrm>
            <a:off x="10089720" y="57456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: Rounded Corners 21"/>
          <p:cNvSpPr/>
          <p:nvPr/>
        </p:nvSpPr>
        <p:spPr>
          <a:xfrm>
            <a:off x="6060240" y="418536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Rectangle: Rounded Corners 22"/>
          <p:cNvSpPr/>
          <p:nvPr/>
        </p:nvSpPr>
        <p:spPr>
          <a:xfrm>
            <a:off x="3728880" y="512352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: Rounded Corners 23"/>
          <p:cNvSpPr/>
          <p:nvPr/>
        </p:nvSpPr>
        <p:spPr>
          <a:xfrm>
            <a:off x="7058880" y="47304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ctangle: Rounded Corners 24"/>
          <p:cNvSpPr/>
          <p:nvPr/>
        </p:nvSpPr>
        <p:spPr>
          <a:xfrm>
            <a:off x="10350720" y="44438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ctangle: Rounded Corners 25"/>
          <p:cNvSpPr/>
          <p:nvPr/>
        </p:nvSpPr>
        <p:spPr>
          <a:xfrm>
            <a:off x="4093200" y="307656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: Rounded Corners 26"/>
          <p:cNvSpPr/>
          <p:nvPr/>
        </p:nvSpPr>
        <p:spPr>
          <a:xfrm>
            <a:off x="4115160" y="235548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: Rounded Corners 27"/>
          <p:cNvSpPr/>
          <p:nvPr/>
        </p:nvSpPr>
        <p:spPr>
          <a:xfrm>
            <a:off x="4098240" y="27054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: Rounded Corners 28"/>
          <p:cNvSpPr/>
          <p:nvPr/>
        </p:nvSpPr>
        <p:spPr>
          <a:xfrm>
            <a:off x="4419000" y="39618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: Rounded Corners 29"/>
          <p:cNvSpPr/>
          <p:nvPr/>
        </p:nvSpPr>
        <p:spPr>
          <a:xfrm>
            <a:off x="1306080" y="522792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Rectangle: Rounded Corners 30"/>
          <p:cNvSpPr/>
          <p:nvPr/>
        </p:nvSpPr>
        <p:spPr>
          <a:xfrm>
            <a:off x="4559040" y="51534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: Rounded Corners 31"/>
          <p:cNvSpPr/>
          <p:nvPr/>
        </p:nvSpPr>
        <p:spPr>
          <a:xfrm>
            <a:off x="4552200" y="467352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Flowchart: Connector 32"/>
          <p:cNvSpPr/>
          <p:nvPr/>
        </p:nvSpPr>
        <p:spPr>
          <a:xfrm>
            <a:off x="1177560" y="10825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Flowchart: Connector 33"/>
          <p:cNvSpPr/>
          <p:nvPr/>
        </p:nvSpPr>
        <p:spPr>
          <a:xfrm>
            <a:off x="1382760" y="10850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Flowchart: Connector 34"/>
          <p:cNvSpPr/>
          <p:nvPr/>
        </p:nvSpPr>
        <p:spPr>
          <a:xfrm>
            <a:off x="1587960" y="10875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Flowchart: Connector 35"/>
          <p:cNvSpPr/>
          <p:nvPr/>
        </p:nvSpPr>
        <p:spPr>
          <a:xfrm>
            <a:off x="1764000" y="10900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Flowchart: Connector 36"/>
          <p:cNvSpPr/>
          <p:nvPr/>
        </p:nvSpPr>
        <p:spPr>
          <a:xfrm>
            <a:off x="1968840" y="10926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Flowchart: Connector 37"/>
          <p:cNvSpPr/>
          <p:nvPr/>
        </p:nvSpPr>
        <p:spPr>
          <a:xfrm>
            <a:off x="3283200" y="660960"/>
            <a:ext cx="266400" cy="28584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Flowchart: Connector 38"/>
          <p:cNvSpPr/>
          <p:nvPr/>
        </p:nvSpPr>
        <p:spPr>
          <a:xfrm>
            <a:off x="2359800" y="11070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Flowchart: Connector 39"/>
          <p:cNvSpPr/>
          <p:nvPr/>
        </p:nvSpPr>
        <p:spPr>
          <a:xfrm>
            <a:off x="2555280" y="11095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Flowchart: Connector 40"/>
          <p:cNvSpPr/>
          <p:nvPr/>
        </p:nvSpPr>
        <p:spPr>
          <a:xfrm>
            <a:off x="2760480" y="11120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Flowchart: Connector 41"/>
          <p:cNvSpPr/>
          <p:nvPr/>
        </p:nvSpPr>
        <p:spPr>
          <a:xfrm>
            <a:off x="2946240" y="11052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Flowchart: Connector 42"/>
          <p:cNvSpPr/>
          <p:nvPr/>
        </p:nvSpPr>
        <p:spPr>
          <a:xfrm>
            <a:off x="2061360" y="635040"/>
            <a:ext cx="266400" cy="2664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Flowchart: Connector 43"/>
          <p:cNvSpPr/>
          <p:nvPr/>
        </p:nvSpPr>
        <p:spPr>
          <a:xfrm>
            <a:off x="3539520" y="11102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Flowchart: Connector 44"/>
          <p:cNvSpPr/>
          <p:nvPr/>
        </p:nvSpPr>
        <p:spPr>
          <a:xfrm>
            <a:off x="3735000" y="11127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Flowchart: Connector 45"/>
          <p:cNvSpPr/>
          <p:nvPr/>
        </p:nvSpPr>
        <p:spPr>
          <a:xfrm>
            <a:off x="3940200" y="11246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Flowchart: Connector 46"/>
          <p:cNvSpPr/>
          <p:nvPr/>
        </p:nvSpPr>
        <p:spPr>
          <a:xfrm>
            <a:off x="4116240" y="11178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Flowchart: Connector 72"/>
          <p:cNvSpPr/>
          <p:nvPr/>
        </p:nvSpPr>
        <p:spPr>
          <a:xfrm>
            <a:off x="3144960" y="11145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Flowchart: Connector 73"/>
          <p:cNvSpPr/>
          <p:nvPr/>
        </p:nvSpPr>
        <p:spPr>
          <a:xfrm>
            <a:off x="4512600" y="11181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lowchart: Connector 74"/>
          <p:cNvSpPr/>
          <p:nvPr/>
        </p:nvSpPr>
        <p:spPr>
          <a:xfrm>
            <a:off x="5743800" y="11365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Flowchart: Connector 75"/>
          <p:cNvSpPr/>
          <p:nvPr/>
        </p:nvSpPr>
        <p:spPr>
          <a:xfrm>
            <a:off x="4726440" y="11347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Flowchart: Connector 76"/>
          <p:cNvSpPr/>
          <p:nvPr/>
        </p:nvSpPr>
        <p:spPr>
          <a:xfrm>
            <a:off x="4300200" y="11228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Flowchart: Connector 77"/>
          <p:cNvSpPr/>
          <p:nvPr/>
        </p:nvSpPr>
        <p:spPr>
          <a:xfrm>
            <a:off x="5335560" y="11383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Flowchart: Connector 78"/>
          <p:cNvSpPr/>
          <p:nvPr/>
        </p:nvSpPr>
        <p:spPr>
          <a:xfrm>
            <a:off x="5534640" y="11383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Flowchart: Connector 79"/>
          <p:cNvSpPr/>
          <p:nvPr/>
        </p:nvSpPr>
        <p:spPr>
          <a:xfrm>
            <a:off x="5154120" y="11350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Flowchart: Connector 80"/>
          <p:cNvSpPr/>
          <p:nvPr/>
        </p:nvSpPr>
        <p:spPr>
          <a:xfrm>
            <a:off x="4952520" y="11260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Flowchart: Connector 82"/>
          <p:cNvSpPr/>
          <p:nvPr/>
        </p:nvSpPr>
        <p:spPr>
          <a:xfrm>
            <a:off x="5947200" y="11408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Flowchart: Connector 1"/>
          <p:cNvSpPr/>
          <p:nvPr/>
        </p:nvSpPr>
        <p:spPr>
          <a:xfrm>
            <a:off x="6135480" y="11401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Flowchart: Connector 2"/>
          <p:cNvSpPr/>
          <p:nvPr/>
        </p:nvSpPr>
        <p:spPr>
          <a:xfrm>
            <a:off x="6340680" y="11426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Flowchart: Connector 101"/>
          <p:cNvSpPr/>
          <p:nvPr/>
        </p:nvSpPr>
        <p:spPr>
          <a:xfrm>
            <a:off x="6545520" y="11451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Flowchart: Connector 102"/>
          <p:cNvSpPr/>
          <p:nvPr/>
        </p:nvSpPr>
        <p:spPr>
          <a:xfrm>
            <a:off x="6721920" y="11476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Flowchart: Connector 103"/>
          <p:cNvSpPr/>
          <p:nvPr/>
        </p:nvSpPr>
        <p:spPr>
          <a:xfrm>
            <a:off x="6926760" y="11502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Flowchart: Connector 104"/>
          <p:cNvSpPr/>
          <p:nvPr/>
        </p:nvSpPr>
        <p:spPr>
          <a:xfrm>
            <a:off x="7131960" y="11624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Flowchart: Connector 105"/>
          <p:cNvSpPr/>
          <p:nvPr/>
        </p:nvSpPr>
        <p:spPr>
          <a:xfrm>
            <a:off x="7317720" y="11649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Flowchart: Connector 106"/>
          <p:cNvSpPr/>
          <p:nvPr/>
        </p:nvSpPr>
        <p:spPr>
          <a:xfrm>
            <a:off x="7513200" y="11674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Flowchart: Connector 107"/>
          <p:cNvSpPr/>
          <p:nvPr/>
        </p:nvSpPr>
        <p:spPr>
          <a:xfrm>
            <a:off x="7718040" y="11700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Flowchart: Connector 108"/>
          <p:cNvSpPr/>
          <p:nvPr/>
        </p:nvSpPr>
        <p:spPr>
          <a:xfrm>
            <a:off x="7904160" y="11628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Flowchart: Connector 109"/>
          <p:cNvSpPr/>
          <p:nvPr/>
        </p:nvSpPr>
        <p:spPr>
          <a:xfrm>
            <a:off x="8311680" y="11653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Flowchart: Connector 110"/>
          <p:cNvSpPr/>
          <p:nvPr/>
        </p:nvSpPr>
        <p:spPr>
          <a:xfrm>
            <a:off x="8497440" y="11678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Flowchart: Connector 111"/>
          <p:cNvSpPr/>
          <p:nvPr/>
        </p:nvSpPr>
        <p:spPr>
          <a:xfrm>
            <a:off x="8692920" y="11703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Flowchart: Connector 112"/>
          <p:cNvSpPr/>
          <p:nvPr/>
        </p:nvSpPr>
        <p:spPr>
          <a:xfrm>
            <a:off x="8897760" y="11826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Flowchart: Connector 113"/>
          <p:cNvSpPr/>
          <p:nvPr/>
        </p:nvSpPr>
        <p:spPr>
          <a:xfrm>
            <a:off x="9074160" y="11754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Flowchart: Connector 114"/>
          <p:cNvSpPr/>
          <p:nvPr/>
        </p:nvSpPr>
        <p:spPr>
          <a:xfrm>
            <a:off x="8102880" y="11725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Flowchart: Connector 115"/>
          <p:cNvSpPr/>
          <p:nvPr/>
        </p:nvSpPr>
        <p:spPr>
          <a:xfrm>
            <a:off x="9470160" y="11757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Flowchart: Connector 116"/>
          <p:cNvSpPr/>
          <p:nvPr/>
        </p:nvSpPr>
        <p:spPr>
          <a:xfrm>
            <a:off x="10701360" y="11944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Flowchart: Connector 117"/>
          <p:cNvSpPr/>
          <p:nvPr/>
        </p:nvSpPr>
        <p:spPr>
          <a:xfrm>
            <a:off x="9684360" y="11926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Flowchart: Connector 118"/>
          <p:cNvSpPr/>
          <p:nvPr/>
        </p:nvSpPr>
        <p:spPr>
          <a:xfrm>
            <a:off x="9258120" y="11808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Flowchart: Connector 119"/>
          <p:cNvSpPr/>
          <p:nvPr/>
        </p:nvSpPr>
        <p:spPr>
          <a:xfrm>
            <a:off x="10293120" y="11962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Flowchart: Connector 120"/>
          <p:cNvSpPr/>
          <p:nvPr/>
        </p:nvSpPr>
        <p:spPr>
          <a:xfrm>
            <a:off x="10492560" y="11962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Flowchart: Connector 121"/>
          <p:cNvSpPr/>
          <p:nvPr/>
        </p:nvSpPr>
        <p:spPr>
          <a:xfrm>
            <a:off x="10112040" y="11930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Flowchart: Connector 122"/>
          <p:cNvSpPr/>
          <p:nvPr/>
        </p:nvSpPr>
        <p:spPr>
          <a:xfrm>
            <a:off x="9910440" y="11840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Flowchart: Connector 123"/>
          <p:cNvSpPr/>
          <p:nvPr/>
        </p:nvSpPr>
        <p:spPr>
          <a:xfrm>
            <a:off x="4095000" y="189720"/>
            <a:ext cx="276120" cy="2664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Flowchart: Connector 124"/>
          <p:cNvSpPr/>
          <p:nvPr/>
        </p:nvSpPr>
        <p:spPr>
          <a:xfrm>
            <a:off x="1148760" y="16513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Flowchart: Connector 125"/>
          <p:cNvSpPr/>
          <p:nvPr/>
        </p:nvSpPr>
        <p:spPr>
          <a:xfrm>
            <a:off x="1353600" y="16538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Flowchart: Connector 126"/>
          <p:cNvSpPr/>
          <p:nvPr/>
        </p:nvSpPr>
        <p:spPr>
          <a:xfrm>
            <a:off x="1558800" y="16563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Flowchart: Connector 127"/>
          <p:cNvSpPr/>
          <p:nvPr/>
        </p:nvSpPr>
        <p:spPr>
          <a:xfrm>
            <a:off x="1734840" y="16588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Flowchart: Connector 128"/>
          <p:cNvSpPr/>
          <p:nvPr/>
        </p:nvSpPr>
        <p:spPr>
          <a:xfrm>
            <a:off x="1940040" y="16614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Flowchart: Connector 129"/>
          <p:cNvSpPr/>
          <p:nvPr/>
        </p:nvSpPr>
        <p:spPr>
          <a:xfrm>
            <a:off x="2106720" y="130320"/>
            <a:ext cx="266400" cy="27612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6" name="Flowchart: Connector 130"/>
          <p:cNvSpPr/>
          <p:nvPr/>
        </p:nvSpPr>
        <p:spPr>
          <a:xfrm>
            <a:off x="2331000" y="16761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Flowchart: Connector 131"/>
          <p:cNvSpPr/>
          <p:nvPr/>
        </p:nvSpPr>
        <p:spPr>
          <a:xfrm>
            <a:off x="2526480" y="16786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Flowchart: Connector 132"/>
          <p:cNvSpPr/>
          <p:nvPr/>
        </p:nvSpPr>
        <p:spPr>
          <a:xfrm>
            <a:off x="2731320" y="16812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Flowchart: Connector 133"/>
          <p:cNvSpPr/>
          <p:nvPr/>
        </p:nvSpPr>
        <p:spPr>
          <a:xfrm>
            <a:off x="2917080" y="16740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Flowchart: Connector 135"/>
          <p:cNvSpPr/>
          <p:nvPr/>
        </p:nvSpPr>
        <p:spPr>
          <a:xfrm>
            <a:off x="3510720" y="16790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Flowchart: Connector 136"/>
          <p:cNvSpPr/>
          <p:nvPr/>
        </p:nvSpPr>
        <p:spPr>
          <a:xfrm>
            <a:off x="3706200" y="16815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Flowchart: Connector 137"/>
          <p:cNvSpPr/>
          <p:nvPr/>
        </p:nvSpPr>
        <p:spPr>
          <a:xfrm>
            <a:off x="3911040" y="16938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Flowchart: Connector 138"/>
          <p:cNvSpPr/>
          <p:nvPr/>
        </p:nvSpPr>
        <p:spPr>
          <a:xfrm>
            <a:off x="4087440" y="16866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Flowchart: Connector 139"/>
          <p:cNvSpPr/>
          <p:nvPr/>
        </p:nvSpPr>
        <p:spPr>
          <a:xfrm>
            <a:off x="3116160" y="16837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Flowchart: Connector 140"/>
          <p:cNvSpPr/>
          <p:nvPr/>
        </p:nvSpPr>
        <p:spPr>
          <a:xfrm>
            <a:off x="4483440" y="16869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Flowchart: Connector 141"/>
          <p:cNvSpPr/>
          <p:nvPr/>
        </p:nvSpPr>
        <p:spPr>
          <a:xfrm>
            <a:off x="5714640" y="17056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Flowchart: Connector 142"/>
          <p:cNvSpPr/>
          <p:nvPr/>
        </p:nvSpPr>
        <p:spPr>
          <a:xfrm>
            <a:off x="4697640" y="17038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Flowchart: Connector 143"/>
          <p:cNvSpPr/>
          <p:nvPr/>
        </p:nvSpPr>
        <p:spPr>
          <a:xfrm>
            <a:off x="4271400" y="16920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Flowchart: Connector 144"/>
          <p:cNvSpPr/>
          <p:nvPr/>
        </p:nvSpPr>
        <p:spPr>
          <a:xfrm>
            <a:off x="5306400" y="17074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Flowchart: Connector 145"/>
          <p:cNvSpPr/>
          <p:nvPr/>
        </p:nvSpPr>
        <p:spPr>
          <a:xfrm>
            <a:off x="5505840" y="17074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Flowchart: Connector 146"/>
          <p:cNvSpPr/>
          <p:nvPr/>
        </p:nvSpPr>
        <p:spPr>
          <a:xfrm>
            <a:off x="5125320" y="17042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Flowchart: Connector 147"/>
          <p:cNvSpPr/>
          <p:nvPr/>
        </p:nvSpPr>
        <p:spPr>
          <a:xfrm>
            <a:off x="4923720" y="16952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Flowchart: Connector 148"/>
          <p:cNvSpPr/>
          <p:nvPr/>
        </p:nvSpPr>
        <p:spPr>
          <a:xfrm>
            <a:off x="5918040" y="17100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Flowchart: Connector 149"/>
          <p:cNvSpPr/>
          <p:nvPr/>
        </p:nvSpPr>
        <p:spPr>
          <a:xfrm>
            <a:off x="6154920" y="16995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Flowchart: Connector 150"/>
          <p:cNvSpPr/>
          <p:nvPr/>
        </p:nvSpPr>
        <p:spPr>
          <a:xfrm>
            <a:off x="6359760" y="17020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Flowchart: Connector 151"/>
          <p:cNvSpPr/>
          <p:nvPr/>
        </p:nvSpPr>
        <p:spPr>
          <a:xfrm>
            <a:off x="6564960" y="17046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Flowchart: Connector 152"/>
          <p:cNvSpPr/>
          <p:nvPr/>
        </p:nvSpPr>
        <p:spPr>
          <a:xfrm>
            <a:off x="6741000" y="17071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Flowchart: Connector 153"/>
          <p:cNvSpPr/>
          <p:nvPr/>
        </p:nvSpPr>
        <p:spPr>
          <a:xfrm>
            <a:off x="6946200" y="17096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Flowchart: Connector 154"/>
          <p:cNvSpPr/>
          <p:nvPr/>
        </p:nvSpPr>
        <p:spPr>
          <a:xfrm>
            <a:off x="7151040" y="17218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Flowchart: Connector 155"/>
          <p:cNvSpPr/>
          <p:nvPr/>
        </p:nvSpPr>
        <p:spPr>
          <a:xfrm>
            <a:off x="7337160" y="17244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Flowchart: Connector 156"/>
          <p:cNvSpPr/>
          <p:nvPr/>
        </p:nvSpPr>
        <p:spPr>
          <a:xfrm>
            <a:off x="7532280" y="17269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Flowchart: Connector 157"/>
          <p:cNvSpPr/>
          <p:nvPr/>
        </p:nvSpPr>
        <p:spPr>
          <a:xfrm>
            <a:off x="7737480" y="17294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Flowchart: Connector 158"/>
          <p:cNvSpPr/>
          <p:nvPr/>
        </p:nvSpPr>
        <p:spPr>
          <a:xfrm>
            <a:off x="7923240" y="17222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Flowchart: Connector 159"/>
          <p:cNvSpPr/>
          <p:nvPr/>
        </p:nvSpPr>
        <p:spPr>
          <a:xfrm>
            <a:off x="8330760" y="17247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Flowchart: Connector 160"/>
          <p:cNvSpPr/>
          <p:nvPr/>
        </p:nvSpPr>
        <p:spPr>
          <a:xfrm>
            <a:off x="8516880" y="17272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Flowchart: Connector 161"/>
          <p:cNvSpPr/>
          <p:nvPr/>
        </p:nvSpPr>
        <p:spPr>
          <a:xfrm>
            <a:off x="8712000" y="17298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Flowchart: Connector 162"/>
          <p:cNvSpPr/>
          <p:nvPr/>
        </p:nvSpPr>
        <p:spPr>
          <a:xfrm>
            <a:off x="8917200" y="17420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Flowchart: Connector 163"/>
          <p:cNvSpPr/>
          <p:nvPr/>
        </p:nvSpPr>
        <p:spPr>
          <a:xfrm>
            <a:off x="9093240" y="17348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Flowchart: Connector 164"/>
          <p:cNvSpPr/>
          <p:nvPr/>
        </p:nvSpPr>
        <p:spPr>
          <a:xfrm>
            <a:off x="8122320" y="173196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Flowchart: Connector 165"/>
          <p:cNvSpPr/>
          <p:nvPr/>
        </p:nvSpPr>
        <p:spPr>
          <a:xfrm>
            <a:off x="9489600" y="173520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Flowchart: Connector 166"/>
          <p:cNvSpPr/>
          <p:nvPr/>
        </p:nvSpPr>
        <p:spPr>
          <a:xfrm>
            <a:off x="10720800" y="17539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Flowchart: Connector 167"/>
          <p:cNvSpPr/>
          <p:nvPr/>
        </p:nvSpPr>
        <p:spPr>
          <a:xfrm>
            <a:off x="9703440" y="17521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Flowchart: Connector 168"/>
          <p:cNvSpPr/>
          <p:nvPr/>
        </p:nvSpPr>
        <p:spPr>
          <a:xfrm>
            <a:off x="9277560" y="174024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Flowchart: Connector 169"/>
          <p:cNvSpPr/>
          <p:nvPr/>
        </p:nvSpPr>
        <p:spPr>
          <a:xfrm>
            <a:off x="10312560" y="17557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Flowchart: Connector 170"/>
          <p:cNvSpPr/>
          <p:nvPr/>
        </p:nvSpPr>
        <p:spPr>
          <a:xfrm>
            <a:off x="10512000" y="175572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Flowchart: Connector 171"/>
          <p:cNvSpPr/>
          <p:nvPr/>
        </p:nvSpPr>
        <p:spPr>
          <a:xfrm>
            <a:off x="10131120" y="17524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Flowchart: Connector 172"/>
          <p:cNvSpPr/>
          <p:nvPr/>
        </p:nvSpPr>
        <p:spPr>
          <a:xfrm>
            <a:off x="9929880" y="1743480"/>
            <a:ext cx="179640" cy="179640"/>
          </a:xfrm>
          <a:prstGeom prst="flowChartConnector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Flowchart: Connector 173"/>
          <p:cNvSpPr/>
          <p:nvPr/>
        </p:nvSpPr>
        <p:spPr>
          <a:xfrm>
            <a:off x="3420000" y="234360"/>
            <a:ext cx="276120" cy="27612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Rectangle: Rounded Corners 174"/>
          <p:cNvSpPr/>
          <p:nvPr/>
        </p:nvSpPr>
        <p:spPr>
          <a:xfrm>
            <a:off x="1938960" y="867960"/>
            <a:ext cx="219600" cy="12132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Rectangle: Rounded Corners 175"/>
          <p:cNvSpPr/>
          <p:nvPr/>
        </p:nvSpPr>
        <p:spPr>
          <a:xfrm>
            <a:off x="2324520" y="867960"/>
            <a:ext cx="219600" cy="12132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Rectangle: Rounded Corners 176"/>
          <p:cNvSpPr/>
          <p:nvPr/>
        </p:nvSpPr>
        <p:spPr>
          <a:xfrm>
            <a:off x="3144600" y="916200"/>
            <a:ext cx="219600" cy="12132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Rectangle: Rounded Corners 177"/>
          <p:cNvSpPr/>
          <p:nvPr/>
        </p:nvSpPr>
        <p:spPr>
          <a:xfrm>
            <a:off x="3501360" y="906480"/>
            <a:ext cx="219600" cy="12132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Rectangle: Rounded Corners 178"/>
          <p:cNvSpPr/>
          <p:nvPr/>
        </p:nvSpPr>
        <p:spPr>
          <a:xfrm>
            <a:off x="6973920" y="1012680"/>
            <a:ext cx="219600" cy="10972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Rectangle: Rounded Corners 179"/>
          <p:cNvSpPr/>
          <p:nvPr/>
        </p:nvSpPr>
        <p:spPr>
          <a:xfrm>
            <a:off x="7243920" y="1002960"/>
            <a:ext cx="209880" cy="11264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Rectangle: Rounded Corners 180"/>
          <p:cNvSpPr/>
          <p:nvPr/>
        </p:nvSpPr>
        <p:spPr>
          <a:xfrm>
            <a:off x="8854560" y="974160"/>
            <a:ext cx="219600" cy="10587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Flowchart: Connector 181"/>
          <p:cNvSpPr/>
          <p:nvPr/>
        </p:nvSpPr>
        <p:spPr>
          <a:xfrm>
            <a:off x="1723680" y="239400"/>
            <a:ext cx="276120" cy="2664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Oval 184"/>
          <p:cNvSpPr/>
          <p:nvPr/>
        </p:nvSpPr>
        <p:spPr>
          <a:xfrm rot="20220000">
            <a:off x="2764080" y="6316560"/>
            <a:ext cx="1058760" cy="123120"/>
          </a:xfrm>
          <a:prstGeom prst="ellips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Oval 185"/>
          <p:cNvSpPr/>
          <p:nvPr/>
        </p:nvSpPr>
        <p:spPr>
          <a:xfrm rot="21180000">
            <a:off x="4001760" y="5978160"/>
            <a:ext cx="1039680" cy="104040"/>
          </a:xfrm>
          <a:prstGeom prst="ellips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Oval 186"/>
          <p:cNvSpPr/>
          <p:nvPr/>
        </p:nvSpPr>
        <p:spPr>
          <a:xfrm rot="1320000">
            <a:off x="8998920" y="6306840"/>
            <a:ext cx="991440" cy="132840"/>
          </a:xfrm>
          <a:prstGeom prst="ellips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Oval 187"/>
          <p:cNvSpPr/>
          <p:nvPr/>
        </p:nvSpPr>
        <p:spPr>
          <a:xfrm rot="21420000">
            <a:off x="5293440" y="5864400"/>
            <a:ext cx="1039680" cy="104040"/>
          </a:xfrm>
          <a:prstGeom prst="ellips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Oval 188"/>
          <p:cNvSpPr/>
          <p:nvPr/>
        </p:nvSpPr>
        <p:spPr>
          <a:xfrm rot="120000">
            <a:off x="6616800" y="5854680"/>
            <a:ext cx="1020240" cy="104040"/>
          </a:xfrm>
          <a:prstGeom prst="ellips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Oval 189"/>
          <p:cNvSpPr/>
          <p:nvPr/>
        </p:nvSpPr>
        <p:spPr>
          <a:xfrm rot="600000">
            <a:off x="7846920" y="5968440"/>
            <a:ext cx="1058760" cy="123120"/>
          </a:xfrm>
          <a:prstGeom prst="ellips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Rectangle: Rounded Corners 192"/>
          <p:cNvSpPr/>
          <p:nvPr/>
        </p:nvSpPr>
        <p:spPr>
          <a:xfrm>
            <a:off x="7848000" y="302112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Rectangle: Rounded Corners 193"/>
          <p:cNvSpPr/>
          <p:nvPr/>
        </p:nvSpPr>
        <p:spPr>
          <a:xfrm>
            <a:off x="7828560" y="256788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Rectangle: Rounded Corners 194"/>
          <p:cNvSpPr/>
          <p:nvPr/>
        </p:nvSpPr>
        <p:spPr>
          <a:xfrm>
            <a:off x="7760880" y="21528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Rectangle: Rounded Corners 195"/>
          <p:cNvSpPr/>
          <p:nvPr/>
        </p:nvSpPr>
        <p:spPr>
          <a:xfrm>
            <a:off x="10114560" y="215316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Rectangle: Rounded Corners 196"/>
          <p:cNvSpPr/>
          <p:nvPr/>
        </p:nvSpPr>
        <p:spPr>
          <a:xfrm>
            <a:off x="8822160" y="215316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Rectangle: Rounded Corners 197"/>
          <p:cNvSpPr/>
          <p:nvPr/>
        </p:nvSpPr>
        <p:spPr>
          <a:xfrm>
            <a:off x="13866840" y="25484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Rectangle: Rounded Corners 198"/>
          <p:cNvSpPr/>
          <p:nvPr/>
        </p:nvSpPr>
        <p:spPr>
          <a:xfrm>
            <a:off x="7857360" y="377352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Rectangle: Rounded Corners 199"/>
          <p:cNvSpPr/>
          <p:nvPr/>
        </p:nvSpPr>
        <p:spPr>
          <a:xfrm>
            <a:off x="5349600" y="215316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Rectangle: Rounded Corners 200"/>
          <p:cNvSpPr/>
          <p:nvPr/>
        </p:nvSpPr>
        <p:spPr>
          <a:xfrm>
            <a:off x="6082920" y="215316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Rectangle: Rounded Corners 201"/>
          <p:cNvSpPr/>
          <p:nvPr/>
        </p:nvSpPr>
        <p:spPr>
          <a:xfrm>
            <a:off x="8397720" y="40532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Rectangle: Rounded Corners 202"/>
          <p:cNvSpPr/>
          <p:nvPr/>
        </p:nvSpPr>
        <p:spPr>
          <a:xfrm>
            <a:off x="9468360" y="28670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Rectangle: Rounded Corners 203"/>
          <p:cNvSpPr/>
          <p:nvPr/>
        </p:nvSpPr>
        <p:spPr>
          <a:xfrm>
            <a:off x="4288680" y="20084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Rectangle: Rounded Corners 204"/>
          <p:cNvSpPr/>
          <p:nvPr/>
        </p:nvSpPr>
        <p:spPr>
          <a:xfrm>
            <a:off x="9545400" y="398592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Rectangle: Rounded Corners 205"/>
          <p:cNvSpPr/>
          <p:nvPr/>
        </p:nvSpPr>
        <p:spPr>
          <a:xfrm>
            <a:off x="8146800" y="484416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Rectangle: Rounded Corners 206"/>
          <p:cNvSpPr/>
          <p:nvPr/>
        </p:nvSpPr>
        <p:spPr>
          <a:xfrm>
            <a:off x="8214480" y="44006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Rectangle: Rounded Corners 207"/>
          <p:cNvSpPr/>
          <p:nvPr/>
        </p:nvSpPr>
        <p:spPr>
          <a:xfrm>
            <a:off x="7172640" y="37062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Rectangle: Rounded Corners 209"/>
          <p:cNvSpPr/>
          <p:nvPr/>
        </p:nvSpPr>
        <p:spPr>
          <a:xfrm>
            <a:off x="8764200" y="33876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Rectangle: Rounded Corners 210"/>
          <p:cNvSpPr/>
          <p:nvPr/>
        </p:nvSpPr>
        <p:spPr>
          <a:xfrm>
            <a:off x="8985960" y="54806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Rectangle: Rounded Corners 211"/>
          <p:cNvSpPr/>
          <p:nvPr/>
        </p:nvSpPr>
        <p:spPr>
          <a:xfrm>
            <a:off x="9622440" y="536508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Rectangle: Rounded Corners 212"/>
          <p:cNvSpPr/>
          <p:nvPr/>
        </p:nvSpPr>
        <p:spPr>
          <a:xfrm>
            <a:off x="8985960" y="496008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Rectangle: Rounded Corners 213"/>
          <p:cNvSpPr/>
          <p:nvPr/>
        </p:nvSpPr>
        <p:spPr>
          <a:xfrm>
            <a:off x="10818720" y="48924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Rectangle: Rounded Corners 214"/>
          <p:cNvSpPr/>
          <p:nvPr/>
        </p:nvSpPr>
        <p:spPr>
          <a:xfrm>
            <a:off x="9333360" y="441972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Rectangle: Rounded Corners 215"/>
          <p:cNvSpPr/>
          <p:nvPr/>
        </p:nvSpPr>
        <p:spPr>
          <a:xfrm>
            <a:off x="6941160" y="331056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Rectangle: Rounded Corners 216"/>
          <p:cNvSpPr/>
          <p:nvPr/>
        </p:nvSpPr>
        <p:spPr>
          <a:xfrm>
            <a:off x="7616520" y="523008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Rectangle: Rounded Corners 217"/>
          <p:cNvSpPr/>
          <p:nvPr/>
        </p:nvSpPr>
        <p:spPr>
          <a:xfrm>
            <a:off x="6690600" y="522036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Rectangle: Rounded Corners 218"/>
          <p:cNvSpPr/>
          <p:nvPr/>
        </p:nvSpPr>
        <p:spPr>
          <a:xfrm>
            <a:off x="6169680" y="473796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Rectangle: Rounded Corners 219"/>
          <p:cNvSpPr/>
          <p:nvPr/>
        </p:nvSpPr>
        <p:spPr>
          <a:xfrm>
            <a:off x="4244040" y="6327360"/>
            <a:ext cx="1676160" cy="3740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Rectangle: Rounded Corners 220"/>
          <p:cNvSpPr/>
          <p:nvPr/>
        </p:nvSpPr>
        <p:spPr>
          <a:xfrm>
            <a:off x="6356520" y="6307920"/>
            <a:ext cx="1676160" cy="3740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TextBox 221"/>
          <p:cNvSpPr/>
          <p:nvPr/>
        </p:nvSpPr>
        <p:spPr>
          <a:xfrm>
            <a:off x="4118760" y="2363040"/>
            <a:ext cx="5475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A-Raf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222"/>
          <p:cNvSpPr/>
          <p:nvPr/>
        </p:nvSpPr>
        <p:spPr>
          <a:xfrm>
            <a:off x="4109040" y="2700720"/>
            <a:ext cx="5475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B-Raf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" name="TextBox 223"/>
          <p:cNvSpPr/>
          <p:nvPr/>
        </p:nvSpPr>
        <p:spPr>
          <a:xfrm>
            <a:off x="4109040" y="3076920"/>
            <a:ext cx="5475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Raf-1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4" name="TextBox 224"/>
          <p:cNvSpPr/>
          <p:nvPr/>
        </p:nvSpPr>
        <p:spPr>
          <a:xfrm>
            <a:off x="1533600" y="3144600"/>
            <a:ext cx="547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PKC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5" name="TextBox 225"/>
          <p:cNvSpPr/>
          <p:nvPr/>
        </p:nvSpPr>
        <p:spPr>
          <a:xfrm>
            <a:off x="1562760" y="2421000"/>
            <a:ext cx="5475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PLCẞ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6" name="TextBox 226"/>
          <p:cNvSpPr/>
          <p:nvPr/>
        </p:nvSpPr>
        <p:spPr>
          <a:xfrm>
            <a:off x="1090080" y="4562280"/>
            <a:ext cx="730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MAPK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" name="TextBox 227"/>
          <p:cNvSpPr/>
          <p:nvPr/>
        </p:nvSpPr>
        <p:spPr>
          <a:xfrm>
            <a:off x="1070640" y="3597840"/>
            <a:ext cx="6922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MAP3K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" name="TextBox 228"/>
          <p:cNvSpPr/>
          <p:nvPr/>
        </p:nvSpPr>
        <p:spPr>
          <a:xfrm>
            <a:off x="1041840" y="4089600"/>
            <a:ext cx="6922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MAP2K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TextBox 229"/>
          <p:cNvSpPr/>
          <p:nvPr/>
        </p:nvSpPr>
        <p:spPr>
          <a:xfrm>
            <a:off x="1851840" y="6057360"/>
            <a:ext cx="547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P65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0" name="TextBox 230"/>
          <p:cNvSpPr/>
          <p:nvPr/>
        </p:nvSpPr>
        <p:spPr>
          <a:xfrm>
            <a:off x="1311840" y="5690880"/>
            <a:ext cx="547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AKT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" name="TextBox 231"/>
          <p:cNvSpPr/>
          <p:nvPr/>
        </p:nvSpPr>
        <p:spPr>
          <a:xfrm>
            <a:off x="1330920" y="5227920"/>
            <a:ext cx="5475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ATF1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2" name="TextBox 232"/>
          <p:cNvSpPr/>
          <p:nvPr/>
        </p:nvSpPr>
        <p:spPr>
          <a:xfrm>
            <a:off x="2546280" y="5295240"/>
            <a:ext cx="547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" name="TextBox 233"/>
          <p:cNvSpPr/>
          <p:nvPr/>
        </p:nvSpPr>
        <p:spPr>
          <a:xfrm>
            <a:off x="4379040" y="3954600"/>
            <a:ext cx="6922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Mek1,2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" name="TextBox 234"/>
          <p:cNvSpPr/>
          <p:nvPr/>
        </p:nvSpPr>
        <p:spPr>
          <a:xfrm>
            <a:off x="4552560" y="4668480"/>
            <a:ext cx="692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Erk1,2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" name="TextBox 235"/>
          <p:cNvSpPr/>
          <p:nvPr/>
        </p:nvSpPr>
        <p:spPr>
          <a:xfrm>
            <a:off x="4552560" y="5150880"/>
            <a:ext cx="692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Erk1,2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236"/>
          <p:cNvSpPr/>
          <p:nvPr/>
        </p:nvSpPr>
        <p:spPr>
          <a:xfrm>
            <a:off x="3742560" y="5121720"/>
            <a:ext cx="692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" name="TextBox 237"/>
          <p:cNvSpPr/>
          <p:nvPr/>
        </p:nvSpPr>
        <p:spPr>
          <a:xfrm>
            <a:off x="3665160" y="4475520"/>
            <a:ext cx="692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Erk1,2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TextBox 238"/>
          <p:cNvSpPr/>
          <p:nvPr/>
        </p:nvSpPr>
        <p:spPr>
          <a:xfrm>
            <a:off x="2768400" y="4871160"/>
            <a:ext cx="692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STAT3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TextBox 239"/>
          <p:cNvSpPr/>
          <p:nvPr/>
        </p:nvSpPr>
        <p:spPr>
          <a:xfrm>
            <a:off x="2662200" y="5960880"/>
            <a:ext cx="692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GSK3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" name="TextBox 240"/>
          <p:cNvSpPr/>
          <p:nvPr/>
        </p:nvSpPr>
        <p:spPr>
          <a:xfrm>
            <a:off x="3395160" y="5767920"/>
            <a:ext cx="6343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" name="TextBox 241"/>
          <p:cNvSpPr/>
          <p:nvPr/>
        </p:nvSpPr>
        <p:spPr>
          <a:xfrm>
            <a:off x="2768400" y="4369320"/>
            <a:ext cx="692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MNK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2" name="TextBox 242"/>
          <p:cNvSpPr/>
          <p:nvPr/>
        </p:nvSpPr>
        <p:spPr>
          <a:xfrm>
            <a:off x="2507760" y="3597840"/>
            <a:ext cx="11937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Neurofilament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" name="TextBox 243"/>
          <p:cNvSpPr/>
          <p:nvPr/>
        </p:nvSpPr>
        <p:spPr>
          <a:xfrm>
            <a:off x="2748960" y="3954600"/>
            <a:ext cx="692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Lin-1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244"/>
          <p:cNvSpPr/>
          <p:nvPr/>
        </p:nvSpPr>
        <p:spPr>
          <a:xfrm>
            <a:off x="6674760" y="5227920"/>
            <a:ext cx="692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14,3,3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TextBox 245"/>
          <p:cNvSpPr/>
          <p:nvPr/>
        </p:nvSpPr>
        <p:spPr>
          <a:xfrm>
            <a:off x="2739240" y="2999880"/>
            <a:ext cx="692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RAS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" name="TextBox 246"/>
          <p:cNvSpPr/>
          <p:nvPr/>
        </p:nvSpPr>
        <p:spPr>
          <a:xfrm>
            <a:off x="13590720" y="6269760"/>
            <a:ext cx="69228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Box 247"/>
          <p:cNvSpPr/>
          <p:nvPr/>
        </p:nvSpPr>
        <p:spPr>
          <a:xfrm>
            <a:off x="6163560" y="4755240"/>
            <a:ext cx="692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MEF2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" name="TextBox 248"/>
          <p:cNvSpPr/>
          <p:nvPr/>
        </p:nvSpPr>
        <p:spPr>
          <a:xfrm>
            <a:off x="6048000" y="4186080"/>
            <a:ext cx="692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MNK1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" name="Rectangle: Rounded Corners 208"/>
          <p:cNvSpPr/>
          <p:nvPr/>
        </p:nvSpPr>
        <p:spPr>
          <a:xfrm>
            <a:off x="5262840" y="34358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Rectangle: Rounded Corners 1"/>
          <p:cNvSpPr/>
          <p:nvPr/>
        </p:nvSpPr>
        <p:spPr>
          <a:xfrm>
            <a:off x="5257800" y="38862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Box 239"/>
          <p:cNvSpPr/>
          <p:nvPr/>
        </p:nvSpPr>
        <p:spPr>
          <a:xfrm>
            <a:off x="8784360" y="216828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MEKK1-4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2" name="Rectangle: Rounded Corners 2"/>
          <p:cNvSpPr/>
          <p:nvPr/>
        </p:nvSpPr>
        <p:spPr>
          <a:xfrm>
            <a:off x="10886400" y="54324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Rectangle: Rounded Corners 9"/>
          <p:cNvSpPr/>
          <p:nvPr/>
        </p:nvSpPr>
        <p:spPr>
          <a:xfrm rot="16200000">
            <a:off x="8696880" y="1392840"/>
            <a:ext cx="1065960" cy="2134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Rectangle: Rounded Corners 32"/>
          <p:cNvSpPr/>
          <p:nvPr/>
        </p:nvSpPr>
        <p:spPr>
          <a:xfrm rot="16200000">
            <a:off x="9660960" y="1392480"/>
            <a:ext cx="1123920" cy="2134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Rectangle: Rounded Corners 33"/>
          <p:cNvSpPr/>
          <p:nvPr/>
        </p:nvSpPr>
        <p:spPr>
          <a:xfrm rot="16200000">
            <a:off x="9921600" y="1392840"/>
            <a:ext cx="1133640" cy="2134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Rectangle: Rounded Corners 34"/>
          <p:cNvSpPr/>
          <p:nvPr/>
        </p:nvSpPr>
        <p:spPr>
          <a:xfrm>
            <a:off x="13037400" y="45644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Rectangle: Rounded Corners 35"/>
          <p:cNvSpPr/>
          <p:nvPr/>
        </p:nvSpPr>
        <p:spPr>
          <a:xfrm>
            <a:off x="12805920" y="40626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Rectangle: Rounded Corners 36"/>
          <p:cNvSpPr/>
          <p:nvPr/>
        </p:nvSpPr>
        <p:spPr>
          <a:xfrm>
            <a:off x="12805920" y="36576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Rectangle: Rounded Corners 37"/>
          <p:cNvSpPr/>
          <p:nvPr/>
        </p:nvSpPr>
        <p:spPr>
          <a:xfrm>
            <a:off x="13037400" y="1873080"/>
            <a:ext cx="641520" cy="174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Rectangle: Rounded Corners 38"/>
          <p:cNvSpPr/>
          <p:nvPr/>
        </p:nvSpPr>
        <p:spPr>
          <a:xfrm>
            <a:off x="10982880" y="356112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Rectangle: Rounded Corners 39"/>
          <p:cNvSpPr/>
          <p:nvPr/>
        </p:nvSpPr>
        <p:spPr>
          <a:xfrm>
            <a:off x="9834840" y="334908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Rectangle: Rounded Corners 40"/>
          <p:cNvSpPr/>
          <p:nvPr/>
        </p:nvSpPr>
        <p:spPr>
          <a:xfrm>
            <a:off x="10201680" y="28472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Rectangle: Rounded Corners 41"/>
          <p:cNvSpPr/>
          <p:nvPr/>
        </p:nvSpPr>
        <p:spPr>
          <a:xfrm>
            <a:off x="13975920" y="424404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TextBox 252"/>
          <p:cNvSpPr/>
          <p:nvPr/>
        </p:nvSpPr>
        <p:spPr>
          <a:xfrm>
            <a:off x="7063920" y="471492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P53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95" name="TextBox 253"/>
          <p:cNvSpPr/>
          <p:nvPr/>
        </p:nvSpPr>
        <p:spPr>
          <a:xfrm>
            <a:off x="8986680" y="4973400"/>
            <a:ext cx="647640" cy="2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NFK1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254"/>
          <p:cNvSpPr/>
          <p:nvPr/>
        </p:nvSpPr>
        <p:spPr>
          <a:xfrm>
            <a:off x="10339200" y="448344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STAT-4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7" name="TextBox 255"/>
          <p:cNvSpPr/>
          <p:nvPr/>
        </p:nvSpPr>
        <p:spPr>
          <a:xfrm>
            <a:off x="9443160" y="286020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MLK3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98" name="TextBox 256"/>
          <p:cNvSpPr/>
          <p:nvPr/>
        </p:nvSpPr>
        <p:spPr>
          <a:xfrm>
            <a:off x="9489240" y="400500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JNK1,2,3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9" name="TextBox 257"/>
          <p:cNvSpPr/>
          <p:nvPr/>
        </p:nvSpPr>
        <p:spPr>
          <a:xfrm>
            <a:off x="9344160" y="440640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JNK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" name="TextBox 258"/>
          <p:cNvSpPr/>
          <p:nvPr/>
        </p:nvSpPr>
        <p:spPr>
          <a:xfrm>
            <a:off x="8106480" y="483084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MK2,3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01" name="TextBox 259"/>
          <p:cNvSpPr/>
          <p:nvPr/>
        </p:nvSpPr>
        <p:spPr>
          <a:xfrm>
            <a:off x="7610400" y="522324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ERB1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02" name="TextBox 260"/>
          <p:cNvSpPr/>
          <p:nvPr/>
        </p:nvSpPr>
        <p:spPr>
          <a:xfrm>
            <a:off x="8161200" y="443232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p38MAPK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3" name="TextBox 261"/>
          <p:cNvSpPr/>
          <p:nvPr/>
        </p:nvSpPr>
        <p:spPr>
          <a:xfrm>
            <a:off x="7783560" y="3798000"/>
            <a:ext cx="91800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p38MAPK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4" name="TextBox 262"/>
          <p:cNvSpPr/>
          <p:nvPr/>
        </p:nvSpPr>
        <p:spPr>
          <a:xfrm>
            <a:off x="7848000" y="302004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MLK2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" name="TextBox 263"/>
          <p:cNvSpPr/>
          <p:nvPr/>
        </p:nvSpPr>
        <p:spPr>
          <a:xfrm>
            <a:off x="10081440" y="600480"/>
            <a:ext cx="705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TCR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" name="TextBox 264"/>
          <p:cNvSpPr/>
          <p:nvPr/>
        </p:nvSpPr>
        <p:spPr>
          <a:xfrm>
            <a:off x="7759440" y="254448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TAO1,2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7" name="TextBox 265"/>
          <p:cNvSpPr/>
          <p:nvPr/>
        </p:nvSpPr>
        <p:spPr>
          <a:xfrm>
            <a:off x="8375760" y="405396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SAP-1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" name="TextBox 266"/>
          <p:cNvSpPr/>
          <p:nvPr/>
        </p:nvSpPr>
        <p:spPr>
          <a:xfrm>
            <a:off x="7745400" y="214848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ASK1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" name="TextBox 267"/>
          <p:cNvSpPr/>
          <p:nvPr/>
        </p:nvSpPr>
        <p:spPr>
          <a:xfrm>
            <a:off x="5191920" y="388908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Vinexin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268"/>
          <p:cNvSpPr/>
          <p:nvPr/>
        </p:nvSpPr>
        <p:spPr>
          <a:xfrm>
            <a:off x="5360400" y="216360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TAK1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11" name="TextBox 269"/>
          <p:cNvSpPr/>
          <p:nvPr/>
        </p:nvSpPr>
        <p:spPr>
          <a:xfrm>
            <a:off x="9584640" y="531864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AFT2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12" name="TextBox 270"/>
          <p:cNvSpPr/>
          <p:nvPr/>
        </p:nvSpPr>
        <p:spPr>
          <a:xfrm>
            <a:off x="5243040" y="342792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Paxilin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3" name="TextBox 275"/>
          <p:cNvSpPr/>
          <p:nvPr/>
        </p:nvSpPr>
        <p:spPr>
          <a:xfrm>
            <a:off x="6347880" y="6375240"/>
            <a:ext cx="215244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neuronal differentiation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" name="TextBox 276"/>
          <p:cNvSpPr/>
          <p:nvPr/>
        </p:nvSpPr>
        <p:spPr>
          <a:xfrm>
            <a:off x="4264200" y="6394320"/>
            <a:ext cx="17571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cellular proliferation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5" name="TextBox 277"/>
          <p:cNvSpPr/>
          <p:nvPr/>
        </p:nvSpPr>
        <p:spPr>
          <a:xfrm>
            <a:off x="2470320" y="69372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EGFR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6" name="TextBox 278"/>
          <p:cNvSpPr/>
          <p:nvPr/>
        </p:nvSpPr>
        <p:spPr>
          <a:xfrm>
            <a:off x="3647160" y="69372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TrkA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" name="TextBox 279"/>
          <p:cNvSpPr/>
          <p:nvPr/>
        </p:nvSpPr>
        <p:spPr>
          <a:xfrm>
            <a:off x="6694920" y="606960"/>
            <a:ext cx="1043280" cy="32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Stress,LPC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280"/>
          <p:cNvSpPr/>
          <p:nvPr/>
        </p:nvSpPr>
        <p:spPr>
          <a:xfrm>
            <a:off x="9820080" y="332712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MLK1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19" name="TextBox 281"/>
          <p:cNvSpPr/>
          <p:nvPr/>
        </p:nvSpPr>
        <p:spPr>
          <a:xfrm>
            <a:off x="8836200" y="63612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LPC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0" name="TextBox 282"/>
          <p:cNvSpPr/>
          <p:nvPr/>
        </p:nvSpPr>
        <p:spPr>
          <a:xfrm>
            <a:off x="10919880" y="355860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MKK4,7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1" name="TextBox 283"/>
          <p:cNvSpPr/>
          <p:nvPr/>
        </p:nvSpPr>
        <p:spPr>
          <a:xfrm>
            <a:off x="10919880" y="542988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P53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22" name="TextBox 284"/>
          <p:cNvSpPr/>
          <p:nvPr/>
        </p:nvSpPr>
        <p:spPr>
          <a:xfrm>
            <a:off x="10061280" y="575784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HSF-1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3" name="TextBox 285"/>
          <p:cNvSpPr/>
          <p:nvPr/>
        </p:nvSpPr>
        <p:spPr>
          <a:xfrm>
            <a:off x="6930720" y="331272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MKK3,6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4" name="TextBox 286"/>
          <p:cNvSpPr/>
          <p:nvPr/>
        </p:nvSpPr>
        <p:spPr>
          <a:xfrm>
            <a:off x="8966160" y="549252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eEF 2K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5" name="TextBox 287"/>
          <p:cNvSpPr/>
          <p:nvPr/>
        </p:nvSpPr>
        <p:spPr>
          <a:xfrm>
            <a:off x="10818000" y="486576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JunD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26" name="TextBox 288"/>
          <p:cNvSpPr/>
          <p:nvPr/>
        </p:nvSpPr>
        <p:spPr>
          <a:xfrm>
            <a:off x="10094760" y="215532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TAK1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27" name="TextBox 289"/>
          <p:cNvSpPr/>
          <p:nvPr/>
        </p:nvSpPr>
        <p:spPr>
          <a:xfrm>
            <a:off x="8734680" y="338976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ELK-1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8" name="TextBox 290"/>
          <p:cNvSpPr/>
          <p:nvPr/>
        </p:nvSpPr>
        <p:spPr>
          <a:xfrm>
            <a:off x="10200600" y="284004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DLK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29" name="TextBox 291"/>
          <p:cNvSpPr/>
          <p:nvPr/>
        </p:nvSpPr>
        <p:spPr>
          <a:xfrm>
            <a:off x="7239600" y="368892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Bid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30" name="TextBox 292"/>
          <p:cNvSpPr/>
          <p:nvPr/>
        </p:nvSpPr>
        <p:spPr>
          <a:xfrm>
            <a:off x="4268520" y="201060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CaMK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1" name="TextBox 293"/>
          <p:cNvSpPr/>
          <p:nvPr/>
        </p:nvSpPr>
        <p:spPr>
          <a:xfrm>
            <a:off x="6043320" y="2155320"/>
            <a:ext cx="715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MEKK1-4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2" name="Rectangle: Rounded Corners 42"/>
          <p:cNvSpPr/>
          <p:nvPr/>
        </p:nvSpPr>
        <p:spPr>
          <a:xfrm>
            <a:off x="14069160" y="37350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Rectangle: Rounded Corners 43"/>
          <p:cNvSpPr/>
          <p:nvPr/>
        </p:nvSpPr>
        <p:spPr>
          <a:xfrm>
            <a:off x="13905360" y="299232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Rectangle: Rounded Corners 44"/>
          <p:cNvSpPr/>
          <p:nvPr/>
        </p:nvSpPr>
        <p:spPr>
          <a:xfrm>
            <a:off x="13799160" y="293436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Rectangle: Rounded Corners 45"/>
          <p:cNvSpPr/>
          <p:nvPr/>
        </p:nvSpPr>
        <p:spPr>
          <a:xfrm>
            <a:off x="13770360" y="36288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Rectangle: Rounded Corners 46"/>
          <p:cNvSpPr/>
          <p:nvPr/>
        </p:nvSpPr>
        <p:spPr>
          <a:xfrm>
            <a:off x="14281560" y="48636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Rectangle: Rounded Corners 47"/>
          <p:cNvSpPr/>
          <p:nvPr/>
        </p:nvSpPr>
        <p:spPr>
          <a:xfrm>
            <a:off x="13490640" y="603072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Rectangle: Rounded Corners 48"/>
          <p:cNvSpPr/>
          <p:nvPr/>
        </p:nvSpPr>
        <p:spPr>
          <a:xfrm>
            <a:off x="13587120" y="5481000"/>
            <a:ext cx="554760" cy="271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TextBox 298"/>
          <p:cNvSpPr/>
          <p:nvPr/>
        </p:nvSpPr>
        <p:spPr>
          <a:xfrm>
            <a:off x="4401000" y="189000"/>
            <a:ext cx="66888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NGF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299"/>
          <p:cNvSpPr/>
          <p:nvPr/>
        </p:nvSpPr>
        <p:spPr>
          <a:xfrm>
            <a:off x="1308960" y="209520"/>
            <a:ext cx="66888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EGF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" name="Straight Connector 298"/>
          <p:cNvSpPr/>
          <p:nvPr/>
        </p:nvSpPr>
        <p:spPr>
          <a:xfrm flipH="1">
            <a:off x="-1145520" y="2469960"/>
            <a:ext cx="116640" cy="222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2023-11-25T09:26:04Z</dcterms:created>
  <dc:creator/>
  <dc:description/>
  <dc:language>en-US</dc:language>
  <cp:lastModifiedBy/>
  <dcterms:modified xsi:type="dcterms:W3CDTF">2023-11-29T10:17:50Z</dcterms:modified>
  <cp:revision>856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