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77-4D13-A68E-E0D641B5B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77-4D13-A68E-E0D641B5B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77-4D13-A68E-E0D641B5BC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77-4D13-A68E-E0D641B5BC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77-4D13-A68E-E0D641B5BCC2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3B37580-806B-4790-88B9-CDC9A262EDB0}" type="CATEGORYNAME">
                      <a:rPr lang="en-US" sz="1800"/>
                      <a:pPr>
                        <a:defRPr sz="1800"/>
                      </a:pPr>
                      <a:t>[CATEGORY NAME]</a:t>
                    </a:fld>
                    <a:r>
                      <a:rPr lang="en-US" sz="1800" baseline="0" dirty="0"/>
                      <a:t>
</a:t>
                    </a:r>
                    <a:fld id="{700A22E9-6B6F-48E7-BCF3-AF08990E20F4}" type="PERCENTAGE">
                      <a:rPr lang="en-US" sz="1800" baseline="0"/>
                      <a:pPr>
                        <a:defRPr sz="1800"/>
                      </a:pPr>
                      <a:t>[PERCENTAGE]</a:t>
                    </a:fld>
                    <a:endParaRPr lang="en-US" sz="1800" baseline="0" dirty="0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077-4D13-A68E-E0D641B5BCC2}"/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5077-4D13-A68E-E0D641B5BCC2}"/>
                </c:ext>
              </c:extLst>
            </c:dLbl>
            <c:dLbl>
              <c:idx val="2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5077-4D13-A68E-E0D641B5BCC2}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5077-4D13-A68E-E0D641B5BCC2}"/>
                </c:ext>
              </c:extLst>
            </c:dLbl>
            <c:dLbl>
              <c:idx val="4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BEAA42-3519-4433-B9B3-6BFEF429DB5E}" type="CATEGORYNAME">
                      <a:rPr lang="en-US" sz="1800"/>
                      <a:pPr>
                        <a:defRPr sz="1800"/>
                      </a:pPr>
                      <a:t>[CATEGORY NAME]</a:t>
                    </a:fld>
                    <a:r>
                      <a:rPr lang="en-US" sz="1800" baseline="0" dirty="0"/>
                      <a:t>
</a:t>
                    </a:r>
                    <a:fld id="{843D726B-C006-4EF9-97E8-5F1F86C82491}" type="PERCENTAGE">
                      <a:rPr lang="en-US" sz="1800" baseline="0"/>
                      <a:pPr>
                        <a:defRPr sz="1800"/>
                      </a:pPr>
                      <a:t>[PERCENTAGE]</a:t>
                    </a:fld>
                    <a:endParaRPr lang="en-US" sz="1800" baseline="0" dirty="0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077-4D13-A68E-E0D641B5BCC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X_1</c:v>
                </c:pt>
                <c:pt idx="1">
                  <c:v>X_2</c:v>
                </c:pt>
                <c:pt idx="2">
                  <c:v>X_3</c:v>
                </c:pt>
                <c:pt idx="3">
                  <c:v>X_4</c:v>
                </c:pt>
                <c:pt idx="4">
                  <c:v>X_5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0.12</c:v>
                </c:pt>
                <c:pt idx="1">
                  <c:v>0.32</c:v>
                </c:pt>
                <c:pt idx="2">
                  <c:v>0.23</c:v>
                </c:pt>
                <c:pt idx="3">
                  <c:v>0.2</c:v>
                </c:pt>
                <c:pt idx="4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77-4D13-A68E-E0D641B5B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8FC2-C2E8-67B2-678F-5BE871606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5234-2430-5CD5-A343-F7A1462C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220E-A7F9-740F-0516-918FE79A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6260-4DC6-C24B-C599-18DDE189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E34B-F7BE-D405-4F55-61F627F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2414-85DF-95CC-7DA9-45FE778D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BEFCB-ACA2-CE32-EAC2-A6A5AFA9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832E-CE1E-4DC1-8289-ACA4F9B9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6CDA-88DE-F6FA-3C09-CFE47BA3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3208-D644-0A53-CFDF-CAF7D961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9C527-ABAE-FB35-6CB3-350A82B33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3F127-880C-7850-7694-278A7BC50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0351-63AE-9E44-99F7-3457C8D8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43D7-3094-FA75-3941-03D2787D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42EB-B79D-503B-3ECC-F18785C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3E6-596E-6BE0-B20B-8FE507D9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D74F-F2D4-5C95-9D37-773D1659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7E8F-F4DB-9354-4562-5A5BD426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2C69-F10E-7370-C2EA-1251318D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FC97-5A33-29F3-3B24-DCF5F00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1202-2294-FFC5-E979-60E74418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D984-0BE2-4BED-ED5E-D5ED687B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BAE3-5062-FE07-E1F4-BED57324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121-388F-CC42-2DF1-027D0FEE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A896-1DA9-6DAE-2E79-0D1F3B7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4A45-55F4-88F7-9223-177B878F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E033-4E2D-EFDE-3A91-33BEDBB7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FE176-D623-018C-55E6-503E2DE70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EC4F-FC4B-CA3B-CC89-DEB28900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8EFC9-5FFA-3357-7BBE-0EAF7B60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A5BB5-4D9C-4B63-BFA4-30169633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E30-0CA2-1B4F-4431-7BBBB7A9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0978-629D-BFCB-7422-AA769ACE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B468-F7B2-4BD1-62FC-875D9C66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636B1-72A7-2A8D-3415-6FAC1E4B9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9EAFB-BEC5-1662-0657-38CE014D5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DB3BD-59B8-8932-4ADB-D9C3410F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7B243-BA85-7C6D-FB66-8F85C4A7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B418D-B3F8-33BE-B0CB-8E087D9A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7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D122-DF0A-74D1-10B6-61F6D16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BE738-3A06-AEB7-5187-EB27BB85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74AC6-F4D5-9C89-E40D-2DA4E70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4082-35BE-F7BF-93A6-583FB0BD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6F2D4-4A0A-AE10-EB03-02583ADA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97F6E-111F-1981-BE77-66C6A391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44A8E-124F-CFCB-3EA1-3E63E512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7A50-1C6E-614F-1DA0-BDA76F9E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A03-3C8C-C6BD-DE1B-41553358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613C3-7418-2071-DD4A-8BA55EE4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275C-BC77-158A-CD25-90C7AA79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F6C0-7985-FF6A-7DD3-CA391181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694CB-BEDA-A85F-0D00-B99080D2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6850-5286-328A-398B-69F82D28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1F5FA-0947-72DA-F057-B982107B6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6C89-88AE-AD15-A042-2CF4F09F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88EE-B480-7845-C272-5CC3AE3E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EDE60-EDCD-7206-678E-C0B06C4B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F39D2-2517-2B1B-7786-5EA45B4B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CCE80-B698-1993-779C-E2F6AAF4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51B4-3F37-155E-13F8-0E40F0E4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76F1-E474-E705-51A3-66679C30D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7BD9C-78E2-45B3-BBF7-297847F7B8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A789-A49B-28A1-81B7-9BABD630F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9907-EA4B-EBA5-E880-4FA31372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8185E-9257-41BE-BF1D-6399F580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13" Type="http://schemas.openxmlformats.org/officeDocument/2006/relationships/image" Target="../media/image18.svg"/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12" Type="http://schemas.openxmlformats.org/officeDocument/2006/relationships/image" Target="../media/image17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0237A-546C-E874-9128-CCB0E7757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76" y="116489"/>
            <a:ext cx="9517797" cy="6625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DDFE80-32E7-0C1D-5803-18A6155DF1D3}"/>
              </a:ext>
            </a:extLst>
          </p:cNvPr>
          <p:cNvSpPr/>
          <p:nvPr/>
        </p:nvSpPr>
        <p:spPr>
          <a:xfrm>
            <a:off x="5753099" y="5972176"/>
            <a:ext cx="206692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0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AA735-30ED-22A7-93C8-F26FFB53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2" y="547138"/>
            <a:ext cx="7713523" cy="240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67E9C-F8E8-ECCB-9093-3D12ECBA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77" y="2950056"/>
            <a:ext cx="6289352" cy="3270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BC0D3-9EB6-B208-9BBF-14924B01DAE4}"/>
              </a:ext>
            </a:extLst>
          </p:cNvPr>
          <p:cNvSpPr txBox="1"/>
          <p:nvPr/>
        </p:nvSpPr>
        <p:spPr>
          <a:xfrm>
            <a:off x="2509625" y="6126196"/>
            <a:ext cx="411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Adenosine triphosphate (ATP)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A12F8-2167-4132-6986-ED5FB805C994}"/>
              </a:ext>
            </a:extLst>
          </p:cNvPr>
          <p:cNvSpPr txBox="1"/>
          <p:nvPr/>
        </p:nvSpPr>
        <p:spPr>
          <a:xfrm>
            <a:off x="712721" y="176164"/>
            <a:ext cx="72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A.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184B6-1F50-51C5-96A9-B39870F28B1F}"/>
              </a:ext>
            </a:extLst>
          </p:cNvPr>
          <p:cNvSpPr txBox="1"/>
          <p:nvPr/>
        </p:nvSpPr>
        <p:spPr>
          <a:xfrm>
            <a:off x="712720" y="3254783"/>
            <a:ext cx="72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074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8A84FE-D9AE-1BEC-D007-6A142C93F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704408"/>
              </p:ext>
            </p:extLst>
          </p:nvPr>
        </p:nvGraphicFramePr>
        <p:xfrm>
          <a:off x="5550309" y="1719416"/>
          <a:ext cx="5265174" cy="3599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DEC54-2286-3F80-B367-029DE010A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59541"/>
              </p:ext>
            </p:extLst>
          </p:nvPr>
        </p:nvGraphicFramePr>
        <p:xfrm>
          <a:off x="2803831" y="2335616"/>
          <a:ext cx="2746478" cy="2186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994">
                  <a:extLst>
                    <a:ext uri="{9D8B030D-6E8A-4147-A177-3AD203B41FA5}">
                      <a16:colId xmlns:a16="http://schemas.microsoft.com/office/drawing/2014/main" val="1237079111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555036302"/>
                    </a:ext>
                  </a:extLst>
                </a:gridCol>
              </a:tblGrid>
              <a:tr h="3579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Weighted Fitness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60664"/>
                  </a:ext>
                </a:extLst>
              </a:tr>
              <a:tr h="3629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7032"/>
                  </a:ext>
                </a:extLst>
              </a:tr>
              <a:tr h="3629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4507"/>
                  </a:ext>
                </a:extLst>
              </a:tr>
              <a:tr h="3629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31475"/>
                  </a:ext>
                </a:extLst>
              </a:tr>
              <a:tr h="3629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48016"/>
                  </a:ext>
                </a:extLst>
              </a:tr>
              <a:tr h="3629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8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49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A3099-5B6A-3517-CC22-E1C72399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3" y="508157"/>
            <a:ext cx="5170281" cy="5439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6F5B1-4CE9-C82D-B5B7-639064BE1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8" y="3402327"/>
            <a:ext cx="38103" cy="5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1CFDA-71EB-0605-1D48-CF00ED217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94" y="1438272"/>
            <a:ext cx="2299021" cy="45093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6A8905-CC28-861F-DAED-C34072D8A909}"/>
              </a:ext>
            </a:extLst>
          </p:cNvPr>
          <p:cNvSpPr/>
          <p:nvPr/>
        </p:nvSpPr>
        <p:spPr>
          <a:xfrm rot="1637605">
            <a:off x="9178000" y="5248274"/>
            <a:ext cx="209549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0AE06-8513-255F-9207-FD31D6B7360D}"/>
              </a:ext>
            </a:extLst>
          </p:cNvPr>
          <p:cNvSpPr/>
          <p:nvPr/>
        </p:nvSpPr>
        <p:spPr>
          <a:xfrm>
            <a:off x="9858375" y="4610100"/>
            <a:ext cx="276225" cy="61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FB195-69D9-6695-5687-BD7A66ED4DFF}"/>
              </a:ext>
            </a:extLst>
          </p:cNvPr>
          <p:cNvSpPr/>
          <p:nvPr/>
        </p:nvSpPr>
        <p:spPr>
          <a:xfrm>
            <a:off x="1581150" y="5534025"/>
            <a:ext cx="385235" cy="230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8006C96-49B0-5363-681F-575EE4F30D81}"/>
              </a:ext>
            </a:extLst>
          </p:cNvPr>
          <p:cNvSpPr/>
          <p:nvPr/>
        </p:nvSpPr>
        <p:spPr>
          <a:xfrm>
            <a:off x="4057650" y="5534025"/>
            <a:ext cx="385235" cy="230023"/>
          </a:xfrm>
          <a:prstGeom prst="round2Same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7DE13-3803-BF58-86C6-6B24468DE3F4}"/>
              </a:ext>
            </a:extLst>
          </p:cNvPr>
          <p:cNvSpPr/>
          <p:nvPr/>
        </p:nvSpPr>
        <p:spPr>
          <a:xfrm>
            <a:off x="4057650" y="5429250"/>
            <a:ext cx="385235" cy="51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CEAF7-0FB6-323F-91CF-186988E537A9}"/>
              </a:ext>
            </a:extLst>
          </p:cNvPr>
          <p:cNvSpPr txBox="1"/>
          <p:nvPr/>
        </p:nvSpPr>
        <p:spPr>
          <a:xfrm>
            <a:off x="752475" y="1346716"/>
            <a:ext cx="5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A)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FE0D1-1790-72FF-BC16-CF1E84319EDE}"/>
              </a:ext>
            </a:extLst>
          </p:cNvPr>
          <p:cNvSpPr txBox="1"/>
          <p:nvPr/>
        </p:nvSpPr>
        <p:spPr>
          <a:xfrm>
            <a:off x="7094480" y="1346716"/>
            <a:ext cx="8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55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7DBF0-4B9B-08A4-6EA7-8B291011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68" y="3948836"/>
            <a:ext cx="3076135" cy="628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10EE9C-1806-B6CA-78F7-B3D75872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08" y="1347270"/>
            <a:ext cx="3076135" cy="628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4ED2-8F3A-B6AC-7481-E83944C6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6135" y="5785935"/>
            <a:ext cx="3076135" cy="62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49393-CA59-C7A5-A588-A934A45D8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0" y="1344590"/>
            <a:ext cx="3076135" cy="62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617145-AF6E-996B-3B1F-9F796317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92352" y="4766245"/>
            <a:ext cx="3076135" cy="62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19B36-B144-1C2D-5693-2684F195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5279" y="2556935"/>
            <a:ext cx="3076135" cy="628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37906-AA0E-8EE7-9776-4DB93F3F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3607" y="1799084"/>
            <a:ext cx="3076135" cy="628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7CB047-0EE2-5B4E-BB92-88CA5B623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27" y="2427907"/>
            <a:ext cx="2580289" cy="55827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E6768C25-B68B-9739-6246-6E0AD796A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1642" y="1341912"/>
            <a:ext cx="634181" cy="6341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DEDA94-4DDA-44D3-E042-E7ED92C30DD3}"/>
              </a:ext>
            </a:extLst>
          </p:cNvPr>
          <p:cNvSpPr/>
          <p:nvPr/>
        </p:nvSpPr>
        <p:spPr>
          <a:xfrm>
            <a:off x="2849234" y="2822186"/>
            <a:ext cx="58996" cy="491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F91D18-87FF-4174-EE8C-35422371B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27" y="3948836"/>
            <a:ext cx="2474790" cy="6728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3D954E-7A74-A3A9-99F2-95592B34709E}"/>
              </a:ext>
            </a:extLst>
          </p:cNvPr>
          <p:cNvSpPr/>
          <p:nvPr/>
        </p:nvSpPr>
        <p:spPr>
          <a:xfrm>
            <a:off x="13321081" y="1142941"/>
            <a:ext cx="767484" cy="7386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4962A-9B6A-3B9B-93BE-A1830EA4B178}"/>
              </a:ext>
            </a:extLst>
          </p:cNvPr>
          <p:cNvSpPr txBox="1"/>
          <p:nvPr/>
        </p:nvSpPr>
        <p:spPr>
          <a:xfrm>
            <a:off x="13212113" y="3098464"/>
            <a:ext cx="985421" cy="506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3F962-1A6A-A462-C296-02C8B168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70" y="4968069"/>
            <a:ext cx="3076135" cy="6288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4203F4-90F6-EA0B-AA33-B4C726A18AD1}"/>
              </a:ext>
            </a:extLst>
          </p:cNvPr>
          <p:cNvSpPr/>
          <p:nvPr/>
        </p:nvSpPr>
        <p:spPr>
          <a:xfrm>
            <a:off x="8178881" y="1390074"/>
            <a:ext cx="730018" cy="489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8A819F-FD15-9487-1518-7EF400DBE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40" y="1984061"/>
            <a:ext cx="663482" cy="3317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C325EA-2E81-E65D-5417-60C9030CED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69" y="2488879"/>
            <a:ext cx="3076135" cy="4363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3624904-0EB7-6189-27FC-1B6BBD1CFE21}"/>
              </a:ext>
            </a:extLst>
          </p:cNvPr>
          <p:cNvSpPr/>
          <p:nvPr/>
        </p:nvSpPr>
        <p:spPr>
          <a:xfrm>
            <a:off x="8175716" y="2457752"/>
            <a:ext cx="730018" cy="489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5BD4CC-4B8F-6486-92C2-D0879A038E96}"/>
              </a:ext>
            </a:extLst>
          </p:cNvPr>
          <p:cNvSpPr/>
          <p:nvPr/>
        </p:nvSpPr>
        <p:spPr>
          <a:xfrm>
            <a:off x="2411767" y="5021621"/>
            <a:ext cx="730018" cy="489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CA885DC-80CD-E4FE-1FF9-01CAC24DB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6" y="5033513"/>
            <a:ext cx="3076135" cy="4653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66660C-438C-10AB-7959-53E5330560F0}"/>
              </a:ext>
            </a:extLst>
          </p:cNvPr>
          <p:cNvSpPr/>
          <p:nvPr/>
        </p:nvSpPr>
        <p:spPr>
          <a:xfrm>
            <a:off x="8209923" y="5033513"/>
            <a:ext cx="730018" cy="489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A5BBE6-DA91-2CE0-DAC3-BF858F6DF438}"/>
              </a:ext>
            </a:extLst>
          </p:cNvPr>
          <p:cNvSpPr/>
          <p:nvPr/>
        </p:nvSpPr>
        <p:spPr>
          <a:xfrm>
            <a:off x="8168359" y="4018692"/>
            <a:ext cx="730018" cy="489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5A4645EB-D2AA-2303-A3B3-2035A667D6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92480">
            <a:off x="8881547" y="1902655"/>
            <a:ext cx="688109" cy="688109"/>
          </a:xfrm>
          <a:prstGeom prst="rect">
            <a:avLst/>
          </a:prstGeom>
        </p:spPr>
      </p:pic>
      <p:pic>
        <p:nvPicPr>
          <p:cNvPr id="37" name="Graphic 36" descr="Arrow: Straight with solid fill">
            <a:extLst>
              <a:ext uri="{FF2B5EF4-FFF2-40B4-BE49-F238E27FC236}">
                <a16:creationId xmlns:a16="http://schemas.microsoft.com/office/drawing/2014/main" id="{7A53518E-B89A-201A-18F7-4BD173E2B9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296739" y="4552527"/>
            <a:ext cx="457200" cy="457200"/>
          </a:xfrm>
          <a:prstGeom prst="rect">
            <a:avLst/>
          </a:prstGeom>
        </p:spPr>
      </p:pic>
      <p:pic>
        <p:nvPicPr>
          <p:cNvPr id="38" name="Graphic 37" descr="Arrow: Straight with solid fill">
            <a:extLst>
              <a:ext uri="{FF2B5EF4-FFF2-40B4-BE49-F238E27FC236}">
                <a16:creationId xmlns:a16="http://schemas.microsoft.com/office/drawing/2014/main" id="{ADDF47D0-FB5C-8182-09C6-C57C955B14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304768" y="1945141"/>
            <a:ext cx="457200" cy="457200"/>
          </a:xfrm>
          <a:prstGeom prst="rect">
            <a:avLst/>
          </a:prstGeom>
        </p:spPr>
      </p:pic>
      <p:pic>
        <p:nvPicPr>
          <p:cNvPr id="39" name="Graphic 38" descr="Arrow: Straight with solid fill">
            <a:extLst>
              <a:ext uri="{FF2B5EF4-FFF2-40B4-BE49-F238E27FC236}">
                <a16:creationId xmlns:a16="http://schemas.microsoft.com/office/drawing/2014/main" id="{15215CCE-969A-C007-54C3-B691B5A33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2557137" y="4537645"/>
            <a:ext cx="457200" cy="457200"/>
          </a:xfrm>
          <a:prstGeom prst="rect">
            <a:avLst/>
          </a:prstGeom>
        </p:spPr>
      </p:pic>
      <p:pic>
        <p:nvPicPr>
          <p:cNvPr id="40" name="Graphic 39" descr="Arrow: Straight with solid fill">
            <a:extLst>
              <a:ext uri="{FF2B5EF4-FFF2-40B4-BE49-F238E27FC236}">
                <a16:creationId xmlns:a16="http://schemas.microsoft.com/office/drawing/2014/main" id="{1D40878F-A21C-BB29-DAAB-11A04D2A4A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2650132" y="1973400"/>
            <a:ext cx="457200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5A40A70-F8D1-7145-405E-69890B97689B}"/>
              </a:ext>
            </a:extLst>
          </p:cNvPr>
          <p:cNvSpPr txBox="1"/>
          <p:nvPr/>
        </p:nvSpPr>
        <p:spPr>
          <a:xfrm>
            <a:off x="1893394" y="628073"/>
            <a:ext cx="8378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Deletion</a:t>
            </a:r>
            <a:r>
              <a:rPr lang="de-DE" dirty="0"/>
              <a:t>                                                                                                      </a:t>
            </a:r>
            <a:r>
              <a:rPr lang="de-DE" b="1" dirty="0"/>
              <a:t>Substitution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          Insertion                                                                                                          Inversion</a:t>
            </a:r>
          </a:p>
        </p:txBody>
      </p:sp>
    </p:spTree>
    <p:extLst>
      <p:ext uri="{BB962C8B-B14F-4D97-AF65-F5344CB8AC3E}">
        <p14:creationId xmlns:p14="http://schemas.microsoft.com/office/powerpoint/2010/main" val="28671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5108258" y="248066"/>
            <a:ext cx="2013586" cy="5862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CFDCA2-468F-4650-6355-D17D7AD33A90}"/>
              </a:ext>
            </a:extLst>
          </p:cNvPr>
          <p:cNvSpPr/>
          <p:nvPr/>
        </p:nvSpPr>
        <p:spPr>
          <a:xfrm>
            <a:off x="12244388" y="2576600"/>
            <a:ext cx="2451734" cy="76200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6C0226-C930-E309-EA10-4D36F4E8A44D}"/>
              </a:ext>
            </a:extLst>
          </p:cNvPr>
          <p:cNvSpPr/>
          <p:nvPr/>
        </p:nvSpPr>
        <p:spPr>
          <a:xfrm>
            <a:off x="12347256" y="3584077"/>
            <a:ext cx="2451733" cy="76200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4ED8A-FF18-2DC2-7C2A-B0FF129ACF4A}"/>
              </a:ext>
            </a:extLst>
          </p:cNvPr>
          <p:cNvSpPr/>
          <p:nvPr/>
        </p:nvSpPr>
        <p:spPr>
          <a:xfrm>
            <a:off x="12347256" y="1325508"/>
            <a:ext cx="2556510" cy="836027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227EE4-1F19-DAF5-D36D-CE6B2F5F1E77}"/>
              </a:ext>
            </a:extLst>
          </p:cNvPr>
          <p:cNvSpPr/>
          <p:nvPr/>
        </p:nvSpPr>
        <p:spPr>
          <a:xfrm>
            <a:off x="12471081" y="5724910"/>
            <a:ext cx="2451732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B1B9B5-B93F-6D37-7862-EF0C03F0B643}"/>
              </a:ext>
            </a:extLst>
          </p:cNvPr>
          <p:cNvSpPr/>
          <p:nvPr/>
        </p:nvSpPr>
        <p:spPr>
          <a:xfrm>
            <a:off x="12147229" y="4845918"/>
            <a:ext cx="2651760" cy="76200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405" y="385738"/>
            <a:ext cx="27527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A1FD1A-3F31-5C9F-D962-FE2C36A80746}"/>
              </a:ext>
            </a:extLst>
          </p:cNvPr>
          <p:cNvSpPr/>
          <p:nvPr/>
        </p:nvSpPr>
        <p:spPr>
          <a:xfrm>
            <a:off x="5089207" y="1441445"/>
            <a:ext cx="2013586" cy="58620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C8DD99-B071-3D0C-2F2C-1EFCF6219FA0}"/>
              </a:ext>
            </a:extLst>
          </p:cNvPr>
          <p:cNvSpPr/>
          <p:nvPr/>
        </p:nvSpPr>
        <p:spPr>
          <a:xfrm>
            <a:off x="5086350" y="4000923"/>
            <a:ext cx="2013586" cy="58620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1D8BE-7A6C-7343-79A7-0F41188F842F}"/>
              </a:ext>
            </a:extLst>
          </p:cNvPr>
          <p:cNvSpPr/>
          <p:nvPr/>
        </p:nvSpPr>
        <p:spPr>
          <a:xfrm>
            <a:off x="5086350" y="3143681"/>
            <a:ext cx="2013586" cy="58620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533291-A3F7-25E2-A817-63B813D8D717}"/>
              </a:ext>
            </a:extLst>
          </p:cNvPr>
          <p:cNvSpPr/>
          <p:nvPr/>
        </p:nvSpPr>
        <p:spPr>
          <a:xfrm>
            <a:off x="5086350" y="2292563"/>
            <a:ext cx="2013586" cy="58620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21EBCF-9C7C-24B3-F46D-C71D5C5921CE}"/>
              </a:ext>
            </a:extLst>
          </p:cNvPr>
          <p:cNvSpPr/>
          <p:nvPr/>
        </p:nvSpPr>
        <p:spPr>
          <a:xfrm>
            <a:off x="5114926" y="4845918"/>
            <a:ext cx="2013586" cy="58620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82BE50-DED8-2CB5-D0EF-EBB1FC22B8D7}"/>
              </a:ext>
            </a:extLst>
          </p:cNvPr>
          <p:cNvSpPr/>
          <p:nvPr/>
        </p:nvSpPr>
        <p:spPr>
          <a:xfrm>
            <a:off x="5089207" y="6140142"/>
            <a:ext cx="2013586" cy="5862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406" y="1566683"/>
            <a:ext cx="1952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406" y="2422712"/>
            <a:ext cx="27527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406" y="3128993"/>
            <a:ext cx="2752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367" y="4121966"/>
            <a:ext cx="27527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4" y="4855858"/>
            <a:ext cx="2752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Population Updated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5086350" y="6279355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the Best Results</a:t>
            </a:r>
            <a:endParaRPr lang="en-US" sz="1400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4676775" y="1720080"/>
            <a:ext cx="380381" cy="3461520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2052909" y="3915384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5864543" y="5687318"/>
            <a:ext cx="457200" cy="23421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5864543" y="1018068"/>
            <a:ext cx="457200" cy="23421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5988879" y="2044890"/>
            <a:ext cx="200133" cy="22581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5979302" y="2902762"/>
            <a:ext cx="200133" cy="22581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5988879" y="3751113"/>
            <a:ext cx="200133" cy="22581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5997274" y="4598346"/>
            <a:ext cx="200133" cy="22581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1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7BCC3-9E60-4A5D-9CCB-60B042B7E75F}"/>
              </a:ext>
            </a:extLst>
          </p:cNvPr>
          <p:cNvSpPr txBox="1"/>
          <p:nvPr/>
        </p:nvSpPr>
        <p:spPr>
          <a:xfrm>
            <a:off x="0" y="2179697"/>
            <a:ext cx="149745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p1 = „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1011100001010101010101101101001011110000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        o1 = „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10111000010101010101011011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11000000000001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p2 = „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1110000001111000001010101011000000000001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        o2 = „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11100000011110000010101010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01001011110000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p3 = „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1011100001010101010101101101000000000000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        o3 = „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1011100001</a:t>
            </a:r>
            <a:r>
              <a:rPr lang="de-DE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111000001010111111111111111110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p4 = „</a:t>
            </a:r>
            <a:r>
              <a:rPr lang="de-DE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1110000001111000001010111111111111111110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        o4 = „</a:t>
            </a:r>
            <a:r>
              <a:rPr lang="de-DE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010101010101101101000000000000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p5 = „</a:t>
            </a:r>
            <a:r>
              <a:rPr lang="de-DE" sz="1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1011100001010111100100101101001001010000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        o5 = „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0000101011110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1010101011000011111111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p6 = „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1110000001111000001010101011000011111111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        o6 = „</a:t>
            </a:r>
            <a:r>
              <a:rPr lang="de-DE" sz="1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0000111100000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0100101101001001010000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7E0BE-31DD-0466-933C-CB6D4E05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58" y="4842352"/>
            <a:ext cx="894418" cy="506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4C7FC-94F3-08AA-8BD3-B5C034024792}"/>
              </a:ext>
            </a:extLst>
          </p:cNvPr>
          <p:cNvSpPr txBox="1"/>
          <p:nvPr/>
        </p:nvSpPr>
        <p:spPr>
          <a:xfrm>
            <a:off x="0" y="1871920"/>
            <a:ext cx="522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X1 = random.sample(1, len(paren1), 1)      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4293B-143B-A4A5-AC73-5FF0311A057E}"/>
              </a:ext>
            </a:extLst>
          </p:cNvPr>
          <p:cNvSpPr txBox="1"/>
          <p:nvPr/>
        </p:nvSpPr>
        <p:spPr>
          <a:xfrm>
            <a:off x="-18303" y="3121223"/>
            <a:ext cx="522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X2 = random.sample(1, len(paren3), 1)      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F9020-A393-D188-5CD3-8D342CD33337}"/>
              </a:ext>
            </a:extLst>
          </p:cNvPr>
          <p:cNvSpPr txBox="1"/>
          <p:nvPr/>
        </p:nvSpPr>
        <p:spPr>
          <a:xfrm>
            <a:off x="0" y="4435563"/>
            <a:ext cx="522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X3 = random.sample(1, len(paren5), 2)      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8C562C-8983-A058-594E-F72938E5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58" y="3541324"/>
            <a:ext cx="894418" cy="506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FC2687-591A-16FD-9C90-067B9289D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58" y="2305848"/>
            <a:ext cx="894418" cy="5063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91235-45A9-47DE-C044-F7210264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231" y="313927"/>
            <a:ext cx="1688738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2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7BCC3-9E60-4A5D-9CCB-60B042B7E75F}"/>
              </a:ext>
            </a:extLst>
          </p:cNvPr>
          <p:cNvSpPr txBox="1"/>
          <p:nvPr/>
        </p:nvSpPr>
        <p:spPr>
          <a:xfrm>
            <a:off x="700087" y="3651176"/>
            <a:ext cx="113347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o1 = „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10111000010101010101011011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11000000000001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o1 = „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0000101010101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1011011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1100000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o2 = „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11100000011110000010101010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01001011110000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o2 = „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1100000011110000010101010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01001011110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o3 = „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1011100001</a:t>
            </a:r>
            <a:r>
              <a:rPr lang="de-DE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111000001010111111111111111110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o3 = „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1100001</a:t>
            </a:r>
            <a:r>
              <a:rPr lang="de-DE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111000001010111111111111111110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o4 = „</a:t>
            </a:r>
            <a:r>
              <a:rPr lang="de-DE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010101010101101101000000000000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o4 = „</a:t>
            </a:r>
            <a:r>
              <a:rPr lang="de-DE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1110000001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0101010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</a:t>
            </a:r>
            <a:r>
              <a:rPr lang="de-DE" sz="14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101101101000000000000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o5 = „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0000101011110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1010101011000011111111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o5 = „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11100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de-DE" sz="1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00101011110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01011000011111111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</a:p>
          <a:p>
            <a:endParaRPr lang="de-DE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o6 = „</a:t>
            </a:r>
            <a:r>
              <a:rPr lang="de-DE" sz="1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0000111100000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0100101101001001010000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          o6 = „</a:t>
            </a:r>
            <a:r>
              <a:rPr lang="de-DE" sz="1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10111</a:t>
            </a:r>
            <a:r>
              <a:rPr lang="de-DE" sz="1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0000111100000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010010110100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001010000</a:t>
            </a:r>
            <a:r>
              <a:rPr lang="de-DE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A91235-45A9-47DE-C044-F7210264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231" y="313927"/>
            <a:ext cx="1688738" cy="377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12FCCD-1917-33B4-5249-EEC19B28F760}"/>
              </a:ext>
            </a:extLst>
          </p:cNvPr>
          <p:cNvSpPr txBox="1"/>
          <p:nvPr/>
        </p:nvSpPr>
        <p:spPr>
          <a:xfrm>
            <a:off x="790574" y="691912"/>
            <a:ext cx="11153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mutation_rate = 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0.02</a:t>
            </a:r>
          </a:p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new_chromosome = ''.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join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'1' 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bit == </a:t>
            </a:r>
            <a:r>
              <a:rPr lang="en-US" sz="16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'0'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random.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&lt;= mutation_rate 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'0' 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bit == </a:t>
            </a:r>
            <a:r>
              <a:rPr lang="en-US" sz="16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'1'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random.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&lt;= mutation_rate 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bit</a:t>
            </a:r>
          </a:p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bit in chromosome</a:t>
            </a:r>
          </a:p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4D9AACC0-7B44-23B4-62DB-C1637E40B5A8}"/>
              </a:ext>
            </a:extLst>
          </p:cNvPr>
          <p:cNvSpPr/>
          <p:nvPr/>
        </p:nvSpPr>
        <p:spPr>
          <a:xfrm>
            <a:off x="5929311" y="3736230"/>
            <a:ext cx="590550" cy="142875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0823B462-7798-0F7D-0F28-C3418E3BC828}"/>
              </a:ext>
            </a:extLst>
          </p:cNvPr>
          <p:cNvSpPr/>
          <p:nvPr/>
        </p:nvSpPr>
        <p:spPr>
          <a:xfrm>
            <a:off x="5929311" y="5843099"/>
            <a:ext cx="590550" cy="142875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9328363D-D0E1-656B-351A-DD7EB0014587}"/>
              </a:ext>
            </a:extLst>
          </p:cNvPr>
          <p:cNvSpPr/>
          <p:nvPr/>
        </p:nvSpPr>
        <p:spPr>
          <a:xfrm>
            <a:off x="5929311" y="5424381"/>
            <a:ext cx="590550" cy="142875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44C806D3-E928-37B5-BD53-6AE5918E2673}"/>
              </a:ext>
            </a:extLst>
          </p:cNvPr>
          <p:cNvSpPr/>
          <p:nvPr/>
        </p:nvSpPr>
        <p:spPr>
          <a:xfrm>
            <a:off x="5929311" y="5008875"/>
            <a:ext cx="590550" cy="142875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9B2A6AFE-529C-275F-7171-0C4DB8324F80}"/>
              </a:ext>
            </a:extLst>
          </p:cNvPr>
          <p:cNvSpPr/>
          <p:nvPr/>
        </p:nvSpPr>
        <p:spPr>
          <a:xfrm>
            <a:off x="5929311" y="4583462"/>
            <a:ext cx="590550" cy="142875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832EB5D9-5E26-5CB1-AC77-67F2316B1F94}"/>
              </a:ext>
            </a:extLst>
          </p:cNvPr>
          <p:cNvSpPr/>
          <p:nvPr/>
        </p:nvSpPr>
        <p:spPr>
          <a:xfrm>
            <a:off x="5929311" y="4164744"/>
            <a:ext cx="590550" cy="142875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F41C8-99C0-1BEE-EB85-4CAAEFD5C14F}"/>
              </a:ext>
            </a:extLst>
          </p:cNvPr>
          <p:cNvSpPr txBox="1"/>
          <p:nvPr/>
        </p:nvSpPr>
        <p:spPr>
          <a:xfrm>
            <a:off x="395287" y="29180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A.</a:t>
            </a:r>
            <a:endParaRPr lang="en-U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6D991-E58C-6B7E-CAD4-FE637CC514CA}"/>
              </a:ext>
            </a:extLst>
          </p:cNvPr>
          <p:cNvSpPr txBox="1"/>
          <p:nvPr/>
        </p:nvSpPr>
        <p:spPr>
          <a:xfrm>
            <a:off x="395287" y="30861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B.</a:t>
            </a:r>
            <a:endParaRPr lang="en-U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303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5</cp:revision>
  <dcterms:created xsi:type="dcterms:W3CDTF">2024-05-13T15:10:49Z</dcterms:created>
  <dcterms:modified xsi:type="dcterms:W3CDTF">2024-07-03T17:19:25Z</dcterms:modified>
</cp:coreProperties>
</file>