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7"/>
  </p:notesMasterIdLst>
  <p:handoutMasterIdLst>
    <p:handoutMasterId r:id="rId28"/>
  </p:handoutMasterIdLst>
  <p:sldIdLst>
    <p:sldId id="304" r:id="rId2"/>
    <p:sldId id="322" r:id="rId3"/>
    <p:sldId id="323" r:id="rId4"/>
    <p:sldId id="310" r:id="rId5"/>
    <p:sldId id="306" r:id="rId6"/>
    <p:sldId id="324" r:id="rId7"/>
    <p:sldId id="331" r:id="rId8"/>
    <p:sldId id="333" r:id="rId9"/>
    <p:sldId id="332" r:id="rId10"/>
    <p:sldId id="325" r:id="rId11"/>
    <p:sldId id="312" r:id="rId12"/>
    <p:sldId id="321" r:id="rId13"/>
    <p:sldId id="317" r:id="rId14"/>
    <p:sldId id="319" r:id="rId15"/>
    <p:sldId id="318" r:id="rId16"/>
    <p:sldId id="316" r:id="rId17"/>
    <p:sldId id="315" r:id="rId18"/>
    <p:sldId id="314" r:id="rId19"/>
    <p:sldId id="327" r:id="rId20"/>
    <p:sldId id="328" r:id="rId21"/>
    <p:sldId id="330" r:id="rId22"/>
    <p:sldId id="329" r:id="rId23"/>
    <p:sldId id="308" r:id="rId24"/>
    <p:sldId id="309" r:id="rId25"/>
    <p:sldId id="326" r:id="rId26"/>
  </p:sldIdLst>
  <p:sldSz cx="7620000" cy="5715000"/>
  <p:notesSz cx="6858000" cy="9144000"/>
  <p:defaultTextStyle>
    <a:defPPr>
      <a:defRPr lang="en-US"/>
    </a:defPPr>
    <a:lvl1pPr marL="0" algn="l" defTabSz="713196" rtl="0" eaLnBrk="1" latinLnBrk="0" hangingPunct="1">
      <a:defRPr sz="1404" kern="1200">
        <a:solidFill>
          <a:schemeClr val="tx1"/>
        </a:solidFill>
        <a:latin typeface="+mn-lt"/>
        <a:ea typeface="+mn-ea"/>
        <a:cs typeface="+mn-cs"/>
      </a:defRPr>
    </a:lvl1pPr>
    <a:lvl2pPr marL="356598" algn="l" defTabSz="713196" rtl="0" eaLnBrk="1" latinLnBrk="0" hangingPunct="1">
      <a:defRPr sz="1404" kern="1200">
        <a:solidFill>
          <a:schemeClr val="tx1"/>
        </a:solidFill>
        <a:latin typeface="+mn-lt"/>
        <a:ea typeface="+mn-ea"/>
        <a:cs typeface="+mn-cs"/>
      </a:defRPr>
    </a:lvl2pPr>
    <a:lvl3pPr marL="713196" algn="l" defTabSz="713196" rtl="0" eaLnBrk="1" latinLnBrk="0" hangingPunct="1">
      <a:defRPr sz="1404" kern="1200">
        <a:solidFill>
          <a:schemeClr val="tx1"/>
        </a:solidFill>
        <a:latin typeface="+mn-lt"/>
        <a:ea typeface="+mn-ea"/>
        <a:cs typeface="+mn-cs"/>
      </a:defRPr>
    </a:lvl3pPr>
    <a:lvl4pPr marL="1069795" algn="l" defTabSz="713196" rtl="0" eaLnBrk="1" latinLnBrk="0" hangingPunct="1">
      <a:defRPr sz="1404" kern="1200">
        <a:solidFill>
          <a:schemeClr val="tx1"/>
        </a:solidFill>
        <a:latin typeface="+mn-lt"/>
        <a:ea typeface="+mn-ea"/>
        <a:cs typeface="+mn-cs"/>
      </a:defRPr>
    </a:lvl4pPr>
    <a:lvl5pPr marL="1426393" algn="l" defTabSz="713196" rtl="0" eaLnBrk="1" latinLnBrk="0" hangingPunct="1">
      <a:defRPr sz="1404" kern="1200">
        <a:solidFill>
          <a:schemeClr val="tx1"/>
        </a:solidFill>
        <a:latin typeface="+mn-lt"/>
        <a:ea typeface="+mn-ea"/>
        <a:cs typeface="+mn-cs"/>
      </a:defRPr>
    </a:lvl5pPr>
    <a:lvl6pPr marL="1782991" algn="l" defTabSz="713196" rtl="0" eaLnBrk="1" latinLnBrk="0" hangingPunct="1">
      <a:defRPr sz="1404" kern="1200">
        <a:solidFill>
          <a:schemeClr val="tx1"/>
        </a:solidFill>
        <a:latin typeface="+mn-lt"/>
        <a:ea typeface="+mn-ea"/>
        <a:cs typeface="+mn-cs"/>
      </a:defRPr>
    </a:lvl6pPr>
    <a:lvl7pPr marL="2139589" algn="l" defTabSz="713196" rtl="0" eaLnBrk="1" latinLnBrk="0" hangingPunct="1">
      <a:defRPr sz="1404" kern="1200">
        <a:solidFill>
          <a:schemeClr val="tx1"/>
        </a:solidFill>
        <a:latin typeface="+mn-lt"/>
        <a:ea typeface="+mn-ea"/>
        <a:cs typeface="+mn-cs"/>
      </a:defRPr>
    </a:lvl7pPr>
    <a:lvl8pPr marL="2496187" algn="l" defTabSz="713196" rtl="0" eaLnBrk="1" latinLnBrk="0" hangingPunct="1">
      <a:defRPr sz="1404" kern="1200">
        <a:solidFill>
          <a:schemeClr val="tx1"/>
        </a:solidFill>
        <a:latin typeface="+mn-lt"/>
        <a:ea typeface="+mn-ea"/>
        <a:cs typeface="+mn-cs"/>
      </a:defRPr>
    </a:lvl8pPr>
    <a:lvl9pPr marL="2852786" algn="l" defTabSz="71319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qman samani"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99AD"/>
    <a:srgbClr val="029A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20" autoAdjust="0"/>
  </p:normalViewPr>
  <p:slideViewPr>
    <p:cSldViewPr snapToGrid="0">
      <p:cViewPr>
        <p:scale>
          <a:sx n="120" d="100"/>
          <a:sy n="120" d="100"/>
        </p:scale>
        <p:origin x="974" y="-36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68313" y="243069"/>
            <a:ext cx="5903912" cy="458788"/>
          </a:xfrm>
          <a:prstGeom prst="rect">
            <a:avLst/>
          </a:prstGeom>
        </p:spPr>
        <p:txBody>
          <a:bodyPr vert="horz" lIns="0" tIns="0" rIns="0" bIns="0" rtlCol="0"/>
          <a:lstStyle>
            <a:lvl1pPr algn="l">
              <a:defRPr sz="1200"/>
            </a:lvl1pPr>
          </a:lstStyle>
          <a:p>
            <a:r>
              <a:rPr lang="en-US" b="1"/>
              <a:t>Titel der Präsentation</a:t>
            </a:r>
          </a:p>
        </p:txBody>
      </p:sp>
      <p:sp>
        <p:nvSpPr>
          <p:cNvPr id="3" name="Datumsplatzhalter 2"/>
          <p:cNvSpPr>
            <a:spLocks noGrp="1"/>
          </p:cNvSpPr>
          <p:nvPr>
            <p:ph type="dt" sz="quarter" idx="1"/>
          </p:nvPr>
        </p:nvSpPr>
        <p:spPr>
          <a:xfrm>
            <a:off x="5483506" y="8777812"/>
            <a:ext cx="648000" cy="144000"/>
          </a:xfrm>
          <a:prstGeom prst="rect">
            <a:avLst/>
          </a:prstGeom>
        </p:spPr>
        <p:txBody>
          <a:bodyPr vert="horz" lIns="0" tIns="0" rIns="0" bIns="0" rtlCol="0" anchor="t"/>
          <a:lstStyle>
            <a:lvl1pPr algn="r">
              <a:defRPr sz="1200"/>
            </a:lvl1pPr>
          </a:lstStyle>
          <a:p>
            <a:pPr algn="l"/>
            <a:fld id="{37B46594-2E43-417E-A563-D771364CF01B}" type="datetime1">
              <a:rPr lang="de-DE" sz="800" smtClean="0"/>
              <a:t>04.07.2024</a:t>
            </a:fld>
            <a:endParaRPr lang="en-US" sz="800"/>
          </a:p>
        </p:txBody>
      </p:sp>
      <p:sp>
        <p:nvSpPr>
          <p:cNvPr id="4" name="Fußzeilenplatzhalter 3"/>
          <p:cNvSpPr>
            <a:spLocks noGrp="1"/>
          </p:cNvSpPr>
          <p:nvPr>
            <p:ph type="ftr" sz="quarter" idx="2"/>
          </p:nvPr>
        </p:nvSpPr>
        <p:spPr>
          <a:xfrm>
            <a:off x="468313" y="8777813"/>
            <a:ext cx="4500000" cy="144000"/>
          </a:xfrm>
          <a:prstGeom prst="rect">
            <a:avLst/>
          </a:prstGeom>
        </p:spPr>
        <p:txBody>
          <a:bodyPr vert="horz" lIns="0" tIns="0" rIns="0" bIns="0" rtlCol="0" anchor="t"/>
          <a:lstStyle>
            <a:lvl1pPr algn="l">
              <a:defRPr sz="1200"/>
            </a:lvl1pPr>
          </a:lstStyle>
          <a:p>
            <a:r>
              <a:rPr lang="en-US" sz="800"/>
              <a:t>Universität Stuttgart</a:t>
            </a:r>
          </a:p>
        </p:txBody>
      </p:sp>
      <p:sp>
        <p:nvSpPr>
          <p:cNvPr id="5" name="Foliennummernplatzhalter 4"/>
          <p:cNvSpPr>
            <a:spLocks noGrp="1"/>
          </p:cNvSpPr>
          <p:nvPr>
            <p:ph type="sldNum" sz="quarter" idx="3"/>
          </p:nvPr>
        </p:nvSpPr>
        <p:spPr>
          <a:xfrm>
            <a:off x="6270195" y="8777813"/>
            <a:ext cx="360000" cy="144000"/>
          </a:xfrm>
          <a:prstGeom prst="rect">
            <a:avLst/>
          </a:prstGeom>
        </p:spPr>
        <p:txBody>
          <a:bodyPr vert="horz" lIns="0" tIns="0" rIns="0" bIns="0" rtlCol="0" anchor="t"/>
          <a:lstStyle>
            <a:lvl1pPr algn="r">
              <a:defRPr sz="1200"/>
            </a:lvl1pPr>
          </a:lstStyle>
          <a:p>
            <a:pPr algn="l"/>
            <a:fld id="{EE9A79A6-2547-4C8F-B0ED-316280A1A122}" type="slidenum">
              <a:rPr lang="en-US" sz="800" smtClean="0"/>
              <a:pPr algn="l"/>
              <a:t>‹#›</a:t>
            </a:fld>
            <a:endParaRPr lang="en-US" sz="800"/>
          </a:p>
        </p:txBody>
      </p:sp>
    </p:spTree>
    <p:extLst>
      <p:ext uri="{BB962C8B-B14F-4D97-AF65-F5344CB8AC3E}">
        <p14:creationId xmlns:p14="http://schemas.microsoft.com/office/powerpoint/2010/main" val="2561533372"/>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95" userDrawn="1">
          <p15:clr>
            <a:srgbClr val="F26B43"/>
          </p15:clr>
        </p15:guide>
        <p15:guide id="3" pos="4014"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68000" y="244800"/>
            <a:ext cx="5904000" cy="458788"/>
          </a:xfrm>
          <a:prstGeom prst="rect">
            <a:avLst/>
          </a:prstGeom>
        </p:spPr>
        <p:txBody>
          <a:bodyPr vert="horz" lIns="0" tIns="0" rIns="0" bIns="0" rtlCol="0"/>
          <a:lstStyle>
            <a:lvl1pPr algn="l">
              <a:defRPr sz="1200" b="1"/>
            </a:lvl1pPr>
          </a:lstStyle>
          <a:p>
            <a:r>
              <a:rPr lang="en-US" dirty="0" err="1"/>
              <a:t>Titel</a:t>
            </a:r>
            <a:r>
              <a:rPr lang="en-US" dirty="0"/>
              <a:t> der </a:t>
            </a:r>
            <a:r>
              <a:rPr lang="en-US" dirty="0" err="1"/>
              <a:t>Präsentation</a:t>
            </a:r>
            <a:endParaRPr lang="en-US" dirty="0"/>
          </a:p>
        </p:txBody>
      </p:sp>
      <p:sp>
        <p:nvSpPr>
          <p:cNvPr id="3" name="Datumsplatzhalter 2"/>
          <p:cNvSpPr>
            <a:spLocks noGrp="1"/>
          </p:cNvSpPr>
          <p:nvPr>
            <p:ph type="dt" idx="1"/>
          </p:nvPr>
        </p:nvSpPr>
        <p:spPr>
          <a:xfrm>
            <a:off x="5482800" y="8776800"/>
            <a:ext cx="648000" cy="144000"/>
          </a:xfrm>
          <a:prstGeom prst="rect">
            <a:avLst/>
          </a:prstGeom>
        </p:spPr>
        <p:txBody>
          <a:bodyPr vert="horz" lIns="0" tIns="0" rIns="0" bIns="0" rtlCol="0" anchor="t"/>
          <a:lstStyle>
            <a:lvl1pPr algn="l">
              <a:defRPr sz="800"/>
            </a:lvl1pPr>
          </a:lstStyle>
          <a:p>
            <a:fld id="{740FB47B-A48D-4723-99A5-6AADD101537E}" type="datetime1">
              <a:rPr lang="de-DE" smtClean="0"/>
              <a:t>04.07.2024</a:t>
            </a:fld>
            <a:endParaRPr lang="en-US"/>
          </a:p>
        </p:txBody>
      </p:sp>
      <p:sp>
        <p:nvSpPr>
          <p:cNvPr id="4" name="Folienbildplatzhalter 3"/>
          <p:cNvSpPr>
            <a:spLocks noGrp="1" noRot="1" noChangeAspect="1"/>
          </p:cNvSpPr>
          <p:nvPr>
            <p:ph type="sldImg" idx="2"/>
          </p:nvPr>
        </p:nvSpPr>
        <p:spPr>
          <a:xfrm>
            <a:off x="468313" y="1009650"/>
            <a:ext cx="4114800" cy="3086100"/>
          </a:xfrm>
          <a:prstGeom prst="rect">
            <a:avLst/>
          </a:prstGeom>
          <a:noFill/>
          <a:ln w="6350">
            <a:solidFill>
              <a:schemeClr val="tx1"/>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68313" y="4400550"/>
            <a:ext cx="5903912" cy="360045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468000" y="8776800"/>
            <a:ext cx="4500000" cy="144000"/>
          </a:xfrm>
          <a:prstGeom prst="rect">
            <a:avLst/>
          </a:prstGeom>
        </p:spPr>
        <p:txBody>
          <a:bodyPr vert="horz" lIns="0" tIns="0" rIns="0" bIns="0" rtlCol="0" anchor="t"/>
          <a:lstStyle>
            <a:lvl1pPr algn="l">
              <a:defRPr sz="800"/>
            </a:lvl1pPr>
          </a:lstStyle>
          <a:p>
            <a:r>
              <a:rPr lang="en-US" dirty="0" err="1"/>
              <a:t>Universität</a:t>
            </a:r>
            <a:r>
              <a:rPr lang="en-US" dirty="0"/>
              <a:t> Stuttgart</a:t>
            </a:r>
          </a:p>
        </p:txBody>
      </p:sp>
      <p:sp>
        <p:nvSpPr>
          <p:cNvPr id="7" name="Foliennummernplatzhalter 6"/>
          <p:cNvSpPr>
            <a:spLocks noGrp="1"/>
          </p:cNvSpPr>
          <p:nvPr>
            <p:ph type="sldNum" sz="quarter" idx="5"/>
          </p:nvPr>
        </p:nvSpPr>
        <p:spPr>
          <a:xfrm>
            <a:off x="6271200" y="8776800"/>
            <a:ext cx="360000" cy="144000"/>
          </a:xfrm>
          <a:prstGeom prst="rect">
            <a:avLst/>
          </a:prstGeom>
        </p:spPr>
        <p:txBody>
          <a:bodyPr vert="horz" lIns="0" tIns="0" rIns="0" bIns="0" rtlCol="0" anchor="t"/>
          <a:lstStyle>
            <a:lvl1pPr algn="l">
              <a:defRPr sz="800"/>
            </a:lvl1pPr>
          </a:lstStyle>
          <a:p>
            <a:fld id="{05DD1DF0-DD4E-4B0C-B0FD-D16D9D2A9750}" type="slidenum">
              <a:rPr lang="en-US" smtClean="0"/>
              <a:pPr/>
              <a:t>‹#›</a:t>
            </a:fld>
            <a:endParaRPr lang="en-US"/>
          </a:p>
        </p:txBody>
      </p:sp>
    </p:spTree>
    <p:extLst>
      <p:ext uri="{BB962C8B-B14F-4D97-AF65-F5344CB8AC3E}">
        <p14:creationId xmlns:p14="http://schemas.microsoft.com/office/powerpoint/2010/main" val="3888985705"/>
      </p:ext>
    </p:extLst>
  </p:cSld>
  <p:clrMap bg1="lt1" tx1="dk1" bg2="lt2" tx2="dk2" accent1="accent1" accent2="accent2" accent3="accent3" accent4="accent4" accent5="accent5" accent6="accent6" hlink="hlink" folHlink="folHlink"/>
  <p:hf/>
  <p:notesStyle>
    <a:lvl1pPr marL="180966" indent="-180966" algn="l" defTabSz="713196" rtl="0" eaLnBrk="1" latinLnBrk="0" hangingPunct="1">
      <a:lnSpc>
        <a:spcPct val="120000"/>
      </a:lnSpc>
      <a:buClr>
        <a:schemeClr val="accent1"/>
      </a:buClr>
      <a:buFont typeface="Arial" panose="020B0604020202020204" pitchFamily="34" charset="0"/>
      <a:buChar char="•"/>
      <a:defRPr sz="1000" kern="1200">
        <a:solidFill>
          <a:schemeClr val="tx1"/>
        </a:solidFill>
        <a:latin typeface="+mn-lt"/>
        <a:ea typeface="+mn-ea"/>
        <a:cs typeface="+mn-cs"/>
      </a:defRPr>
    </a:lvl1pPr>
    <a:lvl2pPr marL="358757" indent="-177791" algn="l" defTabSz="713196"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2pPr>
    <a:lvl3pPr marL="538136" indent="-179379" algn="l" defTabSz="713196"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3pPr>
    <a:lvl4pPr marL="719102" indent="-180966" algn="l" defTabSz="713196"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4pPr>
    <a:lvl5pPr marL="896893" indent="-177791" algn="l" defTabSz="713196"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5pPr>
    <a:lvl6pPr marL="1782991" algn="l" defTabSz="713196" rtl="0" eaLnBrk="1" latinLnBrk="0" hangingPunct="1">
      <a:defRPr sz="936" kern="1200">
        <a:solidFill>
          <a:schemeClr val="tx1"/>
        </a:solidFill>
        <a:latin typeface="+mn-lt"/>
        <a:ea typeface="+mn-ea"/>
        <a:cs typeface="+mn-cs"/>
      </a:defRPr>
    </a:lvl6pPr>
    <a:lvl7pPr marL="2139589" algn="l" defTabSz="713196" rtl="0" eaLnBrk="1" latinLnBrk="0" hangingPunct="1">
      <a:defRPr sz="936" kern="1200">
        <a:solidFill>
          <a:schemeClr val="tx1"/>
        </a:solidFill>
        <a:latin typeface="+mn-lt"/>
        <a:ea typeface="+mn-ea"/>
        <a:cs typeface="+mn-cs"/>
      </a:defRPr>
    </a:lvl7pPr>
    <a:lvl8pPr marL="2496187" algn="l" defTabSz="713196" rtl="0" eaLnBrk="1" latinLnBrk="0" hangingPunct="1">
      <a:defRPr sz="936" kern="1200">
        <a:solidFill>
          <a:schemeClr val="tx1"/>
        </a:solidFill>
        <a:latin typeface="+mn-lt"/>
        <a:ea typeface="+mn-ea"/>
        <a:cs typeface="+mn-cs"/>
      </a:defRPr>
    </a:lvl8pPr>
    <a:lvl9pPr marL="2852786" algn="l" defTabSz="713196" rtl="0" eaLnBrk="1" latinLnBrk="0" hangingPunct="1">
      <a:defRPr sz="936"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95" userDrawn="1">
          <p15:clr>
            <a:srgbClr val="F26B43"/>
          </p15:clr>
        </p15:guide>
        <p15:guide id="3" pos="4014"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 Computational intensity in both simulation and GAs optimization Solution: parallel compotation (vectorization the code), using libraries like </a:t>
            </a:r>
            <a:r>
              <a:rPr lang="en-US" dirty="0" err="1"/>
              <a:t>numba</a:t>
            </a:r>
            <a:r>
              <a:rPr lang="en-US" dirty="0"/>
              <a:t> to run the code just in time (@jit) or programming languages like </a:t>
            </a:r>
            <a:r>
              <a:rPr lang="en-US" dirty="0" err="1"/>
              <a:t>julia</a:t>
            </a:r>
            <a:r>
              <a:rPr lang="en-US" dirty="0"/>
              <a:t> which are more appropriate for numerical computation than python (which we </a:t>
            </a:r>
            <a:r>
              <a:rPr lang="en-US" dirty="0" err="1"/>
              <a:t>corrently</a:t>
            </a:r>
            <a:r>
              <a:rPr lang="en-US" dirty="0"/>
              <a:t> use) challenge: specificity of the models (for each model at the moment we should write a specific code) Solution: generalize the models (e.g. using building blocks for each concept and choose some of them based on your needs) Challenge: The specie diffusion in our simulated models does not have a unify gradient in a row (which should be the case in our case </a:t>
            </a:r>
            <a:r>
              <a:rPr lang="en-US" dirty="0" err="1"/>
              <a:t>becase</a:t>
            </a:r>
            <a:r>
              <a:rPr lang="en-US" dirty="0"/>
              <a:t> we use ode and same initial concentration for the same specie in each cell) Solution: the problem is maybe because we use loop for calculating diffusion and it means cell after cell it will be calculated which may cause </a:t>
            </a:r>
            <a:r>
              <a:rPr lang="en-US" dirty="0" err="1"/>
              <a:t>ununify</a:t>
            </a:r>
            <a:r>
              <a:rPr lang="en-US" dirty="0"/>
              <a:t> gradient. Challenge: </a:t>
            </a:r>
            <a:r>
              <a:rPr lang="en-US" dirty="0" err="1"/>
              <a:t>Efficency</a:t>
            </a:r>
            <a:r>
              <a:rPr lang="en-US" dirty="0"/>
              <a:t> of GAs (our </a:t>
            </a:r>
            <a:r>
              <a:rPr lang="en-US" dirty="0" err="1"/>
              <a:t>corrent</a:t>
            </a:r>
            <a:r>
              <a:rPr lang="en-US" dirty="0"/>
              <a:t> model does not converge 100 </a:t>
            </a:r>
            <a:r>
              <a:rPr lang="en-US" dirty="0" err="1"/>
              <a:t>percently</a:t>
            </a:r>
            <a:r>
              <a:rPr lang="en-US" dirty="0"/>
              <a:t>) reasons: 1) fitness function may not be the best one(it tries to maximize the fitness using bit with bit </a:t>
            </a:r>
            <a:r>
              <a:rPr lang="en-US" dirty="0" err="1"/>
              <a:t>comparision</a:t>
            </a:r>
            <a:r>
              <a:rPr lang="en-US" dirty="0"/>
              <a:t>), 2) binary representation of the chromosomes may not be the best </a:t>
            </a:r>
            <a:r>
              <a:rPr lang="en-US" dirty="0" err="1"/>
              <a:t>percidure</a:t>
            </a:r>
            <a:r>
              <a:rPr lang="en-US" dirty="0"/>
              <a:t>(</a:t>
            </a:r>
            <a:r>
              <a:rPr lang="en-US" dirty="0" err="1"/>
              <a:t>ist</a:t>
            </a:r>
            <a:r>
              <a:rPr lang="en-US" dirty="0"/>
              <a:t> efficient but may not be the best </a:t>
            </a:r>
            <a:r>
              <a:rPr lang="en-US" dirty="0" err="1"/>
              <a:t>choise</a:t>
            </a:r>
            <a:r>
              <a:rPr lang="en-US" dirty="0"/>
              <a:t>) </a:t>
            </a:r>
            <a:r>
              <a:rPr lang="en-US" dirty="0" err="1"/>
              <a:t>becase</a:t>
            </a:r>
            <a:r>
              <a:rPr lang="en-US" dirty="0"/>
              <a:t> each number in a matrix is represented with 8 or more bits, so the chromosome length is 8 times bigger, 3) selection functions which we use may not be the best choices (Roulette-Wheel &amp; tournament) Solution: we will search for new ways and functionalities and examine them to improve our models</a:t>
            </a:r>
            <a:r>
              <a:rPr lang="de-DE" dirty="0"/>
              <a:t>.</a:t>
            </a:r>
          </a:p>
          <a:p>
            <a:endParaRPr lang="de-DE" dirty="0"/>
          </a:p>
          <a:p>
            <a:r>
              <a:rPr lang="de-DE" dirty="0"/>
              <a:t>Lost </a:t>
            </a:r>
            <a:r>
              <a:rPr lang="de-DE" dirty="0" err="1"/>
              <a:t>of</a:t>
            </a:r>
            <a:r>
              <a:rPr lang="de-DE" dirty="0"/>
              <a:t> </a:t>
            </a:r>
            <a:r>
              <a:rPr lang="de-DE" dirty="0" err="1"/>
              <a:t>information</a:t>
            </a:r>
            <a:r>
              <a:rPr lang="de-DE" dirty="0"/>
              <a:t> </a:t>
            </a:r>
            <a:r>
              <a:rPr lang="de-DE" dirty="0" err="1"/>
              <a:t>during</a:t>
            </a:r>
            <a:r>
              <a:rPr lang="de-DE" dirty="0"/>
              <a:t> </a:t>
            </a:r>
            <a:r>
              <a:rPr lang="de-DE" dirty="0" err="1"/>
              <a:t>conversion</a:t>
            </a:r>
            <a:r>
              <a:rPr lang="de-DE" dirty="0"/>
              <a:t> </a:t>
            </a:r>
            <a:r>
              <a:rPr lang="de-DE" dirty="0" err="1"/>
              <a:t>from</a:t>
            </a:r>
            <a:r>
              <a:rPr lang="de-DE" dirty="0"/>
              <a:t> real </a:t>
            </a:r>
            <a:r>
              <a:rPr lang="de-DE" dirty="0" err="1"/>
              <a:t>number</a:t>
            </a:r>
            <a:r>
              <a:rPr lang="de-DE" dirty="0"/>
              <a:t> </a:t>
            </a:r>
            <a:r>
              <a:rPr lang="de-DE" dirty="0" err="1"/>
              <a:t>to</a:t>
            </a:r>
            <a:r>
              <a:rPr lang="de-DE" dirty="0"/>
              <a:t> </a:t>
            </a:r>
            <a:r>
              <a:rPr lang="de-DE" dirty="0" err="1"/>
              <a:t>binary</a:t>
            </a:r>
            <a:r>
              <a:rPr lang="de-DE" dirty="0"/>
              <a:t> and </a:t>
            </a:r>
            <a:r>
              <a:rPr lang="de-DE" dirty="0" err="1"/>
              <a:t>vise</a:t>
            </a:r>
            <a:r>
              <a:rPr lang="de-DE" dirty="0"/>
              <a:t> </a:t>
            </a:r>
            <a:r>
              <a:rPr lang="de-DE" dirty="0" err="1"/>
              <a:t>versa</a:t>
            </a:r>
            <a:endParaRPr lang="en-US" dirty="0"/>
          </a:p>
        </p:txBody>
      </p:sp>
      <p:sp>
        <p:nvSpPr>
          <p:cNvPr id="4" name="Header Placeholder 3"/>
          <p:cNvSpPr>
            <a:spLocks noGrp="1"/>
          </p:cNvSpPr>
          <p:nvPr>
            <p:ph type="hdr" sz="quarter"/>
          </p:nvPr>
        </p:nvSpPr>
        <p:spPr/>
        <p:txBody>
          <a:bodyPr/>
          <a:lstStyle/>
          <a:p>
            <a:r>
              <a:rPr lang="en-US"/>
              <a:t>Titel der Präsentation</a:t>
            </a:r>
            <a:endParaRPr lang="en-US" dirty="0"/>
          </a:p>
        </p:txBody>
      </p:sp>
      <p:sp>
        <p:nvSpPr>
          <p:cNvPr id="5" name="Date Placeholder 4"/>
          <p:cNvSpPr>
            <a:spLocks noGrp="1"/>
          </p:cNvSpPr>
          <p:nvPr>
            <p:ph type="dt" idx="1"/>
          </p:nvPr>
        </p:nvSpPr>
        <p:spPr/>
        <p:txBody>
          <a:bodyPr/>
          <a:lstStyle/>
          <a:p>
            <a:fld id="{740FB47B-A48D-4723-99A5-6AADD101537E}" type="datetime1">
              <a:rPr lang="de-DE" smtClean="0"/>
              <a:t>04.07.2024</a:t>
            </a:fld>
            <a:endParaRPr lang="en-US"/>
          </a:p>
        </p:txBody>
      </p:sp>
      <p:sp>
        <p:nvSpPr>
          <p:cNvPr id="6" name="Footer Placeholder 5"/>
          <p:cNvSpPr>
            <a:spLocks noGrp="1"/>
          </p:cNvSpPr>
          <p:nvPr>
            <p:ph type="ftr" sz="quarter" idx="4"/>
          </p:nvPr>
        </p:nvSpPr>
        <p:spPr/>
        <p:txBody>
          <a:bodyPr/>
          <a:lstStyle/>
          <a:p>
            <a:r>
              <a:rPr lang="en-US"/>
              <a:t>Universität Stuttgart</a:t>
            </a:r>
            <a:endParaRPr lang="en-US" dirty="0"/>
          </a:p>
        </p:txBody>
      </p:sp>
      <p:sp>
        <p:nvSpPr>
          <p:cNvPr id="7" name="Slide Number Placeholder 6"/>
          <p:cNvSpPr>
            <a:spLocks noGrp="1"/>
          </p:cNvSpPr>
          <p:nvPr>
            <p:ph type="sldNum" sz="quarter" idx="5"/>
          </p:nvPr>
        </p:nvSpPr>
        <p:spPr/>
        <p:txBody>
          <a:bodyPr/>
          <a:lstStyle/>
          <a:p>
            <a:fld id="{05DD1DF0-DD4E-4B0C-B0FD-D16D9D2A9750}" type="slidenum">
              <a:rPr lang="en-US" smtClean="0"/>
              <a:pPr/>
              <a:t>20</a:t>
            </a:fld>
            <a:endParaRPr lang="en-US"/>
          </a:p>
        </p:txBody>
      </p:sp>
    </p:spTree>
    <p:extLst>
      <p:ext uri="{BB962C8B-B14F-4D97-AF65-F5344CB8AC3E}">
        <p14:creationId xmlns:p14="http://schemas.microsoft.com/office/powerpoint/2010/main" val="329874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 Current Models</a:t>
            </a:r>
          </a:p>
          <a:p>
            <a:endParaRPr lang="en-US" dirty="0"/>
          </a:p>
          <a:p>
            <a:r>
              <a:rPr lang="en-US" dirty="0"/>
              <a:t>    Solve previously mentioned challenges</a:t>
            </a:r>
          </a:p>
          <a:p>
            <a:endParaRPr lang="en-US" dirty="0"/>
          </a:p>
          <a:p>
            <a:r>
              <a:rPr lang="en-US" dirty="0"/>
              <a:t>Simulate in Higher Dimensions</a:t>
            </a:r>
          </a:p>
          <a:p>
            <a:endParaRPr lang="en-US" dirty="0"/>
          </a:p>
          <a:p>
            <a:r>
              <a:rPr lang="en-US" dirty="0"/>
              <a:t>    Expand from 2D to 3D simulations</a:t>
            </a:r>
          </a:p>
          <a:p>
            <a:endParaRPr lang="en-US" dirty="0"/>
          </a:p>
          <a:p>
            <a:r>
              <a:rPr lang="en-US" dirty="0"/>
              <a:t>Add Growth Rate</a:t>
            </a:r>
          </a:p>
          <a:p>
            <a:endParaRPr lang="en-US" dirty="0"/>
          </a:p>
          <a:p>
            <a:r>
              <a:rPr lang="en-US" dirty="0"/>
              <a:t>    Introduce cell division to mimic biological systems</a:t>
            </a:r>
          </a:p>
          <a:p>
            <a:endParaRPr lang="en-US" dirty="0"/>
          </a:p>
          <a:p>
            <a:r>
              <a:rPr lang="en-US" dirty="0"/>
              <a:t>Enhance Information Sharing</a:t>
            </a:r>
          </a:p>
          <a:p>
            <a:endParaRPr lang="en-US" dirty="0"/>
          </a:p>
          <a:p>
            <a:r>
              <a:rPr lang="en-US" dirty="0"/>
              <a:t>    Increase the number of neighboring cells sharing information</a:t>
            </a:r>
          </a:p>
          <a:p>
            <a:endParaRPr lang="en-US" dirty="0"/>
          </a:p>
          <a:p>
            <a:r>
              <a:rPr lang="en-US" dirty="0"/>
              <a:t>Increase Diffusion Edges</a:t>
            </a:r>
          </a:p>
          <a:p>
            <a:endParaRPr lang="en-US" dirty="0"/>
          </a:p>
          <a:p>
            <a:r>
              <a:rPr lang="en-US" dirty="0"/>
              <a:t>    Allow diffusion in more directions beyond the current four edges</a:t>
            </a:r>
          </a:p>
          <a:p>
            <a:endParaRPr lang="en-US" dirty="0"/>
          </a:p>
          <a:p>
            <a:r>
              <a:rPr lang="en-US" dirty="0"/>
              <a:t>Incorporate Stochastic Methods</a:t>
            </a:r>
          </a:p>
          <a:p>
            <a:endParaRPr lang="en-US" dirty="0"/>
          </a:p>
          <a:p>
            <a:r>
              <a:rPr lang="en-US" dirty="0"/>
              <a:t>    Use stochastic methods alongside ODEs for simulations</a:t>
            </a:r>
          </a:p>
          <a:p>
            <a:endParaRPr lang="en-US" dirty="0"/>
          </a:p>
          <a:p>
            <a:r>
              <a:rPr lang="en-US" dirty="0"/>
              <a:t>Create a Simulation Library</a:t>
            </a:r>
          </a:p>
          <a:p>
            <a:endParaRPr lang="en-US" dirty="0"/>
          </a:p>
          <a:p>
            <a:r>
              <a:rPr lang="en-US" dirty="0"/>
              <a:t>    Develop a Python library for 1D, 2D, and 3D simulations</a:t>
            </a:r>
          </a:p>
          <a:p>
            <a:endParaRPr lang="en-US" dirty="0"/>
          </a:p>
          <a:p>
            <a:r>
              <a:rPr lang="en-US" dirty="0"/>
              <a:t>Advance GA Algorithm</a:t>
            </a:r>
          </a:p>
          <a:p>
            <a:endParaRPr lang="en-US" dirty="0"/>
          </a:p>
          <a:p>
            <a:r>
              <a:rPr lang="en-US" dirty="0"/>
              <a:t>    Allow GA to add new species through mutation</a:t>
            </a:r>
          </a:p>
          <a:p>
            <a:r>
              <a:rPr lang="en-US" dirty="0"/>
              <a:t>    Use various mutation types like insertion</a:t>
            </a:r>
          </a:p>
          <a:p>
            <a:endParaRPr lang="en-US" dirty="0"/>
          </a:p>
          <a:p>
            <a:r>
              <a:rPr lang="en-US" dirty="0"/>
              <a:t>Combine Optimization Algorithms</a:t>
            </a:r>
          </a:p>
          <a:p>
            <a:endParaRPr lang="en-US" dirty="0"/>
          </a:p>
          <a:p>
            <a:r>
              <a:rPr lang="en-US" dirty="0"/>
              <a:t>    Integrate different optimization methods to enhance GA performance</a:t>
            </a:r>
          </a:p>
          <a:p>
            <a:endParaRPr lang="en-US" dirty="0"/>
          </a:p>
          <a:p>
            <a:endParaRPr lang="en-US" dirty="0"/>
          </a:p>
          <a:p>
            <a:pPr marL="0" indent="0">
              <a:buNone/>
            </a:pPr>
            <a:r>
              <a:rPr lang="en-US" dirty="0"/>
              <a:t>Improving current models (it means solve the challenges which </a:t>
            </a:r>
            <a:r>
              <a:rPr lang="en-US" dirty="0" err="1"/>
              <a:t>i</a:t>
            </a:r>
            <a:r>
              <a:rPr lang="en-US" dirty="0"/>
              <a:t> mentioned in </a:t>
            </a:r>
            <a:r>
              <a:rPr lang="en-US" dirty="0" err="1"/>
              <a:t>prevoius</a:t>
            </a:r>
            <a:r>
              <a:rPr lang="en-US" dirty="0"/>
              <a:t> slide, project challenges and solutions) Simulating the system in higher dimensions (our current simulation models are implemented in 2D, which we will try 3D also) Adding growth rate to the system (it means till now each compartment </a:t>
            </a:r>
            <a:r>
              <a:rPr lang="en-US" dirty="0" err="1"/>
              <a:t>wich</a:t>
            </a:r>
            <a:r>
              <a:rPr lang="en-US" dirty="0"/>
              <a:t> we choose to simulate our models has a fixed number of cells, which we will add a growth rate to bring the system a step forward to more look like a biological system in which cells divide and the overall cell number is increased through time) In our models each cell can share </a:t>
            </a:r>
            <a:r>
              <a:rPr lang="en-US" dirty="0" err="1"/>
              <a:t>infos</a:t>
            </a:r>
            <a:r>
              <a:rPr lang="en-US" dirty="0"/>
              <a:t> with just the </a:t>
            </a:r>
            <a:r>
              <a:rPr lang="en-US" dirty="0" err="1"/>
              <a:t>forst</a:t>
            </a:r>
            <a:r>
              <a:rPr lang="en-US" dirty="0"/>
              <a:t> cell in each edge in it‘s </a:t>
            </a:r>
            <a:r>
              <a:rPr lang="en-US" dirty="0" err="1"/>
              <a:t>neighrorhood</a:t>
            </a:r>
            <a:r>
              <a:rPr lang="en-US" dirty="0"/>
              <a:t> (in some cases we add the option to share </a:t>
            </a:r>
            <a:r>
              <a:rPr lang="en-US" dirty="0" err="1"/>
              <a:t>infos</a:t>
            </a:r>
            <a:r>
              <a:rPr lang="en-US" dirty="0"/>
              <a:t> with cells) we may increase the number of cells which share </a:t>
            </a:r>
            <a:r>
              <a:rPr lang="en-US" dirty="0" err="1"/>
              <a:t>infos</a:t>
            </a:r>
            <a:r>
              <a:rPr lang="en-US" dirty="0"/>
              <a:t> with a cell), the </a:t>
            </a:r>
            <a:r>
              <a:rPr lang="en-US" dirty="0" err="1"/>
              <a:t>frst</a:t>
            </a:r>
            <a:r>
              <a:rPr lang="en-US" dirty="0"/>
              <a:t> cell is directly connected and the second one indirectly through the second one and so on. increase the diffusion edges (currently in our models each cell is connected and shares information with just four cells (each cell is a square so there is four edges and in each edge just one </a:t>
            </a:r>
            <a:r>
              <a:rPr lang="en-US" dirty="0" err="1"/>
              <a:t>neighbour</a:t>
            </a:r>
            <a:r>
              <a:rPr lang="en-US" dirty="0"/>
              <a:t> cell)), for example diffusion in infinite direction will be perfect Using also stochastic methods to simulate the system (currently we use ODEs to simulate the systems) Collect all implementation and create a library (python library) for simulating in 1, 2 and 3D </a:t>
            </a:r>
            <a:r>
              <a:rPr lang="en-US" dirty="0" err="1"/>
              <a:t>Develope</a:t>
            </a:r>
            <a:r>
              <a:rPr lang="en-US" dirty="0"/>
              <a:t> our GA algorithm, so that it will be able to add new species (to add non-linearity to it‘s predictions) ,</a:t>
            </a:r>
            <a:r>
              <a:rPr lang="en-US" dirty="0" err="1"/>
              <a:t>throgh</a:t>
            </a:r>
            <a:r>
              <a:rPr lang="en-US" dirty="0"/>
              <a:t> mutation process, to the models, currently our model is a model with the fix number of species and uses only point mutation(bit mutation) we can use other sort of mutations like insertion (insert a new specie) to our model. Combining/using different optimization algorithms to our GA model/to optimize our models to improve it‘s performance, currently we have not decided to use which algorithms, but we will consider this idea in our project.</a:t>
            </a:r>
          </a:p>
          <a:p>
            <a:pPr marL="0" indent="0">
              <a:buNone/>
            </a:pPr>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Titel der Präsentation</a:t>
            </a:r>
            <a:endParaRPr lang="en-US" dirty="0"/>
          </a:p>
        </p:txBody>
      </p:sp>
      <p:sp>
        <p:nvSpPr>
          <p:cNvPr id="5" name="Date Placeholder 4"/>
          <p:cNvSpPr>
            <a:spLocks noGrp="1"/>
          </p:cNvSpPr>
          <p:nvPr>
            <p:ph type="dt" idx="1"/>
          </p:nvPr>
        </p:nvSpPr>
        <p:spPr/>
        <p:txBody>
          <a:bodyPr/>
          <a:lstStyle/>
          <a:p>
            <a:fld id="{740FB47B-A48D-4723-99A5-6AADD101537E}" type="datetime1">
              <a:rPr lang="de-DE" smtClean="0"/>
              <a:t>04.07.2024</a:t>
            </a:fld>
            <a:endParaRPr lang="en-US"/>
          </a:p>
        </p:txBody>
      </p:sp>
      <p:sp>
        <p:nvSpPr>
          <p:cNvPr id="6" name="Footer Placeholder 5"/>
          <p:cNvSpPr>
            <a:spLocks noGrp="1"/>
          </p:cNvSpPr>
          <p:nvPr>
            <p:ph type="ftr" sz="quarter" idx="4"/>
          </p:nvPr>
        </p:nvSpPr>
        <p:spPr/>
        <p:txBody>
          <a:bodyPr/>
          <a:lstStyle/>
          <a:p>
            <a:r>
              <a:rPr lang="en-US"/>
              <a:t>Universität Stuttgart</a:t>
            </a:r>
            <a:endParaRPr lang="en-US" dirty="0"/>
          </a:p>
        </p:txBody>
      </p:sp>
      <p:sp>
        <p:nvSpPr>
          <p:cNvPr id="7" name="Slide Number Placeholder 6"/>
          <p:cNvSpPr>
            <a:spLocks noGrp="1"/>
          </p:cNvSpPr>
          <p:nvPr>
            <p:ph type="sldNum" sz="quarter" idx="5"/>
          </p:nvPr>
        </p:nvSpPr>
        <p:spPr/>
        <p:txBody>
          <a:bodyPr/>
          <a:lstStyle/>
          <a:p>
            <a:fld id="{05DD1DF0-DD4E-4B0C-B0FD-D16D9D2A9750}" type="slidenum">
              <a:rPr lang="en-US" smtClean="0"/>
              <a:pPr/>
              <a:t>21</a:t>
            </a:fld>
            <a:endParaRPr lang="en-US"/>
          </a:p>
        </p:txBody>
      </p:sp>
    </p:spTree>
    <p:extLst>
      <p:ext uri="{BB962C8B-B14F-4D97-AF65-F5344CB8AC3E}">
        <p14:creationId xmlns:p14="http://schemas.microsoft.com/office/powerpoint/2010/main" val="2353128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1 Institute Sublogo unten">
    <p:spTree>
      <p:nvGrpSpPr>
        <p:cNvPr id="1" name=""/>
        <p:cNvGrpSpPr/>
        <p:nvPr/>
      </p:nvGrpSpPr>
      <p:grpSpPr>
        <a:xfrm>
          <a:off x="0" y="0"/>
          <a:ext cx="0" cy="0"/>
          <a:chOff x="0" y="0"/>
          <a:chExt cx="0" cy="0"/>
        </a:xfrm>
      </p:grpSpPr>
      <p:pic>
        <p:nvPicPr>
          <p:cNvPr id="10" name="Grafik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171" y="344528"/>
            <a:ext cx="2056867" cy="431998"/>
          </a:xfrm>
          <a:prstGeom prst="rect">
            <a:avLst/>
          </a:prstGeom>
        </p:spPr>
      </p:pic>
      <p:sp>
        <p:nvSpPr>
          <p:cNvPr id="17" name="Textplatzhalter 9"/>
          <p:cNvSpPr>
            <a:spLocks noGrp="1"/>
          </p:cNvSpPr>
          <p:nvPr>
            <p:ph type="body" sz="quarter" idx="13" hasCustomPrompt="1"/>
          </p:nvPr>
        </p:nvSpPr>
        <p:spPr>
          <a:xfrm>
            <a:off x="936493" y="648000"/>
            <a:ext cx="2968261"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9" name="Bildplatzhalter 8"/>
          <p:cNvSpPr>
            <a:spLocks noGrp="1"/>
          </p:cNvSpPr>
          <p:nvPr>
            <p:ph type="pic" sz="quarter" idx="10"/>
          </p:nvPr>
        </p:nvSpPr>
        <p:spPr>
          <a:xfrm>
            <a:off x="0" y="1381126"/>
            <a:ext cx="7620000" cy="3708405"/>
          </a:xfrm>
          <a:solidFill>
            <a:schemeClr val="bg1">
              <a:lumMod val="85000"/>
            </a:schemeClr>
          </a:solidFill>
        </p:spPr>
        <p:txBody>
          <a:bodyPr lIns="72000"/>
          <a:lstStyle>
            <a:lvl1pPr marL="0" indent="0">
              <a:buNone/>
              <a:defRPr sz="1200"/>
            </a:lvl1pPr>
          </a:lstStyle>
          <a:p>
            <a:r>
              <a:rPr lang="en-US"/>
              <a:t>Click icon to add picture</a:t>
            </a:r>
            <a:endParaRPr lang="en-US" dirty="0"/>
          </a:p>
        </p:txBody>
      </p:sp>
      <p:sp>
        <p:nvSpPr>
          <p:cNvPr id="13" name="Titel 12">
            <a:extLst>
              <a:ext uri="{C183D7F6-B498-43B3-948B-1728B52AA6E4}">
                <adec:decorative xmlns:adec="http://schemas.microsoft.com/office/drawing/2017/decorative" val="1"/>
              </a:ext>
            </a:extLst>
          </p:cNvPr>
          <p:cNvSpPr>
            <a:spLocks noGrp="1"/>
          </p:cNvSpPr>
          <p:nvPr>
            <p:ph type="ctrTitle"/>
          </p:nvPr>
        </p:nvSpPr>
        <p:spPr>
          <a:xfrm>
            <a:off x="3125084" y="178"/>
            <a:ext cx="4494916" cy="5089347"/>
          </a:xfrm>
          <a:custGeom>
            <a:avLst/>
            <a:gdLst>
              <a:gd name="connsiteX0" fmla="*/ 2919324 w 4494916"/>
              <a:gd name="connsiteY0" fmla="*/ 0 h 5089347"/>
              <a:gd name="connsiteX1" fmla="*/ 4310847 w 4494916"/>
              <a:gd name="connsiteY1" fmla="*/ 352347 h 5089347"/>
              <a:gd name="connsiteX2" fmla="*/ 4494916 w 4494916"/>
              <a:gd name="connsiteY2" fmla="*/ 464171 h 5089347"/>
              <a:gd name="connsiteX3" fmla="*/ 4494916 w 4494916"/>
              <a:gd name="connsiteY3" fmla="*/ 5089347 h 5089347"/>
              <a:gd name="connsiteX4" fmla="*/ 971404 w 4494916"/>
              <a:gd name="connsiteY4" fmla="*/ 5089347 h 5089347"/>
              <a:gd name="connsiteX5" fmla="*/ 855050 w 4494916"/>
              <a:gd name="connsiteY5" fmla="*/ 4983598 h 5089347"/>
              <a:gd name="connsiteX6" fmla="*/ 0 w 4494916"/>
              <a:gd name="connsiteY6" fmla="*/ 2919324 h 5089347"/>
              <a:gd name="connsiteX7" fmla="*/ 2919324 w 4494916"/>
              <a:gd name="connsiteY7" fmla="*/ 0 h 508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94916" h="5089347">
                <a:moveTo>
                  <a:pt x="2919324" y="0"/>
                </a:moveTo>
                <a:cubicBezTo>
                  <a:pt x="3423167" y="0"/>
                  <a:pt x="3897199" y="127639"/>
                  <a:pt x="4310847" y="352347"/>
                </a:cubicBezTo>
                <a:lnTo>
                  <a:pt x="4494916" y="464171"/>
                </a:lnTo>
                <a:lnTo>
                  <a:pt x="4494916" y="5089347"/>
                </a:lnTo>
                <a:lnTo>
                  <a:pt x="971404" y="5089347"/>
                </a:lnTo>
                <a:lnTo>
                  <a:pt x="855050" y="4983598"/>
                </a:lnTo>
                <a:cubicBezTo>
                  <a:pt x="326757" y="4455304"/>
                  <a:pt x="0" y="3725473"/>
                  <a:pt x="0" y="2919324"/>
                </a:cubicBezTo>
                <a:cubicBezTo>
                  <a:pt x="0" y="1307026"/>
                  <a:pt x="1307026" y="0"/>
                  <a:pt x="2919324" y="0"/>
                </a:cubicBezTo>
                <a:close/>
              </a:path>
            </a:pathLst>
          </a:custGeom>
          <a:solidFill>
            <a:schemeClr val="accent1"/>
          </a:solidFill>
        </p:spPr>
        <p:txBody>
          <a:bodyPr wrap="square" lIns="0" tIns="0" rIns="0" bIns="1260000" anchor="b" anchorCtr="0">
            <a:noAutofit/>
          </a:bodyPr>
          <a:lstStyle>
            <a:lvl1pPr marL="0" indent="0" algn="ctr">
              <a:lnSpc>
                <a:spcPct val="90000"/>
              </a:lnSpc>
              <a:defRPr sz="800" b="1" baseline="0">
                <a:solidFill>
                  <a:schemeClr val="accent1"/>
                </a:solidFill>
              </a:defRPr>
            </a:lvl1pPr>
          </a:lstStyle>
          <a:p>
            <a:r>
              <a:rPr lang="en-US"/>
              <a:t>Click to edit Master title style</a:t>
            </a:r>
            <a:endParaRPr lang="de-DE" dirty="0"/>
          </a:p>
        </p:txBody>
      </p:sp>
      <p:sp>
        <p:nvSpPr>
          <p:cNvPr id="4" name="Textplatzhalter 3"/>
          <p:cNvSpPr>
            <a:spLocks noGrp="1"/>
          </p:cNvSpPr>
          <p:nvPr>
            <p:ph type="body" sz="quarter" idx="16" hasCustomPrompt="1"/>
          </p:nvPr>
        </p:nvSpPr>
        <p:spPr>
          <a:xfrm>
            <a:off x="3797300" y="1298575"/>
            <a:ext cx="3496186" cy="2862263"/>
          </a:xfrm>
        </p:spPr>
        <p:txBody>
          <a:bodyPr anchor="b" anchorCtr="0"/>
          <a:lstStyle>
            <a:lvl1pPr marL="0" indent="0">
              <a:lnSpc>
                <a:spcPct val="90000"/>
              </a:lnSpc>
              <a:spcBef>
                <a:spcPts val="0"/>
              </a:spcBef>
              <a:buFontTx/>
              <a:buNone/>
              <a:defRPr sz="2800" b="1">
                <a:solidFill>
                  <a:schemeClr val="tx2"/>
                </a:solidFill>
              </a:defRPr>
            </a:lvl1pPr>
            <a:lvl2pPr marL="146826" indent="0">
              <a:buFontTx/>
              <a:buNone/>
              <a:defRPr sz="2800" b="1">
                <a:solidFill>
                  <a:schemeClr val="bg1"/>
                </a:solidFill>
              </a:defRPr>
            </a:lvl2pPr>
            <a:lvl3pPr marL="300266" indent="0">
              <a:buFontTx/>
              <a:buNone/>
              <a:defRPr sz="2800" b="1">
                <a:solidFill>
                  <a:schemeClr val="bg1"/>
                </a:solidFill>
              </a:defRPr>
            </a:lvl3pPr>
            <a:lvl4pPr marL="447092" indent="0">
              <a:buFontTx/>
              <a:buNone/>
              <a:defRPr sz="2800" b="1">
                <a:solidFill>
                  <a:schemeClr val="bg1"/>
                </a:solidFill>
              </a:defRPr>
            </a:lvl4pPr>
            <a:lvl5pPr marL="600532" indent="0">
              <a:buFontTx/>
              <a:buNone/>
              <a:defRPr sz="2800" b="1">
                <a:solidFill>
                  <a:schemeClr val="bg1"/>
                </a:solidFill>
              </a:defRPr>
            </a:lvl5pPr>
          </a:lstStyle>
          <a:p>
            <a:pPr lvl="0"/>
            <a:r>
              <a:rPr lang="de-DE" dirty="0"/>
              <a:t>Textmasterformat bearbeiten</a:t>
            </a:r>
          </a:p>
        </p:txBody>
      </p:sp>
      <p:sp>
        <p:nvSpPr>
          <p:cNvPr id="3" name="Subtitle 2"/>
          <p:cNvSpPr>
            <a:spLocks noGrp="1"/>
          </p:cNvSpPr>
          <p:nvPr>
            <p:ph type="subTitle" idx="1" hasCustomPrompt="1"/>
          </p:nvPr>
        </p:nvSpPr>
        <p:spPr>
          <a:xfrm>
            <a:off x="3797545" y="4190033"/>
            <a:ext cx="3495942" cy="450078"/>
          </a:xfrm>
        </p:spPr>
        <p:txBody>
          <a:bodyPr lIns="0" tIns="0" rIns="0" bIns="0">
            <a:noAutofit/>
          </a:bodyPr>
          <a:lstStyle>
            <a:lvl1pPr marL="0" indent="0" algn="l">
              <a:lnSpc>
                <a:spcPct val="100000"/>
              </a:lnSpc>
              <a:buNone/>
              <a:defRPr sz="1600">
                <a:solidFill>
                  <a:schemeClr val="tx2"/>
                </a:solidFill>
              </a:defRPr>
            </a:lvl1pPr>
            <a:lvl2pPr marL="285717" indent="0" algn="ctr">
              <a:buNone/>
              <a:defRPr sz="1250"/>
            </a:lvl2pPr>
            <a:lvl3pPr marL="571431" indent="0" algn="ctr">
              <a:buNone/>
              <a:defRPr sz="1125"/>
            </a:lvl3pPr>
            <a:lvl4pPr marL="857147" indent="0" algn="ctr">
              <a:buNone/>
              <a:defRPr sz="1000"/>
            </a:lvl4pPr>
            <a:lvl5pPr marL="1142863" indent="0" algn="ctr">
              <a:buNone/>
              <a:defRPr sz="1000"/>
            </a:lvl5pPr>
            <a:lvl6pPr marL="1428579" indent="0" algn="ctr">
              <a:buNone/>
              <a:defRPr sz="1000"/>
            </a:lvl6pPr>
            <a:lvl7pPr marL="1714293" indent="0" algn="ctr">
              <a:buNone/>
              <a:defRPr sz="1000"/>
            </a:lvl7pPr>
            <a:lvl8pPr marL="2000010" indent="0" algn="ctr">
              <a:buNone/>
              <a:defRPr sz="1000"/>
            </a:lvl8pPr>
            <a:lvl9pPr marL="2285727" indent="0" algn="ctr">
              <a:buNone/>
              <a:defRPr sz="1000"/>
            </a:lvl9pPr>
          </a:lstStyle>
          <a:p>
            <a:r>
              <a:rPr lang="de-DE" dirty="0"/>
              <a:t>Formatvorlage des Untertitelmasters durch Klicken bearbeiten</a:t>
            </a:r>
          </a:p>
        </p:txBody>
      </p:sp>
      <p:sp>
        <p:nvSpPr>
          <p:cNvPr id="7" name="Bildplatzhalter 6">
            <a:extLst>
              <a:ext uri="{C183D7F6-B498-43B3-948B-1728B52AA6E4}">
                <adec:decorative xmlns:adec="http://schemas.microsoft.com/office/drawing/2017/decorative" val="1"/>
              </a:ext>
            </a:extLst>
          </p:cNvPr>
          <p:cNvSpPr>
            <a:spLocks noGrp="1"/>
          </p:cNvSpPr>
          <p:nvPr>
            <p:ph type="pic" sz="quarter" idx="14" hasCustomPrompt="1"/>
          </p:nvPr>
        </p:nvSpPr>
        <p:spPr>
          <a:xfrm>
            <a:off x="6044410" y="5256213"/>
            <a:ext cx="1185333" cy="304800"/>
          </a:xfrm>
        </p:spPr>
        <p:txBody>
          <a:bodyPr/>
          <a:lstStyle>
            <a:lvl1pPr marL="0" indent="0">
              <a:buFontTx/>
              <a:buNone/>
              <a:defRPr sz="917" baseline="0"/>
            </a:lvl1pPr>
          </a:lstStyle>
          <a:p>
            <a:r>
              <a:rPr lang="de-DE" dirty="0" err="1"/>
              <a:t>Sublogo</a:t>
            </a:r>
            <a:r>
              <a:rPr lang="de-DE" dirty="0"/>
              <a:t> einfügen</a:t>
            </a:r>
          </a:p>
        </p:txBody>
      </p:sp>
    </p:spTree>
    <p:extLst>
      <p:ext uri="{BB962C8B-B14F-4D97-AF65-F5344CB8AC3E}">
        <p14:creationId xmlns:p14="http://schemas.microsoft.com/office/powerpoint/2010/main" val="75842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a:t>Click to edit Master title style</a:t>
            </a:r>
            <a:endParaRPr lang="de-DE" dirty="0"/>
          </a:p>
        </p:txBody>
      </p:sp>
      <p:sp>
        <p:nvSpPr>
          <p:cNvPr id="9"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390000" y="1381095"/>
            <a:ext cx="3300000" cy="37084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Content Placeholder 3"/>
          <p:cNvSpPr>
            <a:spLocks noGrp="1"/>
          </p:cNvSpPr>
          <p:nvPr>
            <p:ph sz="half" idx="2"/>
          </p:nvPr>
        </p:nvSpPr>
        <p:spPr>
          <a:xfrm>
            <a:off x="3929740" y="1381125"/>
            <a:ext cx="3300000" cy="370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Datumsplatzhalter 4">
            <a:extLst>
              <a:ext uri="{FF2B5EF4-FFF2-40B4-BE49-F238E27FC236}">
                <a16:creationId xmlns:a16="http://schemas.microsoft.com/office/drawing/2014/main" id="{24AAF63D-8BE9-4F96-9BAC-5D63DD95C6CA}"/>
              </a:ext>
              <a:ext uri="{C183D7F6-B498-43B3-948B-1728B52AA6E4}">
                <adec:decorative xmlns:adec="http://schemas.microsoft.com/office/drawing/2017/decorative" val="1"/>
              </a:ext>
            </a:extLst>
          </p:cNvPr>
          <p:cNvSpPr>
            <a:spLocks noGrp="1"/>
          </p:cNvSpPr>
          <p:nvPr>
            <p:ph type="dt" sz="half" idx="14"/>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B4C82AA3-7823-4E6B-848A-420026D3EA9A}"/>
              </a:ext>
              <a:ext uri="{C183D7F6-B498-43B3-948B-1728B52AA6E4}">
                <adec:decorative xmlns:adec="http://schemas.microsoft.com/office/drawing/2017/decorative" val="1"/>
              </a:ext>
            </a:extLst>
          </p:cNvPr>
          <p:cNvSpPr>
            <a:spLocks noGrp="1"/>
          </p:cNvSpPr>
          <p:nvPr>
            <p:ph type="ftr" sz="quarter" idx="15"/>
          </p:nvPr>
        </p:nvSpPr>
        <p:spPr/>
        <p:txBody>
          <a:bodyPr/>
          <a:lstStyle/>
          <a:p>
            <a:r>
              <a:rPr lang="en-US"/>
              <a:t>university of Stuttgart</a:t>
            </a:r>
            <a:endParaRPr lang="en-US" dirty="0"/>
          </a:p>
        </p:txBody>
      </p:sp>
      <p:sp>
        <p:nvSpPr>
          <p:cNvPr id="7" name="Foliennummernplatzhalter 6">
            <a:extLst>
              <a:ext uri="{FF2B5EF4-FFF2-40B4-BE49-F238E27FC236}">
                <a16:creationId xmlns:a16="http://schemas.microsoft.com/office/drawing/2014/main" id="{AF8D8449-7694-406A-BA2C-445F401DE59B}"/>
              </a:ext>
              <a:ext uri="{C183D7F6-B498-43B3-948B-1728B52AA6E4}">
                <adec:decorative xmlns:adec="http://schemas.microsoft.com/office/drawing/2017/decorative" val="1"/>
              </a:ext>
            </a:extLst>
          </p:cNvPr>
          <p:cNvSpPr>
            <a:spLocks noGrp="1"/>
          </p:cNvSpPr>
          <p:nvPr>
            <p:ph type="sldNum" sz="quarter" idx="16"/>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417936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12"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Text Placeholder 2"/>
          <p:cNvSpPr>
            <a:spLocks noGrp="1"/>
          </p:cNvSpPr>
          <p:nvPr>
            <p:ph type="body" idx="1"/>
          </p:nvPr>
        </p:nvSpPr>
        <p:spPr>
          <a:xfrm>
            <a:off x="389735" y="1386962"/>
            <a:ext cx="3300000" cy="239148"/>
          </a:xfrm>
        </p:spPr>
        <p:txBody>
          <a:bodyPr anchor="b"/>
          <a:lstStyle>
            <a:lvl1pPr marL="0" indent="0">
              <a:buNone/>
              <a:defRPr sz="1400" b="0" cap="all" baseline="0">
                <a:solidFill>
                  <a:schemeClr val="accent1"/>
                </a:solidFill>
              </a:defRPr>
            </a:lvl1pPr>
            <a:lvl2pPr marL="285717" indent="0">
              <a:buNone/>
              <a:defRPr sz="1250" b="1"/>
            </a:lvl2pPr>
            <a:lvl3pPr marL="571431" indent="0">
              <a:buNone/>
              <a:defRPr sz="1125" b="1"/>
            </a:lvl3pPr>
            <a:lvl4pPr marL="857147" indent="0">
              <a:buNone/>
              <a:defRPr sz="1000" b="1"/>
            </a:lvl4pPr>
            <a:lvl5pPr marL="1142863" indent="0">
              <a:buNone/>
              <a:defRPr sz="1000" b="1"/>
            </a:lvl5pPr>
            <a:lvl6pPr marL="1428579" indent="0">
              <a:buNone/>
              <a:defRPr sz="1000" b="1"/>
            </a:lvl6pPr>
            <a:lvl7pPr marL="1714293" indent="0">
              <a:buNone/>
              <a:defRPr sz="1000" b="1"/>
            </a:lvl7pPr>
            <a:lvl8pPr marL="2000010" indent="0">
              <a:buNone/>
              <a:defRPr sz="1000" b="1"/>
            </a:lvl8pPr>
            <a:lvl9pPr marL="2285727" indent="0">
              <a:buNone/>
              <a:defRPr sz="1000" b="1"/>
            </a:lvl9pPr>
          </a:lstStyle>
          <a:p>
            <a:pPr lvl="0"/>
            <a:r>
              <a:rPr lang="en-US"/>
              <a:t>Click to edit Master text styles</a:t>
            </a:r>
          </a:p>
        </p:txBody>
      </p:sp>
      <p:sp>
        <p:nvSpPr>
          <p:cNvPr id="4" name="Content Placeholder 3"/>
          <p:cNvSpPr>
            <a:spLocks noGrp="1"/>
          </p:cNvSpPr>
          <p:nvPr>
            <p:ph sz="half" idx="2"/>
          </p:nvPr>
        </p:nvSpPr>
        <p:spPr>
          <a:xfrm>
            <a:off x="390000" y="1726388"/>
            <a:ext cx="3300000" cy="3363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4" name="Text Placeholder 2"/>
          <p:cNvSpPr>
            <a:spLocks noGrp="1"/>
          </p:cNvSpPr>
          <p:nvPr>
            <p:ph type="body" idx="14"/>
          </p:nvPr>
        </p:nvSpPr>
        <p:spPr>
          <a:xfrm>
            <a:off x="3929475" y="1386962"/>
            <a:ext cx="3300000" cy="239148"/>
          </a:xfrm>
        </p:spPr>
        <p:txBody>
          <a:bodyPr anchor="b"/>
          <a:lstStyle>
            <a:lvl1pPr marL="0" indent="0">
              <a:buNone/>
              <a:defRPr sz="1400" b="0" cap="all" baseline="0">
                <a:solidFill>
                  <a:schemeClr val="accent1"/>
                </a:solidFill>
              </a:defRPr>
            </a:lvl1pPr>
            <a:lvl2pPr marL="285717" indent="0">
              <a:buNone/>
              <a:defRPr sz="1250" b="1"/>
            </a:lvl2pPr>
            <a:lvl3pPr marL="571431" indent="0">
              <a:buNone/>
              <a:defRPr sz="1125" b="1"/>
            </a:lvl3pPr>
            <a:lvl4pPr marL="857147" indent="0">
              <a:buNone/>
              <a:defRPr sz="1000" b="1"/>
            </a:lvl4pPr>
            <a:lvl5pPr marL="1142863" indent="0">
              <a:buNone/>
              <a:defRPr sz="1000" b="1"/>
            </a:lvl5pPr>
            <a:lvl6pPr marL="1428579" indent="0">
              <a:buNone/>
              <a:defRPr sz="1000" b="1"/>
            </a:lvl6pPr>
            <a:lvl7pPr marL="1714293" indent="0">
              <a:buNone/>
              <a:defRPr sz="1000" b="1"/>
            </a:lvl7pPr>
            <a:lvl8pPr marL="2000010" indent="0">
              <a:buNone/>
              <a:defRPr sz="1000" b="1"/>
            </a:lvl8pPr>
            <a:lvl9pPr marL="2285727" indent="0">
              <a:buNone/>
              <a:defRPr sz="1000" b="1"/>
            </a:lvl9pPr>
          </a:lstStyle>
          <a:p>
            <a:pPr lvl="0"/>
            <a:r>
              <a:rPr lang="en-US"/>
              <a:t>Click to edit Master text styles</a:t>
            </a:r>
          </a:p>
        </p:txBody>
      </p:sp>
      <p:sp>
        <p:nvSpPr>
          <p:cNvPr id="15" name="Content Placeholder 3"/>
          <p:cNvSpPr>
            <a:spLocks noGrp="1"/>
          </p:cNvSpPr>
          <p:nvPr>
            <p:ph sz="half" idx="15"/>
          </p:nvPr>
        </p:nvSpPr>
        <p:spPr>
          <a:xfrm>
            <a:off x="3929740" y="1726388"/>
            <a:ext cx="3300000" cy="3363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Datumsplatzhalter 4">
            <a:extLst>
              <a:ext uri="{FF2B5EF4-FFF2-40B4-BE49-F238E27FC236}">
                <a16:creationId xmlns:a16="http://schemas.microsoft.com/office/drawing/2014/main" id="{EB7ACDAF-96C3-401F-AB98-70A67B0D61A1}"/>
              </a:ext>
              <a:ext uri="{C183D7F6-B498-43B3-948B-1728B52AA6E4}">
                <adec:decorative xmlns:adec="http://schemas.microsoft.com/office/drawing/2017/decorative" val="1"/>
              </a:ext>
            </a:extLst>
          </p:cNvPr>
          <p:cNvSpPr>
            <a:spLocks noGrp="1"/>
          </p:cNvSpPr>
          <p:nvPr>
            <p:ph type="dt" sz="half" idx="16"/>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4FAF2CA8-A2CC-417A-92C4-41EF416CC9AA}"/>
              </a:ext>
              <a:ext uri="{C183D7F6-B498-43B3-948B-1728B52AA6E4}">
                <adec:decorative xmlns:adec="http://schemas.microsoft.com/office/drawing/2017/decorative" val="1"/>
              </a:ext>
            </a:extLst>
          </p:cNvPr>
          <p:cNvSpPr>
            <a:spLocks noGrp="1"/>
          </p:cNvSpPr>
          <p:nvPr>
            <p:ph type="ftr" sz="quarter" idx="17"/>
          </p:nvPr>
        </p:nvSpPr>
        <p:spPr/>
        <p:txBody>
          <a:bodyPr/>
          <a:lstStyle/>
          <a:p>
            <a:r>
              <a:rPr lang="en-US"/>
              <a:t>university of Stuttgart</a:t>
            </a:r>
            <a:endParaRPr lang="en-US" dirty="0"/>
          </a:p>
        </p:txBody>
      </p:sp>
      <p:sp>
        <p:nvSpPr>
          <p:cNvPr id="10" name="Foliennummernplatzhalter 9">
            <a:extLst>
              <a:ext uri="{FF2B5EF4-FFF2-40B4-BE49-F238E27FC236}">
                <a16:creationId xmlns:a16="http://schemas.microsoft.com/office/drawing/2014/main" id="{CB1C4537-63B7-4FCA-A1AC-1A38CD962C18}"/>
              </a:ext>
              <a:ext uri="{C183D7F6-B498-43B3-948B-1728B52AA6E4}">
                <adec:decorative xmlns:adec="http://schemas.microsoft.com/office/drawing/2017/decorative" val="1"/>
              </a:ext>
            </a:extLst>
          </p:cNvPr>
          <p:cNvSpPr>
            <a:spLocks noGrp="1"/>
          </p:cNvSpPr>
          <p:nvPr>
            <p:ph type="sldNum" sz="quarter" idx="18"/>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97396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und Bilder vertik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12"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390000" y="1381125"/>
            <a:ext cx="3480000" cy="37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Bildplatzhalter 9"/>
          <p:cNvSpPr>
            <a:spLocks noGrp="1"/>
          </p:cNvSpPr>
          <p:nvPr>
            <p:ph type="pic" sz="quarter" idx="14"/>
          </p:nvPr>
        </p:nvSpPr>
        <p:spPr>
          <a:xfrm>
            <a:off x="4079740" y="1381124"/>
            <a:ext cx="3150000" cy="1818000"/>
          </a:xfrm>
          <a:solidFill>
            <a:schemeClr val="bg1">
              <a:lumMod val="95000"/>
            </a:schemeClr>
          </a:solidFill>
        </p:spPr>
        <p:txBody>
          <a:bodyPr/>
          <a:lstStyle/>
          <a:p>
            <a:r>
              <a:rPr lang="en-US"/>
              <a:t>Click icon to add picture</a:t>
            </a:r>
            <a:endParaRPr lang="en-US" dirty="0"/>
          </a:p>
        </p:txBody>
      </p:sp>
      <p:sp>
        <p:nvSpPr>
          <p:cNvPr id="11" name="Bildplatzhalter 9"/>
          <p:cNvSpPr>
            <a:spLocks noGrp="1"/>
          </p:cNvSpPr>
          <p:nvPr>
            <p:ph type="pic" sz="quarter" idx="15"/>
          </p:nvPr>
        </p:nvSpPr>
        <p:spPr>
          <a:xfrm>
            <a:off x="4079740" y="3271525"/>
            <a:ext cx="3150000" cy="1818000"/>
          </a:xfrm>
          <a:solidFill>
            <a:schemeClr val="bg1">
              <a:lumMod val="95000"/>
            </a:schemeClr>
          </a:solidFill>
        </p:spPr>
        <p:txBody>
          <a:bodyPr/>
          <a:lstStyle/>
          <a:p>
            <a:r>
              <a:rPr lang="en-US"/>
              <a:t>Click icon to add picture</a:t>
            </a:r>
            <a:endParaRPr lang="en-US" dirty="0"/>
          </a:p>
        </p:txBody>
      </p:sp>
      <p:sp>
        <p:nvSpPr>
          <p:cNvPr id="4" name="Datumsplatzhalter 3">
            <a:extLst>
              <a:ext uri="{FF2B5EF4-FFF2-40B4-BE49-F238E27FC236}">
                <a16:creationId xmlns:a16="http://schemas.microsoft.com/office/drawing/2014/main" id="{D6AEE4CC-555C-4B83-8081-74A5B051305B}"/>
              </a:ext>
              <a:ext uri="{C183D7F6-B498-43B3-948B-1728B52AA6E4}">
                <adec:decorative xmlns:adec="http://schemas.microsoft.com/office/drawing/2017/decorative" val="1"/>
              </a:ext>
            </a:extLst>
          </p:cNvPr>
          <p:cNvSpPr>
            <a:spLocks noGrp="1"/>
          </p:cNvSpPr>
          <p:nvPr>
            <p:ph type="dt" sz="half" idx="16"/>
          </p:nvPr>
        </p:nvSpPr>
        <p:spPr/>
        <p:txBody>
          <a:bodyPr/>
          <a:lstStyle/>
          <a:p>
            <a:r>
              <a:rPr lang="en-US"/>
              <a:t>09.07.2024</a:t>
            </a:r>
            <a:endParaRPr lang="de-DE" dirty="0"/>
          </a:p>
        </p:txBody>
      </p:sp>
      <p:sp>
        <p:nvSpPr>
          <p:cNvPr id="8" name="Fußzeilenplatzhalter 7">
            <a:extLst>
              <a:ext uri="{FF2B5EF4-FFF2-40B4-BE49-F238E27FC236}">
                <a16:creationId xmlns:a16="http://schemas.microsoft.com/office/drawing/2014/main" id="{E5627C45-0F94-4A40-AF7F-6CFBC077450F}"/>
              </a:ext>
              <a:ext uri="{C183D7F6-B498-43B3-948B-1728B52AA6E4}">
                <adec:decorative xmlns:adec="http://schemas.microsoft.com/office/drawing/2017/decorative" val="1"/>
              </a:ext>
            </a:extLst>
          </p:cNvPr>
          <p:cNvSpPr>
            <a:spLocks noGrp="1"/>
          </p:cNvSpPr>
          <p:nvPr>
            <p:ph type="ftr" sz="quarter" idx="17"/>
          </p:nvPr>
        </p:nvSpPr>
        <p:spPr/>
        <p:txBody>
          <a:bodyPr/>
          <a:lstStyle/>
          <a:p>
            <a:r>
              <a:rPr lang="en-US"/>
              <a:t>university of Stuttgart</a:t>
            </a:r>
            <a:endParaRPr lang="en-US" dirty="0"/>
          </a:p>
        </p:txBody>
      </p:sp>
      <p:sp>
        <p:nvSpPr>
          <p:cNvPr id="9" name="Foliennummernplatzhalter 8">
            <a:extLst>
              <a:ext uri="{FF2B5EF4-FFF2-40B4-BE49-F238E27FC236}">
                <a16:creationId xmlns:a16="http://schemas.microsoft.com/office/drawing/2014/main" id="{50FD0080-E47B-4511-92CD-E6288A0B8F9F}"/>
              </a:ext>
              <a:ext uri="{C183D7F6-B498-43B3-948B-1728B52AA6E4}">
                <adec:decorative xmlns:adec="http://schemas.microsoft.com/office/drawing/2017/decorative" val="1"/>
              </a:ext>
            </a:extLst>
          </p:cNvPr>
          <p:cNvSpPr>
            <a:spLocks noGrp="1"/>
          </p:cNvSpPr>
          <p:nvPr>
            <p:ph type="sldNum" sz="quarter" idx="18"/>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37007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und Bild Hochforma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9"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390003" y="1381125"/>
            <a:ext cx="3480717" cy="37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Bildplatzhalter 9"/>
          <p:cNvSpPr>
            <a:spLocks noGrp="1"/>
          </p:cNvSpPr>
          <p:nvPr>
            <p:ph type="pic" sz="quarter" idx="14"/>
          </p:nvPr>
        </p:nvSpPr>
        <p:spPr>
          <a:xfrm>
            <a:off x="4079740" y="1381125"/>
            <a:ext cx="3150000" cy="3708400"/>
          </a:xfrm>
          <a:solidFill>
            <a:schemeClr val="bg1">
              <a:lumMod val="95000"/>
            </a:schemeClr>
          </a:solidFill>
        </p:spPr>
        <p:txBody>
          <a:bodyPr/>
          <a:lstStyle/>
          <a:p>
            <a:r>
              <a:rPr lang="en-US"/>
              <a:t>Click icon to add picture</a:t>
            </a:r>
          </a:p>
        </p:txBody>
      </p:sp>
      <p:sp>
        <p:nvSpPr>
          <p:cNvPr id="5" name="Datumsplatzhalter 4">
            <a:extLst>
              <a:ext uri="{FF2B5EF4-FFF2-40B4-BE49-F238E27FC236}">
                <a16:creationId xmlns:a16="http://schemas.microsoft.com/office/drawing/2014/main" id="{1DD21497-46B8-4DEB-9268-0633018AA300}"/>
              </a:ext>
              <a:ext uri="{C183D7F6-B498-43B3-948B-1728B52AA6E4}">
                <adec:decorative xmlns:adec="http://schemas.microsoft.com/office/drawing/2017/decorative" val="1"/>
              </a:ext>
            </a:extLst>
          </p:cNvPr>
          <p:cNvSpPr>
            <a:spLocks noGrp="1"/>
          </p:cNvSpPr>
          <p:nvPr>
            <p:ph type="dt" sz="half" idx="15"/>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DCD5E6AA-90A9-4348-8BFD-9F2BDCEF00AC}"/>
              </a:ext>
              <a:ext uri="{C183D7F6-B498-43B3-948B-1728B52AA6E4}">
                <adec:decorative xmlns:adec="http://schemas.microsoft.com/office/drawing/2017/decorative" val="1"/>
              </a:ext>
            </a:extLst>
          </p:cNvPr>
          <p:cNvSpPr>
            <a:spLocks noGrp="1"/>
          </p:cNvSpPr>
          <p:nvPr>
            <p:ph type="ftr" sz="quarter" idx="16"/>
          </p:nvPr>
        </p:nvSpPr>
        <p:spPr/>
        <p:txBody>
          <a:bodyPr/>
          <a:lstStyle/>
          <a:p>
            <a:r>
              <a:rPr lang="en-US"/>
              <a:t>university of Stuttgart</a:t>
            </a:r>
            <a:endParaRPr lang="en-US" dirty="0"/>
          </a:p>
        </p:txBody>
      </p:sp>
      <p:sp>
        <p:nvSpPr>
          <p:cNvPr id="7" name="Foliennummernplatzhalter 6">
            <a:extLst>
              <a:ext uri="{FF2B5EF4-FFF2-40B4-BE49-F238E27FC236}">
                <a16:creationId xmlns:a16="http://schemas.microsoft.com/office/drawing/2014/main" id="{8E192297-8D40-4F2E-AE28-14AB7F52B63A}"/>
              </a:ext>
              <a:ext uri="{C183D7F6-B498-43B3-948B-1728B52AA6E4}">
                <adec:decorative xmlns:adec="http://schemas.microsoft.com/office/drawing/2017/decorative" val="1"/>
              </a:ext>
            </a:extLst>
          </p:cNvPr>
          <p:cNvSpPr>
            <a:spLocks noGrp="1"/>
          </p:cNvSpPr>
          <p:nvPr>
            <p:ph type="sldNum" sz="quarter" idx="17"/>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334701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Bilder">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t>Click to edit Master title style</a:t>
            </a:r>
            <a:endParaRPr lang="de-DE" dirty="0"/>
          </a:p>
        </p:txBody>
      </p:sp>
      <p:sp>
        <p:nvSpPr>
          <p:cNvPr id="9"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13" name="Bildplatzhalter 7"/>
          <p:cNvSpPr>
            <a:spLocks noGrp="1"/>
          </p:cNvSpPr>
          <p:nvPr>
            <p:ph type="pic" sz="quarter" idx="19"/>
          </p:nvPr>
        </p:nvSpPr>
        <p:spPr>
          <a:xfrm>
            <a:off x="0" y="1381124"/>
            <a:ext cx="2700000" cy="2164255"/>
          </a:xfrm>
          <a:solidFill>
            <a:schemeClr val="bg1">
              <a:lumMod val="95000"/>
            </a:schemeClr>
          </a:solidFill>
        </p:spPr>
        <p:txBody>
          <a:bodyPr/>
          <a:lstStyle/>
          <a:p>
            <a:r>
              <a:rPr lang="en-US"/>
              <a:t>Click icon to add picture</a:t>
            </a:r>
            <a:endParaRPr lang="en-US" dirty="0"/>
          </a:p>
        </p:txBody>
      </p:sp>
      <p:sp>
        <p:nvSpPr>
          <p:cNvPr id="10" name="Bildplatzhalter 7"/>
          <p:cNvSpPr>
            <a:spLocks noGrp="1"/>
          </p:cNvSpPr>
          <p:nvPr>
            <p:ph type="pic" sz="quarter" idx="16"/>
          </p:nvPr>
        </p:nvSpPr>
        <p:spPr>
          <a:xfrm>
            <a:off x="2700000" y="1381124"/>
            <a:ext cx="2700000" cy="2164255"/>
          </a:xfrm>
          <a:solidFill>
            <a:schemeClr val="bg1">
              <a:lumMod val="95000"/>
            </a:schemeClr>
          </a:solidFill>
        </p:spPr>
        <p:txBody>
          <a:bodyPr/>
          <a:lstStyle/>
          <a:p>
            <a:r>
              <a:rPr lang="en-US"/>
              <a:t>Click icon to add picture</a:t>
            </a:r>
            <a:endParaRPr lang="en-US" dirty="0"/>
          </a:p>
        </p:txBody>
      </p:sp>
      <p:sp>
        <p:nvSpPr>
          <p:cNvPr id="14" name="Bildplatzhalter 7"/>
          <p:cNvSpPr>
            <a:spLocks noGrp="1"/>
          </p:cNvSpPr>
          <p:nvPr>
            <p:ph type="pic" sz="quarter" idx="20"/>
          </p:nvPr>
        </p:nvSpPr>
        <p:spPr>
          <a:xfrm>
            <a:off x="0" y="3548363"/>
            <a:ext cx="2700000" cy="2166637"/>
          </a:xfrm>
          <a:solidFill>
            <a:schemeClr val="bg1">
              <a:lumMod val="95000"/>
            </a:schemeClr>
          </a:solidFill>
        </p:spPr>
        <p:txBody>
          <a:bodyPr/>
          <a:lstStyle/>
          <a:p>
            <a:r>
              <a:rPr lang="en-US"/>
              <a:t>Click icon to add picture</a:t>
            </a:r>
            <a:endParaRPr lang="en-US" dirty="0"/>
          </a:p>
        </p:txBody>
      </p:sp>
      <p:sp>
        <p:nvSpPr>
          <p:cNvPr id="11" name="Bildplatzhalter 7"/>
          <p:cNvSpPr>
            <a:spLocks noGrp="1"/>
          </p:cNvSpPr>
          <p:nvPr>
            <p:ph type="pic" sz="quarter" idx="17"/>
          </p:nvPr>
        </p:nvSpPr>
        <p:spPr>
          <a:xfrm>
            <a:off x="2700000" y="3548363"/>
            <a:ext cx="2700000" cy="2166637"/>
          </a:xfrm>
          <a:solidFill>
            <a:schemeClr val="bg1">
              <a:lumMod val="95000"/>
            </a:schemeClr>
          </a:solidFill>
        </p:spPr>
        <p:txBody>
          <a:bodyPr/>
          <a:lstStyle/>
          <a:p>
            <a:r>
              <a:rPr lang="en-US"/>
              <a:t>Click icon to add picture</a:t>
            </a:r>
            <a:endParaRPr lang="en-US" dirty="0"/>
          </a:p>
        </p:txBody>
      </p:sp>
      <p:sp>
        <p:nvSpPr>
          <p:cNvPr id="12" name="Bildplatzhalter 7"/>
          <p:cNvSpPr>
            <a:spLocks noGrp="1"/>
          </p:cNvSpPr>
          <p:nvPr>
            <p:ph type="pic" sz="quarter" idx="18"/>
          </p:nvPr>
        </p:nvSpPr>
        <p:spPr>
          <a:xfrm>
            <a:off x="5400000" y="1381126"/>
            <a:ext cx="2220000" cy="4333875"/>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593991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mit rund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a:t>Click to edit Master title style</a:t>
            </a:r>
            <a:endParaRPr lang="de-DE" dirty="0"/>
          </a:p>
        </p:txBody>
      </p:sp>
      <p:sp>
        <p:nvSpPr>
          <p:cNvPr id="8" name="Bildplatzhalter 7"/>
          <p:cNvSpPr>
            <a:spLocks noGrp="1"/>
          </p:cNvSpPr>
          <p:nvPr>
            <p:ph type="pic" sz="quarter" idx="14"/>
          </p:nvPr>
        </p:nvSpPr>
        <p:spPr>
          <a:xfrm>
            <a:off x="401854" y="1115373"/>
            <a:ext cx="1024609" cy="1024609"/>
          </a:xfrm>
          <a:prstGeom prst="ellipse">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12" name="Textplatzhalter 10"/>
          <p:cNvSpPr>
            <a:spLocks noGrp="1"/>
          </p:cNvSpPr>
          <p:nvPr>
            <p:ph type="body" sz="quarter" idx="16"/>
          </p:nvPr>
        </p:nvSpPr>
        <p:spPr>
          <a:xfrm>
            <a:off x="1605425" y="1218275"/>
            <a:ext cx="49470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1" name="Bildplatzhalter 7"/>
          <p:cNvSpPr>
            <a:spLocks noGrp="1"/>
          </p:cNvSpPr>
          <p:nvPr>
            <p:ph type="pic" sz="quarter" idx="17"/>
          </p:nvPr>
        </p:nvSpPr>
        <p:spPr>
          <a:xfrm>
            <a:off x="401854" y="2555686"/>
            <a:ext cx="1024609" cy="1024609"/>
          </a:xfrm>
          <a:prstGeom prst="ellipse">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22" name="Textplatzhalter 10"/>
          <p:cNvSpPr>
            <a:spLocks noGrp="1"/>
          </p:cNvSpPr>
          <p:nvPr>
            <p:ph type="body" sz="quarter" idx="18"/>
          </p:nvPr>
        </p:nvSpPr>
        <p:spPr>
          <a:xfrm>
            <a:off x="1605425" y="2658588"/>
            <a:ext cx="49470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3" name="Bildplatzhalter 7"/>
          <p:cNvSpPr>
            <a:spLocks noGrp="1"/>
          </p:cNvSpPr>
          <p:nvPr>
            <p:ph type="pic" sz="quarter" idx="19"/>
          </p:nvPr>
        </p:nvSpPr>
        <p:spPr>
          <a:xfrm>
            <a:off x="401854" y="3996000"/>
            <a:ext cx="1024609" cy="1024609"/>
          </a:xfrm>
          <a:prstGeom prst="ellipse">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24" name="Textplatzhalter 10"/>
          <p:cNvSpPr>
            <a:spLocks noGrp="1"/>
          </p:cNvSpPr>
          <p:nvPr>
            <p:ph type="body" sz="quarter" idx="20"/>
          </p:nvPr>
        </p:nvSpPr>
        <p:spPr>
          <a:xfrm>
            <a:off x="1605425" y="4098902"/>
            <a:ext cx="49470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Datumsplatzhalter 1">
            <a:extLst>
              <a:ext uri="{FF2B5EF4-FFF2-40B4-BE49-F238E27FC236}">
                <a16:creationId xmlns:a16="http://schemas.microsoft.com/office/drawing/2014/main" id="{5D65EDFE-5430-4CCA-B6E3-8440312139B2}"/>
              </a:ext>
              <a:ext uri="{C183D7F6-B498-43B3-948B-1728B52AA6E4}">
                <adec:decorative xmlns:adec="http://schemas.microsoft.com/office/drawing/2017/decorative" val="1"/>
              </a:ext>
            </a:extLst>
          </p:cNvPr>
          <p:cNvSpPr>
            <a:spLocks noGrp="1"/>
          </p:cNvSpPr>
          <p:nvPr>
            <p:ph type="dt" sz="half" idx="21"/>
          </p:nvPr>
        </p:nvSpPr>
        <p:spPr/>
        <p:txBody>
          <a:bodyPr/>
          <a:lstStyle/>
          <a:p>
            <a:r>
              <a:rPr lang="en-US"/>
              <a:t>09.07.2024</a:t>
            </a:r>
            <a:endParaRPr lang="de-DE" dirty="0"/>
          </a:p>
        </p:txBody>
      </p:sp>
      <p:sp>
        <p:nvSpPr>
          <p:cNvPr id="7" name="Fußzeilenplatzhalter 6">
            <a:extLst>
              <a:ext uri="{FF2B5EF4-FFF2-40B4-BE49-F238E27FC236}">
                <a16:creationId xmlns:a16="http://schemas.microsoft.com/office/drawing/2014/main" id="{2A1A3235-BCE7-4A17-84CC-4164377DE4D8}"/>
              </a:ext>
              <a:ext uri="{C183D7F6-B498-43B3-948B-1728B52AA6E4}">
                <adec:decorative xmlns:adec="http://schemas.microsoft.com/office/drawing/2017/decorative" val="1"/>
              </a:ext>
            </a:extLst>
          </p:cNvPr>
          <p:cNvSpPr>
            <a:spLocks noGrp="1"/>
          </p:cNvSpPr>
          <p:nvPr>
            <p:ph type="ftr" sz="quarter" idx="22"/>
          </p:nvPr>
        </p:nvSpPr>
        <p:spPr/>
        <p:txBody>
          <a:bodyPr/>
          <a:lstStyle/>
          <a:p>
            <a:r>
              <a:rPr lang="en-US"/>
              <a:t>university of Stuttgart</a:t>
            </a:r>
            <a:endParaRPr lang="en-US" dirty="0"/>
          </a:p>
        </p:txBody>
      </p:sp>
      <p:sp>
        <p:nvSpPr>
          <p:cNvPr id="9" name="Foliennummernplatzhalter 8">
            <a:extLst>
              <a:ext uri="{FF2B5EF4-FFF2-40B4-BE49-F238E27FC236}">
                <a16:creationId xmlns:a16="http://schemas.microsoft.com/office/drawing/2014/main" id="{74DC407E-0A88-4CE6-A9FD-01EB88E48E7D}"/>
              </a:ext>
              <a:ext uri="{C183D7F6-B498-43B3-948B-1728B52AA6E4}">
                <adec:decorative xmlns:adec="http://schemas.microsoft.com/office/drawing/2017/decorative" val="1"/>
              </a:ext>
            </a:extLst>
          </p:cNvPr>
          <p:cNvSpPr>
            <a:spLocks noGrp="1"/>
          </p:cNvSpPr>
          <p:nvPr>
            <p:ph type="sldNum" sz="quarter" idx="23"/>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387212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mit eckig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a:t>Click to edit Master title style</a:t>
            </a:r>
            <a:endParaRPr lang="de-DE" dirty="0"/>
          </a:p>
        </p:txBody>
      </p:sp>
      <p:sp>
        <p:nvSpPr>
          <p:cNvPr id="8" name="Bildplatzhalter 7"/>
          <p:cNvSpPr>
            <a:spLocks noGrp="1"/>
          </p:cNvSpPr>
          <p:nvPr>
            <p:ph type="pic" sz="quarter" idx="14"/>
          </p:nvPr>
        </p:nvSpPr>
        <p:spPr>
          <a:xfrm>
            <a:off x="396875" y="1115373"/>
            <a:ext cx="1440000" cy="1080000"/>
          </a:xfrm>
          <a:prstGeom prst="rect">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12" name="Textplatzhalter 10"/>
          <p:cNvSpPr>
            <a:spLocks noGrp="1"/>
          </p:cNvSpPr>
          <p:nvPr>
            <p:ph type="body" sz="quarter" idx="16"/>
          </p:nvPr>
        </p:nvSpPr>
        <p:spPr>
          <a:xfrm>
            <a:off x="2015838" y="1245972"/>
            <a:ext cx="4446162"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3" name="Bildplatzhalter 7"/>
          <p:cNvSpPr>
            <a:spLocks noGrp="1"/>
          </p:cNvSpPr>
          <p:nvPr>
            <p:ph type="pic" sz="quarter" idx="21"/>
          </p:nvPr>
        </p:nvSpPr>
        <p:spPr>
          <a:xfrm>
            <a:off x="396875" y="2561266"/>
            <a:ext cx="1440000" cy="1080000"/>
          </a:xfrm>
          <a:prstGeom prst="rect">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14" name="Textplatzhalter 10"/>
          <p:cNvSpPr>
            <a:spLocks noGrp="1"/>
          </p:cNvSpPr>
          <p:nvPr>
            <p:ph type="body" sz="quarter" idx="22"/>
          </p:nvPr>
        </p:nvSpPr>
        <p:spPr>
          <a:xfrm>
            <a:off x="2015838" y="2691865"/>
            <a:ext cx="4446162"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Bildplatzhalter 7"/>
          <p:cNvSpPr>
            <a:spLocks noGrp="1"/>
          </p:cNvSpPr>
          <p:nvPr>
            <p:ph type="pic" sz="quarter" idx="23"/>
          </p:nvPr>
        </p:nvSpPr>
        <p:spPr>
          <a:xfrm>
            <a:off x="396875" y="4007159"/>
            <a:ext cx="1440000" cy="1080000"/>
          </a:xfrm>
          <a:prstGeom prst="rect">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16" name="Textplatzhalter 10"/>
          <p:cNvSpPr>
            <a:spLocks noGrp="1"/>
          </p:cNvSpPr>
          <p:nvPr>
            <p:ph type="body" sz="quarter" idx="24"/>
          </p:nvPr>
        </p:nvSpPr>
        <p:spPr>
          <a:xfrm>
            <a:off x="2015838" y="4137758"/>
            <a:ext cx="4446162"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Datumsplatzhalter 1">
            <a:extLst>
              <a:ext uri="{FF2B5EF4-FFF2-40B4-BE49-F238E27FC236}">
                <a16:creationId xmlns:a16="http://schemas.microsoft.com/office/drawing/2014/main" id="{F32EB723-F173-46EB-BDF5-41EBBE806A33}"/>
              </a:ext>
              <a:ext uri="{C183D7F6-B498-43B3-948B-1728B52AA6E4}">
                <adec:decorative xmlns:adec="http://schemas.microsoft.com/office/drawing/2017/decorative" val="1"/>
              </a:ext>
            </a:extLst>
          </p:cNvPr>
          <p:cNvSpPr>
            <a:spLocks noGrp="1"/>
          </p:cNvSpPr>
          <p:nvPr>
            <p:ph type="dt" sz="half" idx="25"/>
          </p:nvPr>
        </p:nvSpPr>
        <p:spPr/>
        <p:txBody>
          <a:bodyPr/>
          <a:lstStyle/>
          <a:p>
            <a:r>
              <a:rPr lang="en-US"/>
              <a:t>09.07.2024</a:t>
            </a:r>
            <a:endParaRPr lang="de-DE" dirty="0"/>
          </a:p>
        </p:txBody>
      </p:sp>
      <p:sp>
        <p:nvSpPr>
          <p:cNvPr id="7" name="Fußzeilenplatzhalter 6">
            <a:extLst>
              <a:ext uri="{FF2B5EF4-FFF2-40B4-BE49-F238E27FC236}">
                <a16:creationId xmlns:a16="http://schemas.microsoft.com/office/drawing/2014/main" id="{0E8A9B19-57C3-449D-AE45-E1125ABF93C8}"/>
              </a:ext>
              <a:ext uri="{C183D7F6-B498-43B3-948B-1728B52AA6E4}">
                <adec:decorative xmlns:adec="http://schemas.microsoft.com/office/drawing/2017/decorative" val="1"/>
              </a:ext>
            </a:extLst>
          </p:cNvPr>
          <p:cNvSpPr>
            <a:spLocks noGrp="1"/>
          </p:cNvSpPr>
          <p:nvPr>
            <p:ph type="ftr" sz="quarter" idx="26"/>
          </p:nvPr>
        </p:nvSpPr>
        <p:spPr/>
        <p:txBody>
          <a:bodyPr/>
          <a:lstStyle/>
          <a:p>
            <a:r>
              <a:rPr lang="en-US"/>
              <a:t>university of Stuttgart</a:t>
            </a:r>
            <a:endParaRPr lang="en-US" dirty="0"/>
          </a:p>
        </p:txBody>
      </p:sp>
      <p:sp>
        <p:nvSpPr>
          <p:cNvPr id="9" name="Foliennummernplatzhalter 8">
            <a:extLst>
              <a:ext uri="{FF2B5EF4-FFF2-40B4-BE49-F238E27FC236}">
                <a16:creationId xmlns:a16="http://schemas.microsoft.com/office/drawing/2014/main" id="{D3BCA695-D6EC-4C37-9CF1-1467F98772A3}"/>
              </a:ext>
              <a:ext uri="{C183D7F6-B498-43B3-948B-1728B52AA6E4}">
                <adec:decorative xmlns:adec="http://schemas.microsoft.com/office/drawing/2017/decorative" val="1"/>
              </a:ext>
            </a:extLst>
          </p:cNvPr>
          <p:cNvSpPr>
            <a:spLocks noGrp="1"/>
          </p:cNvSpPr>
          <p:nvPr>
            <p:ph type="sldNum" sz="quarter" idx="27"/>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97200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t>Click to edit Master title style</a:t>
            </a:r>
            <a:endParaRPr lang="de-DE" dirty="0"/>
          </a:p>
        </p:txBody>
      </p:sp>
      <p:sp>
        <p:nvSpPr>
          <p:cNvPr id="15"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390838" y="2315784"/>
            <a:ext cx="2345033"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963353" y="1703642"/>
            <a:ext cx="1224000" cy="1224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11" name="Textplatzhalter 10"/>
          <p:cNvSpPr>
            <a:spLocks noGrp="1"/>
          </p:cNvSpPr>
          <p:nvPr>
            <p:ph type="body" sz="quarter" idx="15" hasCustomPrompt="1"/>
          </p:nvPr>
        </p:nvSpPr>
        <p:spPr>
          <a:xfrm>
            <a:off x="588983" y="3214800"/>
            <a:ext cx="1950242"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588983" y="3600000"/>
            <a:ext cx="1950242"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1" name="Rechteck 20">
            <a:extLst>
              <a:ext uri="{C183D7F6-B498-43B3-948B-1728B52AA6E4}">
                <adec:decorative xmlns:adec="http://schemas.microsoft.com/office/drawing/2017/decorative" val="1"/>
              </a:ext>
            </a:extLst>
          </p:cNvPr>
          <p:cNvSpPr/>
          <p:nvPr userDrawn="1"/>
        </p:nvSpPr>
        <p:spPr>
          <a:xfrm>
            <a:off x="3236048" y="2315784"/>
            <a:ext cx="2345033"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22"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3808562" y="1703642"/>
            <a:ext cx="1224000" cy="1224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23" name="Textplatzhalter 10"/>
          <p:cNvSpPr>
            <a:spLocks noGrp="1"/>
          </p:cNvSpPr>
          <p:nvPr>
            <p:ph type="body" sz="quarter" idx="18" hasCustomPrompt="1"/>
          </p:nvPr>
        </p:nvSpPr>
        <p:spPr>
          <a:xfrm>
            <a:off x="3434192" y="3214800"/>
            <a:ext cx="1950242"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4" name="Textplatzhalter 10"/>
          <p:cNvSpPr>
            <a:spLocks noGrp="1"/>
          </p:cNvSpPr>
          <p:nvPr>
            <p:ph type="body" sz="quarter" idx="19" hasCustomPrompt="1"/>
          </p:nvPr>
        </p:nvSpPr>
        <p:spPr>
          <a:xfrm>
            <a:off x="3434192" y="3600000"/>
            <a:ext cx="1950242"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362FC0BE-CD4C-4627-AA85-BE505B3D8BD7}"/>
              </a:ext>
              <a:ext uri="{C183D7F6-B498-43B3-948B-1728B52AA6E4}">
                <adec:decorative xmlns:adec="http://schemas.microsoft.com/office/drawing/2017/decorative" val="1"/>
              </a:ext>
            </a:extLst>
          </p:cNvPr>
          <p:cNvSpPr>
            <a:spLocks noGrp="1"/>
          </p:cNvSpPr>
          <p:nvPr>
            <p:ph type="dt" sz="half" idx="20"/>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15B42556-4411-4403-BAF3-463CA5235678}"/>
              </a:ext>
              <a:ext uri="{C183D7F6-B498-43B3-948B-1728B52AA6E4}">
                <adec:decorative xmlns:adec="http://schemas.microsoft.com/office/drawing/2017/decorative" val="1"/>
              </a:ext>
            </a:extLst>
          </p:cNvPr>
          <p:cNvSpPr>
            <a:spLocks noGrp="1"/>
          </p:cNvSpPr>
          <p:nvPr>
            <p:ph type="ftr" sz="quarter" idx="21"/>
          </p:nvPr>
        </p:nvSpPr>
        <p:spPr/>
        <p:txBody>
          <a:bodyPr/>
          <a:lstStyle/>
          <a:p>
            <a:r>
              <a:rPr lang="en-US"/>
              <a:t>university of Stuttgart</a:t>
            </a:r>
            <a:endParaRPr lang="en-US" dirty="0"/>
          </a:p>
        </p:txBody>
      </p:sp>
      <p:sp>
        <p:nvSpPr>
          <p:cNvPr id="10" name="Foliennummernplatzhalter 9">
            <a:extLst>
              <a:ext uri="{FF2B5EF4-FFF2-40B4-BE49-F238E27FC236}">
                <a16:creationId xmlns:a16="http://schemas.microsoft.com/office/drawing/2014/main" id="{9DEA0CC9-0126-4D80-A084-E00E0AD29F58}"/>
              </a:ext>
              <a:ext uri="{C183D7F6-B498-43B3-948B-1728B52AA6E4}">
                <adec:decorative xmlns:adec="http://schemas.microsoft.com/office/drawing/2017/decorative" val="1"/>
              </a:ext>
            </a:extLst>
          </p:cNvPr>
          <p:cNvSpPr>
            <a:spLocks noGrp="1"/>
          </p:cNvSpPr>
          <p:nvPr>
            <p:ph type="sldNum" sz="quarter" idx="22"/>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3250102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t>Click to edit Master title style</a:t>
            </a:r>
            <a:endParaRPr lang="de-DE" dirty="0"/>
          </a:p>
        </p:txBody>
      </p:sp>
      <p:sp>
        <p:nvSpPr>
          <p:cNvPr id="27"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390838" y="2315784"/>
            <a:ext cx="210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851855" y="1702800"/>
            <a:ext cx="1224000" cy="1224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11" name="Textplatzhalter 10"/>
          <p:cNvSpPr>
            <a:spLocks noGrp="1"/>
          </p:cNvSpPr>
          <p:nvPr>
            <p:ph type="body" sz="quarter" idx="15" hasCustomPrompt="1"/>
          </p:nvPr>
        </p:nvSpPr>
        <p:spPr>
          <a:xfrm>
            <a:off x="600000" y="3214800"/>
            <a:ext cx="1800000"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600000" y="3600000"/>
            <a:ext cx="1800000"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3" name="Rechteck 12">
            <a:extLst>
              <a:ext uri="{C183D7F6-B498-43B3-948B-1728B52AA6E4}">
                <adec:decorative xmlns:adec="http://schemas.microsoft.com/office/drawing/2017/decorative" val="1"/>
              </a:ext>
            </a:extLst>
          </p:cNvPr>
          <p:cNvSpPr/>
          <p:nvPr userDrawn="1"/>
        </p:nvSpPr>
        <p:spPr>
          <a:xfrm>
            <a:off x="2765798" y="2315784"/>
            <a:ext cx="2100000" cy="2773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14"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3215798" y="1702800"/>
            <a:ext cx="1224000" cy="1224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15" name="Textplatzhalter 10"/>
          <p:cNvSpPr>
            <a:spLocks noGrp="1"/>
          </p:cNvSpPr>
          <p:nvPr>
            <p:ph type="body" sz="quarter" idx="18" hasCustomPrompt="1"/>
          </p:nvPr>
        </p:nvSpPr>
        <p:spPr>
          <a:xfrm>
            <a:off x="2963943" y="3214800"/>
            <a:ext cx="1800000"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6" name="Textplatzhalter 10"/>
          <p:cNvSpPr>
            <a:spLocks noGrp="1"/>
          </p:cNvSpPr>
          <p:nvPr>
            <p:ph type="body" sz="quarter" idx="19" hasCustomPrompt="1"/>
          </p:nvPr>
        </p:nvSpPr>
        <p:spPr>
          <a:xfrm>
            <a:off x="2963943" y="3600000"/>
            <a:ext cx="1800000"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7" name="Rechteck 16">
            <a:extLst>
              <a:ext uri="{C183D7F6-B498-43B3-948B-1728B52AA6E4}">
                <adec:decorative xmlns:adec="http://schemas.microsoft.com/office/drawing/2017/decorative" val="1"/>
              </a:ext>
            </a:extLst>
          </p:cNvPr>
          <p:cNvSpPr/>
          <p:nvPr userDrawn="1"/>
        </p:nvSpPr>
        <p:spPr>
          <a:xfrm>
            <a:off x="5129740" y="2315784"/>
            <a:ext cx="210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18" name="Bildplatzhalter 7">
            <a:extLst>
              <a:ext uri="{C183D7F6-B498-43B3-948B-1728B52AA6E4}">
                <adec:decorative xmlns:adec="http://schemas.microsoft.com/office/drawing/2017/decorative" val="1"/>
              </a:ext>
            </a:extLst>
          </p:cNvPr>
          <p:cNvSpPr>
            <a:spLocks noGrp="1" noChangeAspect="1"/>
          </p:cNvSpPr>
          <p:nvPr>
            <p:ph type="pic" sz="quarter" idx="20"/>
          </p:nvPr>
        </p:nvSpPr>
        <p:spPr>
          <a:xfrm>
            <a:off x="5579740" y="1702800"/>
            <a:ext cx="1224000" cy="1224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19" name="Textplatzhalter 10"/>
          <p:cNvSpPr>
            <a:spLocks noGrp="1"/>
          </p:cNvSpPr>
          <p:nvPr>
            <p:ph type="body" sz="quarter" idx="21" hasCustomPrompt="1"/>
          </p:nvPr>
        </p:nvSpPr>
        <p:spPr>
          <a:xfrm>
            <a:off x="5327885" y="3214800"/>
            <a:ext cx="1800000"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0" name="Textplatzhalter 10"/>
          <p:cNvSpPr>
            <a:spLocks noGrp="1"/>
          </p:cNvSpPr>
          <p:nvPr>
            <p:ph type="body" sz="quarter" idx="22" hasCustomPrompt="1"/>
          </p:nvPr>
        </p:nvSpPr>
        <p:spPr>
          <a:xfrm>
            <a:off x="5327885" y="3600000"/>
            <a:ext cx="1800000"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4CEAAF95-1E7C-439B-B17B-4EE7F6B7625C}"/>
              </a:ext>
              <a:ext uri="{C183D7F6-B498-43B3-948B-1728B52AA6E4}">
                <adec:decorative xmlns:adec="http://schemas.microsoft.com/office/drawing/2017/decorative" val="1"/>
              </a:ext>
            </a:extLst>
          </p:cNvPr>
          <p:cNvSpPr>
            <a:spLocks noGrp="1"/>
          </p:cNvSpPr>
          <p:nvPr>
            <p:ph type="dt" sz="half" idx="23"/>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194C19C5-0EAF-4980-9D85-20656307C403}"/>
              </a:ext>
              <a:ext uri="{C183D7F6-B498-43B3-948B-1728B52AA6E4}">
                <adec:decorative xmlns:adec="http://schemas.microsoft.com/office/drawing/2017/decorative" val="1"/>
              </a:ext>
            </a:extLst>
          </p:cNvPr>
          <p:cNvSpPr>
            <a:spLocks noGrp="1"/>
          </p:cNvSpPr>
          <p:nvPr>
            <p:ph type="ftr" sz="quarter" idx="24"/>
          </p:nvPr>
        </p:nvSpPr>
        <p:spPr/>
        <p:txBody>
          <a:bodyPr/>
          <a:lstStyle/>
          <a:p>
            <a:r>
              <a:rPr lang="en-US"/>
              <a:t>university of Stuttgart</a:t>
            </a:r>
            <a:endParaRPr lang="en-US" dirty="0"/>
          </a:p>
        </p:txBody>
      </p:sp>
      <p:sp>
        <p:nvSpPr>
          <p:cNvPr id="10" name="Foliennummernplatzhalter 9">
            <a:extLst>
              <a:ext uri="{FF2B5EF4-FFF2-40B4-BE49-F238E27FC236}">
                <a16:creationId xmlns:a16="http://schemas.microsoft.com/office/drawing/2014/main" id="{288FC159-6705-469F-BDBE-58D9127C0A91}"/>
              </a:ext>
              <a:ext uri="{C183D7F6-B498-43B3-948B-1728B52AA6E4}">
                <adec:decorative xmlns:adec="http://schemas.microsoft.com/office/drawing/2017/decorative" val="1"/>
              </a:ext>
            </a:extLst>
          </p:cNvPr>
          <p:cNvSpPr>
            <a:spLocks noGrp="1"/>
          </p:cNvSpPr>
          <p:nvPr>
            <p:ph type="sldNum" sz="quarter" idx="25"/>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5584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t>Click to edit Master title style</a:t>
            </a:r>
            <a:endParaRPr lang="de-DE" dirty="0"/>
          </a:p>
        </p:txBody>
      </p:sp>
      <p:sp>
        <p:nvSpPr>
          <p:cNvPr id="23"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388939" y="2315786"/>
            <a:ext cx="1692917"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8" name="Bildplatzhalter 7">
            <a:extLst>
              <a:ext uri="{C183D7F6-B498-43B3-948B-1728B52AA6E4}">
                <adec:decorative xmlns:adec="http://schemas.microsoft.com/office/drawing/2017/decorative" val="1"/>
              </a:ext>
            </a:extLst>
          </p:cNvPr>
          <p:cNvSpPr>
            <a:spLocks noGrp="1"/>
          </p:cNvSpPr>
          <p:nvPr>
            <p:ph type="pic" sz="quarter" idx="14"/>
          </p:nvPr>
        </p:nvSpPr>
        <p:spPr>
          <a:xfrm>
            <a:off x="665855" y="1739375"/>
            <a:ext cx="1152000" cy="1152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11" name="Textplatzhalter 10"/>
          <p:cNvSpPr>
            <a:spLocks noGrp="1"/>
          </p:cNvSpPr>
          <p:nvPr>
            <p:ph type="body" sz="quarter" idx="15" hasCustomPrompt="1"/>
          </p:nvPr>
        </p:nvSpPr>
        <p:spPr>
          <a:xfrm>
            <a:off x="600000"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600000"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4" name="Rechteck 23">
            <a:extLst>
              <a:ext uri="{C183D7F6-B498-43B3-948B-1728B52AA6E4}">
                <adec:decorative xmlns:adec="http://schemas.microsoft.com/office/drawing/2017/decorative" val="1"/>
              </a:ext>
            </a:extLst>
          </p:cNvPr>
          <p:cNvSpPr/>
          <p:nvPr userDrawn="1"/>
        </p:nvSpPr>
        <p:spPr>
          <a:xfrm>
            <a:off x="2121211" y="2315786"/>
            <a:ext cx="168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25" name="Bildplatzhalter 7">
            <a:extLst>
              <a:ext uri="{C183D7F6-B498-43B3-948B-1728B52AA6E4}">
                <adec:decorative xmlns:adec="http://schemas.microsoft.com/office/drawing/2017/decorative" val="1"/>
              </a:ext>
            </a:extLst>
          </p:cNvPr>
          <p:cNvSpPr>
            <a:spLocks noGrp="1"/>
          </p:cNvSpPr>
          <p:nvPr>
            <p:ph type="pic" sz="quarter" idx="17"/>
          </p:nvPr>
        </p:nvSpPr>
        <p:spPr>
          <a:xfrm>
            <a:off x="2385211" y="1739375"/>
            <a:ext cx="1152000" cy="1152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26" name="Textplatzhalter 10"/>
          <p:cNvSpPr>
            <a:spLocks noGrp="1"/>
          </p:cNvSpPr>
          <p:nvPr>
            <p:ph type="body" sz="quarter" idx="18" hasCustomPrompt="1"/>
          </p:nvPr>
        </p:nvSpPr>
        <p:spPr>
          <a:xfrm>
            <a:off x="2316197"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7" name="Textplatzhalter 10"/>
          <p:cNvSpPr>
            <a:spLocks noGrp="1"/>
          </p:cNvSpPr>
          <p:nvPr>
            <p:ph type="body" sz="quarter" idx="19" hasCustomPrompt="1"/>
          </p:nvPr>
        </p:nvSpPr>
        <p:spPr>
          <a:xfrm>
            <a:off x="2316197"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8" name="Rechteck 27">
            <a:extLst>
              <a:ext uri="{C183D7F6-B498-43B3-948B-1728B52AA6E4}">
                <adec:decorative xmlns:adec="http://schemas.microsoft.com/office/drawing/2017/decorative" val="1"/>
              </a:ext>
            </a:extLst>
          </p:cNvPr>
          <p:cNvSpPr/>
          <p:nvPr userDrawn="1"/>
        </p:nvSpPr>
        <p:spPr>
          <a:xfrm>
            <a:off x="3840567" y="2315786"/>
            <a:ext cx="168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29" name="Bildplatzhalter 7">
            <a:extLst>
              <a:ext uri="{C183D7F6-B498-43B3-948B-1728B52AA6E4}">
                <adec:decorative xmlns:adec="http://schemas.microsoft.com/office/drawing/2017/decorative" val="1"/>
              </a:ext>
            </a:extLst>
          </p:cNvPr>
          <p:cNvSpPr>
            <a:spLocks noGrp="1"/>
          </p:cNvSpPr>
          <p:nvPr>
            <p:ph type="pic" sz="quarter" idx="20"/>
          </p:nvPr>
        </p:nvSpPr>
        <p:spPr>
          <a:xfrm>
            <a:off x="4104567" y="1739375"/>
            <a:ext cx="1152000" cy="1152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30" name="Textplatzhalter 10"/>
          <p:cNvSpPr>
            <a:spLocks noGrp="1"/>
          </p:cNvSpPr>
          <p:nvPr>
            <p:ph type="body" sz="quarter" idx="21" hasCustomPrompt="1"/>
          </p:nvPr>
        </p:nvSpPr>
        <p:spPr>
          <a:xfrm>
            <a:off x="4037133"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1" name="Textplatzhalter 10"/>
          <p:cNvSpPr>
            <a:spLocks noGrp="1"/>
          </p:cNvSpPr>
          <p:nvPr>
            <p:ph type="body" sz="quarter" idx="22" hasCustomPrompt="1"/>
          </p:nvPr>
        </p:nvSpPr>
        <p:spPr>
          <a:xfrm>
            <a:off x="4037133"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32" name="Rechteck 31">
            <a:extLst>
              <a:ext uri="{C183D7F6-B498-43B3-948B-1728B52AA6E4}">
                <adec:decorative xmlns:adec="http://schemas.microsoft.com/office/drawing/2017/decorative" val="1"/>
              </a:ext>
            </a:extLst>
          </p:cNvPr>
          <p:cNvSpPr/>
          <p:nvPr userDrawn="1"/>
        </p:nvSpPr>
        <p:spPr>
          <a:xfrm>
            <a:off x="5559924" y="2315786"/>
            <a:ext cx="168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33" name="Bildplatzhalter 7">
            <a:extLst>
              <a:ext uri="{C183D7F6-B498-43B3-948B-1728B52AA6E4}">
                <adec:decorative xmlns:adec="http://schemas.microsoft.com/office/drawing/2017/decorative" val="1"/>
              </a:ext>
            </a:extLst>
          </p:cNvPr>
          <p:cNvSpPr>
            <a:spLocks noGrp="1"/>
          </p:cNvSpPr>
          <p:nvPr>
            <p:ph type="pic" sz="quarter" idx="23"/>
          </p:nvPr>
        </p:nvSpPr>
        <p:spPr>
          <a:xfrm>
            <a:off x="5823924" y="1739375"/>
            <a:ext cx="1152000" cy="1152000"/>
          </a:xfrm>
          <a:prstGeom prst="ellipse">
            <a:avLst/>
          </a:prstGeom>
          <a:solidFill>
            <a:schemeClr val="bg1">
              <a:lumMod val="95000"/>
            </a:schemeClr>
          </a:solidFill>
        </p:spPr>
        <p:txBody>
          <a:bodyPr tIns="0"/>
          <a:lstStyle>
            <a:lvl1pPr marL="0" indent="0" algn="ctr">
              <a:buNone/>
              <a:defRPr sz="1000"/>
            </a:lvl1pPr>
          </a:lstStyle>
          <a:p>
            <a:r>
              <a:rPr lang="en-US"/>
              <a:t>Click icon to add picture</a:t>
            </a:r>
          </a:p>
        </p:txBody>
      </p:sp>
      <p:sp>
        <p:nvSpPr>
          <p:cNvPr id="34" name="Textplatzhalter 10"/>
          <p:cNvSpPr>
            <a:spLocks noGrp="1"/>
          </p:cNvSpPr>
          <p:nvPr>
            <p:ph type="body" sz="quarter" idx="24" hasCustomPrompt="1"/>
          </p:nvPr>
        </p:nvSpPr>
        <p:spPr>
          <a:xfrm>
            <a:off x="5758070"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5" name="Textplatzhalter 10"/>
          <p:cNvSpPr>
            <a:spLocks noGrp="1"/>
          </p:cNvSpPr>
          <p:nvPr>
            <p:ph type="body" sz="quarter" idx="25" hasCustomPrompt="1"/>
          </p:nvPr>
        </p:nvSpPr>
        <p:spPr>
          <a:xfrm>
            <a:off x="5758070"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F056291B-A240-4F2F-93A1-34447A945662}"/>
              </a:ext>
              <a:ext uri="{C183D7F6-B498-43B3-948B-1728B52AA6E4}">
                <adec:decorative xmlns:adec="http://schemas.microsoft.com/office/drawing/2017/decorative" val="1"/>
              </a:ext>
            </a:extLst>
          </p:cNvPr>
          <p:cNvSpPr>
            <a:spLocks noGrp="1"/>
          </p:cNvSpPr>
          <p:nvPr>
            <p:ph type="dt" sz="half" idx="26"/>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130FDCC4-5DBC-421B-B9BD-34F2689E2C52}"/>
              </a:ext>
              <a:ext uri="{C183D7F6-B498-43B3-948B-1728B52AA6E4}">
                <adec:decorative xmlns:adec="http://schemas.microsoft.com/office/drawing/2017/decorative" val="1"/>
              </a:ext>
            </a:extLst>
          </p:cNvPr>
          <p:cNvSpPr>
            <a:spLocks noGrp="1"/>
          </p:cNvSpPr>
          <p:nvPr>
            <p:ph type="ftr" sz="quarter" idx="27"/>
          </p:nvPr>
        </p:nvSpPr>
        <p:spPr/>
        <p:txBody>
          <a:bodyPr/>
          <a:lstStyle/>
          <a:p>
            <a:r>
              <a:rPr lang="en-US"/>
              <a:t>university of Stuttgart</a:t>
            </a:r>
            <a:endParaRPr lang="en-US" dirty="0"/>
          </a:p>
        </p:txBody>
      </p:sp>
      <p:sp>
        <p:nvSpPr>
          <p:cNvPr id="10" name="Foliennummernplatzhalter 9">
            <a:extLst>
              <a:ext uri="{FF2B5EF4-FFF2-40B4-BE49-F238E27FC236}">
                <a16:creationId xmlns:a16="http://schemas.microsoft.com/office/drawing/2014/main" id="{BEF8F6F0-1159-474F-AAEB-A33C1AB83485}"/>
              </a:ext>
              <a:ext uri="{C183D7F6-B498-43B3-948B-1728B52AA6E4}">
                <adec:decorative xmlns:adec="http://schemas.microsoft.com/office/drawing/2017/decorative" val="1"/>
              </a:ext>
            </a:extLst>
          </p:cNvPr>
          <p:cNvSpPr>
            <a:spLocks noGrp="1"/>
          </p:cNvSpPr>
          <p:nvPr>
            <p:ph type="sldNum" sz="quarter" idx="28"/>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58259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2 Institute Sublogo Kreis">
    <p:spTree>
      <p:nvGrpSpPr>
        <p:cNvPr id="1" name=""/>
        <p:cNvGrpSpPr/>
        <p:nvPr/>
      </p:nvGrpSpPr>
      <p:grpSpPr>
        <a:xfrm>
          <a:off x="0" y="0"/>
          <a:ext cx="0" cy="0"/>
          <a:chOff x="0" y="0"/>
          <a:chExt cx="0" cy="0"/>
        </a:xfrm>
      </p:grpSpPr>
      <p:pic>
        <p:nvPicPr>
          <p:cNvPr id="12" name="Grafik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171" y="344528"/>
            <a:ext cx="2056867" cy="431998"/>
          </a:xfrm>
          <a:prstGeom prst="rect">
            <a:avLst/>
          </a:prstGeom>
        </p:spPr>
      </p:pic>
      <p:sp>
        <p:nvSpPr>
          <p:cNvPr id="16" name="Textplatzhalter 9"/>
          <p:cNvSpPr>
            <a:spLocks noGrp="1"/>
          </p:cNvSpPr>
          <p:nvPr>
            <p:ph type="body" sz="quarter" idx="13" hasCustomPrompt="1"/>
          </p:nvPr>
        </p:nvSpPr>
        <p:spPr>
          <a:xfrm>
            <a:off x="936493" y="648000"/>
            <a:ext cx="2968261"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9" name="Bildplatzhalter 8"/>
          <p:cNvSpPr>
            <a:spLocks noGrp="1"/>
          </p:cNvSpPr>
          <p:nvPr>
            <p:ph type="pic" sz="quarter" idx="10"/>
          </p:nvPr>
        </p:nvSpPr>
        <p:spPr>
          <a:xfrm>
            <a:off x="0" y="1381126"/>
            <a:ext cx="7620000" cy="4335675"/>
          </a:xfrm>
          <a:solidFill>
            <a:schemeClr val="bg1">
              <a:lumMod val="85000"/>
            </a:schemeClr>
          </a:solidFill>
        </p:spPr>
        <p:txBody>
          <a:bodyPr lIns="72000"/>
          <a:lstStyle>
            <a:lvl1pPr marL="0" indent="0">
              <a:buNone/>
              <a:defRPr sz="1200"/>
            </a:lvl1pPr>
          </a:lstStyle>
          <a:p>
            <a:r>
              <a:rPr lang="en-US"/>
              <a:t>Click icon to add picture</a:t>
            </a:r>
            <a:endParaRPr lang="en-US" dirty="0"/>
          </a:p>
        </p:txBody>
      </p:sp>
      <p:sp>
        <p:nvSpPr>
          <p:cNvPr id="14" name="Titel 13">
            <a:extLst>
              <a:ext uri="{C183D7F6-B498-43B3-948B-1728B52AA6E4}">
                <adec:decorative xmlns:adec="http://schemas.microsoft.com/office/drawing/2017/decorative" val="1"/>
              </a:ext>
            </a:extLst>
          </p:cNvPr>
          <p:cNvSpPr>
            <a:spLocks noGrp="1"/>
          </p:cNvSpPr>
          <p:nvPr>
            <p:ph type="ctrTitle"/>
          </p:nvPr>
        </p:nvSpPr>
        <p:spPr>
          <a:xfrm>
            <a:off x="2984894" y="451027"/>
            <a:ext cx="4635106" cy="5265775"/>
          </a:xfrm>
          <a:custGeom>
            <a:avLst/>
            <a:gdLst>
              <a:gd name="connsiteX0" fmla="*/ 3097937 w 4635106"/>
              <a:gd name="connsiteY0" fmla="*/ 0 h 5265775"/>
              <a:gd name="connsiteX1" fmla="*/ 4574598 w 4635106"/>
              <a:gd name="connsiteY1" fmla="*/ 373905 h 5265775"/>
              <a:gd name="connsiteX2" fmla="*/ 4635106 w 4635106"/>
              <a:gd name="connsiteY2" fmla="*/ 410664 h 5265775"/>
              <a:gd name="connsiteX3" fmla="*/ 4635106 w 4635106"/>
              <a:gd name="connsiteY3" fmla="*/ 5265775 h 5265775"/>
              <a:gd name="connsiteX4" fmla="*/ 886703 w 4635106"/>
              <a:gd name="connsiteY4" fmla="*/ 5265775 h 5265775"/>
              <a:gd name="connsiteX5" fmla="*/ 707419 w 4635106"/>
              <a:gd name="connsiteY5" fmla="*/ 5068513 h 5265775"/>
              <a:gd name="connsiteX6" fmla="*/ 0 w 4635106"/>
              <a:gd name="connsiteY6" fmla="*/ 3097937 h 5265775"/>
              <a:gd name="connsiteX7" fmla="*/ 3097937 w 4635106"/>
              <a:gd name="connsiteY7" fmla="*/ 0 h 526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5106" h="5265775">
                <a:moveTo>
                  <a:pt x="3097937" y="0"/>
                </a:moveTo>
                <a:cubicBezTo>
                  <a:pt x="3632607" y="0"/>
                  <a:pt x="4135641" y="135449"/>
                  <a:pt x="4574598" y="373905"/>
                </a:cubicBezTo>
                <a:lnTo>
                  <a:pt x="4635106" y="410664"/>
                </a:lnTo>
                <a:lnTo>
                  <a:pt x="4635106" y="5265775"/>
                </a:lnTo>
                <a:lnTo>
                  <a:pt x="886703" y="5265775"/>
                </a:lnTo>
                <a:lnTo>
                  <a:pt x="707419" y="5068513"/>
                </a:lnTo>
                <a:cubicBezTo>
                  <a:pt x="265480" y="4533007"/>
                  <a:pt x="0" y="3846475"/>
                  <a:pt x="0" y="3097937"/>
                </a:cubicBezTo>
                <a:cubicBezTo>
                  <a:pt x="0" y="1386994"/>
                  <a:pt x="1386994" y="0"/>
                  <a:pt x="3097937" y="0"/>
                </a:cubicBezTo>
                <a:close/>
              </a:path>
            </a:pathLst>
          </a:custGeom>
          <a:solidFill>
            <a:schemeClr val="accent1"/>
          </a:solidFill>
        </p:spPr>
        <p:txBody>
          <a:bodyPr wrap="square" lIns="0" tIns="0" rIns="0" bIns="1260000" anchor="b" anchorCtr="0">
            <a:noAutofit/>
          </a:bodyPr>
          <a:lstStyle>
            <a:lvl1pPr marL="0" indent="0" algn="ctr">
              <a:lnSpc>
                <a:spcPct val="90000"/>
              </a:lnSpc>
              <a:defRPr sz="200" b="1" baseline="0">
                <a:solidFill>
                  <a:schemeClr val="accent1"/>
                </a:solidFill>
              </a:defRPr>
            </a:lvl1pPr>
          </a:lstStyle>
          <a:p>
            <a:r>
              <a:rPr lang="en-US"/>
              <a:t>Click to edit Master title style</a:t>
            </a:r>
            <a:endParaRPr lang="de-DE" dirty="0"/>
          </a:p>
        </p:txBody>
      </p:sp>
      <p:sp>
        <p:nvSpPr>
          <p:cNvPr id="11" name="Textplatzhalter 3"/>
          <p:cNvSpPr>
            <a:spLocks noGrp="1"/>
          </p:cNvSpPr>
          <p:nvPr>
            <p:ph type="body" sz="quarter" idx="16" hasCustomPrompt="1"/>
          </p:nvPr>
        </p:nvSpPr>
        <p:spPr>
          <a:xfrm>
            <a:off x="3705225" y="1573079"/>
            <a:ext cx="3638550" cy="3121003"/>
          </a:xfrm>
        </p:spPr>
        <p:txBody>
          <a:bodyPr anchor="b" anchorCtr="0"/>
          <a:lstStyle>
            <a:lvl1pPr marL="0" indent="0">
              <a:lnSpc>
                <a:spcPct val="90000"/>
              </a:lnSpc>
              <a:spcBef>
                <a:spcPts val="0"/>
              </a:spcBef>
              <a:buFontTx/>
              <a:buNone/>
              <a:defRPr sz="2800" b="1">
                <a:solidFill>
                  <a:schemeClr val="bg1"/>
                </a:solidFill>
                <a:highlight>
                  <a:srgbClr val="000000"/>
                </a:highlight>
              </a:defRPr>
            </a:lvl1pPr>
            <a:lvl2pPr marL="146826" indent="0">
              <a:buFontTx/>
              <a:buNone/>
              <a:defRPr sz="2800" b="1">
                <a:solidFill>
                  <a:schemeClr val="bg1"/>
                </a:solidFill>
              </a:defRPr>
            </a:lvl2pPr>
            <a:lvl3pPr marL="300266" indent="0">
              <a:buFontTx/>
              <a:buNone/>
              <a:defRPr sz="2800" b="1">
                <a:solidFill>
                  <a:schemeClr val="bg1"/>
                </a:solidFill>
              </a:defRPr>
            </a:lvl3pPr>
            <a:lvl4pPr marL="447092" indent="0">
              <a:buFontTx/>
              <a:buNone/>
              <a:defRPr sz="2800" b="1">
                <a:solidFill>
                  <a:schemeClr val="bg1"/>
                </a:solidFill>
              </a:defRPr>
            </a:lvl4pPr>
            <a:lvl5pPr marL="600532" indent="0">
              <a:buFontTx/>
              <a:buNone/>
              <a:defRPr sz="2800" b="1">
                <a:solidFill>
                  <a:schemeClr val="bg1"/>
                </a:solidFill>
              </a:defRPr>
            </a:lvl5pPr>
          </a:lstStyle>
          <a:p>
            <a:pPr lvl="0"/>
            <a:r>
              <a:rPr lang="de-DE" dirty="0"/>
              <a:t>Barrierefreier Titel – Text durch Klicken </a:t>
            </a:r>
            <a:br>
              <a:rPr lang="de-DE" dirty="0"/>
            </a:br>
            <a:r>
              <a:rPr lang="de-DE" dirty="0"/>
              <a:t>hinzufügen</a:t>
            </a:r>
          </a:p>
        </p:txBody>
      </p:sp>
      <p:sp>
        <p:nvSpPr>
          <p:cNvPr id="3" name="Subtitle 2"/>
          <p:cNvSpPr>
            <a:spLocks noGrp="1"/>
          </p:cNvSpPr>
          <p:nvPr>
            <p:ph type="subTitle" idx="1" hasCustomPrompt="1"/>
          </p:nvPr>
        </p:nvSpPr>
        <p:spPr>
          <a:xfrm>
            <a:off x="3705225" y="4748325"/>
            <a:ext cx="3638550" cy="428400"/>
          </a:xfrm>
        </p:spPr>
        <p:txBody>
          <a:bodyPr lIns="0" tIns="0" rIns="0" bIns="0">
            <a:noAutofit/>
          </a:bodyPr>
          <a:lstStyle>
            <a:lvl1pPr marL="0" indent="0" algn="l">
              <a:lnSpc>
                <a:spcPct val="100000"/>
              </a:lnSpc>
              <a:buNone/>
              <a:defRPr sz="1600">
                <a:solidFill>
                  <a:schemeClr val="bg1"/>
                </a:solidFill>
                <a:highlight>
                  <a:srgbClr val="000000"/>
                </a:highlight>
              </a:defRPr>
            </a:lvl1pPr>
            <a:lvl2pPr marL="285717" indent="0" algn="ctr">
              <a:buNone/>
              <a:defRPr sz="1250"/>
            </a:lvl2pPr>
            <a:lvl3pPr marL="571431" indent="0" algn="ctr">
              <a:buNone/>
              <a:defRPr sz="1125"/>
            </a:lvl3pPr>
            <a:lvl4pPr marL="857147" indent="0" algn="ctr">
              <a:buNone/>
              <a:defRPr sz="1000"/>
            </a:lvl4pPr>
            <a:lvl5pPr marL="1142863" indent="0" algn="ctr">
              <a:buNone/>
              <a:defRPr sz="1000"/>
            </a:lvl5pPr>
            <a:lvl6pPr marL="1428579" indent="0" algn="ctr">
              <a:buNone/>
              <a:defRPr sz="1000"/>
            </a:lvl6pPr>
            <a:lvl7pPr marL="1714293" indent="0" algn="ctr">
              <a:buNone/>
              <a:defRPr sz="1000"/>
            </a:lvl7pPr>
            <a:lvl8pPr marL="2000010" indent="0" algn="ctr">
              <a:buNone/>
              <a:defRPr sz="1000"/>
            </a:lvl8pPr>
            <a:lvl9pPr marL="2285727" indent="0" algn="ctr">
              <a:buNone/>
              <a:defRPr sz="1000"/>
            </a:lvl9pPr>
          </a:lstStyle>
          <a:p>
            <a:r>
              <a:rPr lang="de-DE" dirty="0"/>
              <a:t>Formatvorlage des Untertitelmasters durch Klicken bearbeiten</a:t>
            </a:r>
          </a:p>
        </p:txBody>
      </p:sp>
      <p:sp>
        <p:nvSpPr>
          <p:cNvPr id="10" name="Bildplatzhalter 4">
            <a:extLst>
              <a:ext uri="{C183D7F6-B498-43B3-948B-1728B52AA6E4}">
                <adec:decorative xmlns:adec="http://schemas.microsoft.com/office/drawing/2017/decorative" val="1"/>
              </a:ext>
            </a:extLst>
          </p:cNvPr>
          <p:cNvSpPr>
            <a:spLocks noGrp="1" noChangeAspect="1"/>
          </p:cNvSpPr>
          <p:nvPr>
            <p:ph type="pic" sz="quarter" idx="15" hasCustomPrompt="1"/>
          </p:nvPr>
        </p:nvSpPr>
        <p:spPr>
          <a:xfrm>
            <a:off x="1968124" y="2096931"/>
            <a:ext cx="1606735" cy="1557959"/>
          </a:xfrm>
          <a:prstGeom prst="ellipse">
            <a:avLst/>
          </a:prstGeom>
          <a:solidFill>
            <a:schemeClr val="bg1"/>
          </a:solidFill>
        </p:spPr>
        <p:txBody>
          <a:bodyPr/>
          <a:lstStyle>
            <a:lvl1pPr marL="0" indent="0">
              <a:buFontTx/>
              <a:buNone/>
              <a:defRPr sz="900" baseline="0"/>
            </a:lvl1pPr>
          </a:lstStyle>
          <a:p>
            <a:r>
              <a:rPr lang="de-DE" dirty="0" err="1"/>
              <a:t>Sublogo</a:t>
            </a:r>
            <a:r>
              <a:rPr lang="de-DE" dirty="0"/>
              <a:t> einfügen</a:t>
            </a:r>
          </a:p>
        </p:txBody>
      </p:sp>
    </p:spTree>
    <p:extLst>
      <p:ext uri="{BB962C8B-B14F-4D97-AF65-F5344CB8AC3E}">
        <p14:creationId xmlns:p14="http://schemas.microsoft.com/office/powerpoint/2010/main" val="3746232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t>Click to edit Master title style</a:t>
            </a:r>
            <a:endParaRPr lang="de-DE" dirty="0"/>
          </a:p>
        </p:txBody>
      </p:sp>
      <p:sp>
        <p:nvSpPr>
          <p:cNvPr id="8" name="Textplatzhalter 7"/>
          <p:cNvSpPr>
            <a:spLocks noGrp="1"/>
          </p:cNvSpPr>
          <p:nvPr>
            <p:ph type="body" sz="quarter" idx="13" hasCustomPrompt="1"/>
          </p:nvPr>
        </p:nvSpPr>
        <p:spPr>
          <a:xfrm>
            <a:off x="390000" y="716406"/>
            <a:ext cx="6840000" cy="276225"/>
          </a:xfrm>
        </p:spPr>
        <p:txBody>
          <a:bodyPr lIns="0" tIns="0" rIns="0" bIns="0"/>
          <a:lstStyle>
            <a:lvl1pPr marL="0" indent="0">
              <a:buNone/>
              <a:defRPr sz="1800" baseline="0"/>
            </a:lvl1pPr>
          </a:lstStyle>
          <a:p>
            <a:pPr lvl="0"/>
            <a:r>
              <a:rPr lang="de-DE" dirty="0"/>
              <a:t>Untertitel durch Klicken bearbeiten</a:t>
            </a:r>
          </a:p>
        </p:txBody>
      </p:sp>
      <p:sp>
        <p:nvSpPr>
          <p:cNvPr id="2" name="Datumsplatzhalter 1">
            <a:extLst>
              <a:ext uri="{FF2B5EF4-FFF2-40B4-BE49-F238E27FC236}">
                <a16:creationId xmlns:a16="http://schemas.microsoft.com/office/drawing/2014/main" id="{4F3E02D2-B4DD-4B18-B16D-42F506197EEE}"/>
              </a:ext>
              <a:ext uri="{C183D7F6-B498-43B3-948B-1728B52AA6E4}">
                <adec:decorative xmlns:adec="http://schemas.microsoft.com/office/drawing/2017/decorative" val="1"/>
              </a:ext>
            </a:extLst>
          </p:cNvPr>
          <p:cNvSpPr>
            <a:spLocks noGrp="1"/>
          </p:cNvSpPr>
          <p:nvPr>
            <p:ph type="dt" sz="half" idx="14"/>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1B2D78BF-34A9-419C-904E-23266DA49308}"/>
              </a:ext>
              <a:ext uri="{C183D7F6-B498-43B3-948B-1728B52AA6E4}">
                <adec:decorative xmlns:adec="http://schemas.microsoft.com/office/drawing/2017/decorative" val="1"/>
              </a:ext>
            </a:extLst>
          </p:cNvPr>
          <p:cNvSpPr>
            <a:spLocks noGrp="1"/>
          </p:cNvSpPr>
          <p:nvPr>
            <p:ph type="ftr" sz="quarter" idx="15"/>
          </p:nvPr>
        </p:nvSpPr>
        <p:spPr/>
        <p:txBody>
          <a:bodyPr/>
          <a:lstStyle/>
          <a:p>
            <a:r>
              <a:rPr lang="en-US"/>
              <a:t>university of Stuttgart</a:t>
            </a:r>
            <a:endParaRPr lang="en-US" dirty="0"/>
          </a:p>
        </p:txBody>
      </p:sp>
      <p:sp>
        <p:nvSpPr>
          <p:cNvPr id="9" name="Foliennummernplatzhalter 8">
            <a:extLst>
              <a:ext uri="{FF2B5EF4-FFF2-40B4-BE49-F238E27FC236}">
                <a16:creationId xmlns:a16="http://schemas.microsoft.com/office/drawing/2014/main" id="{CFA8145C-ADB4-48AD-A481-B8B40B13184E}"/>
              </a:ext>
              <a:ext uri="{C183D7F6-B498-43B3-948B-1728B52AA6E4}">
                <adec:decorative xmlns:adec="http://schemas.microsoft.com/office/drawing/2017/decorative" val="1"/>
              </a:ext>
            </a:extLst>
          </p:cNvPr>
          <p:cNvSpPr>
            <a:spLocks noGrp="1"/>
          </p:cNvSpPr>
          <p:nvPr>
            <p:ph type="sldNum" sz="quarter" idx="16"/>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471091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1B5A337E-8A5F-4D8B-8BFC-87A97EC57086}"/>
              </a:ext>
              <a:ext uri="{C183D7F6-B498-43B3-948B-1728B52AA6E4}">
                <adec:decorative xmlns:adec="http://schemas.microsoft.com/office/drawing/2017/decorative" val="1"/>
              </a:ext>
            </a:extLst>
          </p:cNvPr>
          <p:cNvSpPr>
            <a:spLocks noGrp="1"/>
          </p:cNvSpPr>
          <p:nvPr>
            <p:ph type="dt" sz="half" idx="10"/>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3AAC460F-88A1-4E6F-A1B3-69FFAA8BD72A}"/>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a:t>university of Stuttgart</a:t>
            </a:r>
            <a:endParaRPr lang="en-US" dirty="0"/>
          </a:p>
        </p:txBody>
      </p:sp>
      <p:sp>
        <p:nvSpPr>
          <p:cNvPr id="7" name="Foliennummernplatzhalter 6">
            <a:extLst>
              <a:ext uri="{FF2B5EF4-FFF2-40B4-BE49-F238E27FC236}">
                <a16:creationId xmlns:a16="http://schemas.microsoft.com/office/drawing/2014/main" id="{8DCDE781-678A-459B-8E37-8033F31C68F0}"/>
              </a:ex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539398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stitute_Schlussfolie">
    <p:spTree>
      <p:nvGrpSpPr>
        <p:cNvPr id="1" name=""/>
        <p:cNvGrpSpPr/>
        <p:nvPr/>
      </p:nvGrpSpPr>
      <p:grpSpPr>
        <a:xfrm>
          <a:off x="0" y="0"/>
          <a:ext cx="0" cy="0"/>
          <a:chOff x="0" y="0"/>
          <a:chExt cx="0" cy="0"/>
        </a:xfrm>
      </p:grpSpPr>
      <p:pic>
        <p:nvPicPr>
          <p:cNvPr id="17" name="Grafik 16">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171" y="344528"/>
            <a:ext cx="2056867" cy="431998"/>
          </a:xfrm>
          <a:prstGeom prst="rect">
            <a:avLst/>
          </a:prstGeom>
        </p:spPr>
      </p:pic>
      <p:sp>
        <p:nvSpPr>
          <p:cNvPr id="13" name="Textplatzhalter 9"/>
          <p:cNvSpPr>
            <a:spLocks noGrp="1"/>
          </p:cNvSpPr>
          <p:nvPr>
            <p:ph type="body" sz="quarter" idx="13" hasCustomPrompt="1"/>
          </p:nvPr>
        </p:nvSpPr>
        <p:spPr>
          <a:xfrm>
            <a:off x="928028" y="648000"/>
            <a:ext cx="2968261" cy="483423"/>
          </a:xfrm>
        </p:spPr>
        <p:txBody>
          <a:bodyPr/>
          <a:lstStyle>
            <a:lvl1pPr marL="0" indent="0">
              <a:lnSpc>
                <a:spcPct val="100000"/>
              </a:lnSpc>
              <a:buFontTx/>
              <a:buNone/>
              <a:defRPr sz="1000"/>
            </a:lvl1pPr>
          </a:lstStyle>
          <a:p>
            <a:pPr lvl="0"/>
            <a:r>
              <a:rPr lang="de-DE" dirty="0"/>
              <a:t>Institutsname max. 2-zeilig, bitte hier klicken und überschreiben</a:t>
            </a:r>
          </a:p>
        </p:txBody>
      </p:sp>
      <p:sp>
        <p:nvSpPr>
          <p:cNvPr id="16" name="Textfeld"/>
          <p:cNvSpPr txBox="1"/>
          <p:nvPr userDrawn="1"/>
        </p:nvSpPr>
        <p:spPr>
          <a:xfrm>
            <a:off x="396000" y="1486800"/>
            <a:ext cx="180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167"/>
              </a:spcBef>
              <a:spcAft>
                <a:spcPts val="0"/>
              </a:spcAft>
              <a:tabLst>
                <a:tab pos="451061" algn="l"/>
              </a:tabLst>
            </a:pPr>
            <a:r>
              <a:rPr lang="de-DE" sz="2000" b="1" dirty="0">
                <a:solidFill>
                  <a:schemeClr val="tx1"/>
                </a:solidFill>
              </a:rPr>
              <a:t>Vielen Dank!</a:t>
            </a:r>
          </a:p>
        </p:txBody>
      </p:sp>
      <p:sp>
        <p:nvSpPr>
          <p:cNvPr id="6" name="Bildplatzhalter 7">
            <a:extLst>
              <a:ext uri="{C183D7F6-B498-43B3-948B-1728B52AA6E4}">
                <adec:decorative xmlns:adec="http://schemas.microsoft.com/office/drawing/2017/decorative" val="1"/>
              </a:ext>
            </a:extLst>
          </p:cNvPr>
          <p:cNvSpPr>
            <a:spLocks noGrp="1"/>
          </p:cNvSpPr>
          <p:nvPr>
            <p:ph type="pic" sz="quarter" idx="14"/>
          </p:nvPr>
        </p:nvSpPr>
        <p:spPr>
          <a:xfrm>
            <a:off x="396000" y="2149167"/>
            <a:ext cx="1442516" cy="1442516"/>
          </a:xfrm>
          <a:prstGeom prst="ellipse">
            <a:avLst/>
          </a:prstGeom>
          <a:solidFill>
            <a:schemeClr val="bg1">
              <a:lumMod val="95000"/>
            </a:schemeClr>
          </a:solidFill>
        </p:spPr>
        <p:txBody>
          <a:bodyPr tIns="0"/>
          <a:lstStyle>
            <a:lvl1pPr marL="0" indent="0" algn="ctr">
              <a:buNone/>
              <a:defRPr sz="1000"/>
            </a:lvl1pPr>
          </a:lstStyle>
          <a:p>
            <a:r>
              <a:rPr lang="en-US"/>
              <a:t>Click icon to add picture</a:t>
            </a:r>
            <a:endParaRPr lang="en-US" dirty="0"/>
          </a:p>
        </p:txBody>
      </p:sp>
      <p:sp>
        <p:nvSpPr>
          <p:cNvPr id="19" name="Textplatzhalter 10"/>
          <p:cNvSpPr>
            <a:spLocks noGrp="1"/>
          </p:cNvSpPr>
          <p:nvPr>
            <p:ph type="body" sz="quarter" idx="22" hasCustomPrompt="1"/>
          </p:nvPr>
        </p:nvSpPr>
        <p:spPr>
          <a:xfrm>
            <a:off x="2047400" y="2325600"/>
            <a:ext cx="3290054" cy="216000"/>
          </a:xfrm>
        </p:spPr>
        <p:txBody>
          <a:bodyPr/>
          <a:lstStyle>
            <a:lvl1pPr marL="0" indent="0">
              <a:buNone/>
              <a:defRPr sz="12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0" name="E-Mail">
            <a:extLst>
              <a:ext uri="{FF2B5EF4-FFF2-40B4-BE49-F238E27FC236}">
                <a16:creationId xmlns:a16="http://schemas.microsoft.com/office/drawing/2014/main" id="{A43F077D-71D9-46E0-BA84-58DE1DEA47D9}"/>
              </a:ext>
            </a:extLst>
          </p:cNvPr>
          <p:cNvSpPr>
            <a:spLocks noGrp="1"/>
          </p:cNvSpPr>
          <p:nvPr>
            <p:ph type="body" sz="quarter" idx="31" hasCustomPrompt="1"/>
          </p:nvPr>
        </p:nvSpPr>
        <p:spPr>
          <a:xfrm>
            <a:off x="2047400" y="2757117"/>
            <a:ext cx="542646" cy="216482"/>
          </a:xfrm>
        </p:spPr>
        <p:txBody>
          <a:bodyPr/>
          <a:lstStyle>
            <a:lvl1pPr>
              <a:buFontTx/>
              <a:buNone/>
              <a:defRPr lang="de-DE" sz="1200" b="0" kern="1200" dirty="0" smtClean="0">
                <a:solidFill>
                  <a:schemeClr val="tx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31" rtl="0" eaLnBrk="1" latinLnBrk="0" hangingPunct="1">
              <a:lnSpc>
                <a:spcPct val="120000"/>
              </a:lnSpc>
              <a:spcBef>
                <a:spcPts val="625"/>
              </a:spcBef>
              <a:buClr>
                <a:schemeClr val="accent1"/>
              </a:buClr>
              <a:buFont typeface="Arial" panose="020B0604020202020204" pitchFamily="34" charset="0"/>
              <a:buNone/>
            </a:pPr>
            <a:r>
              <a:rPr lang="de-DE" dirty="0"/>
              <a:t>E-Mail</a:t>
            </a:r>
          </a:p>
        </p:txBody>
      </p:sp>
      <p:sp>
        <p:nvSpPr>
          <p:cNvPr id="27" name="Email Adresse">
            <a:extLst>
              <a:ext uri="{FF2B5EF4-FFF2-40B4-BE49-F238E27FC236}">
                <a16:creationId xmlns:a16="http://schemas.microsoft.com/office/drawing/2014/main" id="{A1322FEB-47A4-4374-AAD3-156CC34E420B}"/>
              </a:ext>
            </a:extLst>
          </p:cNvPr>
          <p:cNvSpPr>
            <a:spLocks noGrp="1"/>
          </p:cNvSpPr>
          <p:nvPr>
            <p:ph type="body" sz="quarter" idx="26" hasCustomPrompt="1"/>
          </p:nvPr>
        </p:nvSpPr>
        <p:spPr>
          <a:xfrm>
            <a:off x="2590047" y="2757117"/>
            <a:ext cx="2747409"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35" name="Telefonnummer">
            <a:extLst>
              <a:ext uri="{FF2B5EF4-FFF2-40B4-BE49-F238E27FC236}">
                <a16:creationId xmlns:a16="http://schemas.microsoft.com/office/drawing/2014/main" id="{01B42A5A-F657-48EC-BB09-3F9757C85C20}"/>
              </a:ext>
            </a:extLst>
          </p:cNvPr>
          <p:cNvSpPr>
            <a:spLocks noGrp="1"/>
          </p:cNvSpPr>
          <p:nvPr>
            <p:ph type="body" sz="quarter" idx="36" hasCustomPrompt="1"/>
          </p:nvPr>
        </p:nvSpPr>
        <p:spPr>
          <a:xfrm>
            <a:off x="2047401" y="2988485"/>
            <a:ext cx="1745931"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Telefon +49 (0) 711 685-</a:t>
            </a:r>
          </a:p>
        </p:txBody>
      </p:sp>
      <p:sp>
        <p:nvSpPr>
          <p:cNvPr id="29" name="Durchwahl">
            <a:extLst>
              <a:ext uri="{FF2B5EF4-FFF2-40B4-BE49-F238E27FC236}">
                <a16:creationId xmlns:a16="http://schemas.microsoft.com/office/drawing/2014/main" id="{7726C7E1-215D-4D33-833A-AC95E22CC785}"/>
              </a:ext>
            </a:extLst>
          </p:cNvPr>
          <p:cNvSpPr>
            <a:spLocks noGrp="1"/>
          </p:cNvSpPr>
          <p:nvPr>
            <p:ph type="body" sz="quarter" idx="23" hasCustomPrompt="1"/>
          </p:nvPr>
        </p:nvSpPr>
        <p:spPr>
          <a:xfrm>
            <a:off x="3704751" y="2988485"/>
            <a:ext cx="649267"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0" name="www">
            <a:extLst>
              <a:ext uri="{FF2B5EF4-FFF2-40B4-BE49-F238E27FC236}">
                <a16:creationId xmlns:a16="http://schemas.microsoft.com/office/drawing/2014/main" id="{FBFC000E-733C-406F-B662-F39F7BC81515}"/>
              </a:ext>
            </a:extLst>
          </p:cNvPr>
          <p:cNvSpPr>
            <a:spLocks noGrp="1"/>
          </p:cNvSpPr>
          <p:nvPr>
            <p:ph type="body" sz="quarter" idx="33" hasCustomPrompt="1"/>
          </p:nvPr>
        </p:nvSpPr>
        <p:spPr>
          <a:xfrm>
            <a:off x="2047401" y="3249158"/>
            <a:ext cx="364806"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1" name="Webadresse">
            <a:extLst>
              <a:ext uri="{FF2B5EF4-FFF2-40B4-BE49-F238E27FC236}">
                <a16:creationId xmlns:a16="http://schemas.microsoft.com/office/drawing/2014/main" id="{5F5B3CDA-9DFD-4FBA-8D46-2DFE1632D4B0}"/>
              </a:ext>
            </a:extLst>
          </p:cNvPr>
          <p:cNvSpPr>
            <a:spLocks noGrp="1"/>
          </p:cNvSpPr>
          <p:nvPr>
            <p:ph type="body" sz="quarter" idx="24" hasCustomPrompt="1"/>
          </p:nvPr>
        </p:nvSpPr>
        <p:spPr>
          <a:xfrm>
            <a:off x="2412209" y="3249158"/>
            <a:ext cx="1838323"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32" name="Universität Stuttgart">
            <a:extLst>
              <a:ext uri="{FF2B5EF4-FFF2-40B4-BE49-F238E27FC236}">
                <a16:creationId xmlns:a16="http://schemas.microsoft.com/office/drawing/2014/main" id="{A764DEB1-79B1-4247-8081-632B01A6CDDF}"/>
              </a:ext>
            </a:extLst>
          </p:cNvPr>
          <p:cNvSpPr>
            <a:spLocks noGrp="1"/>
          </p:cNvSpPr>
          <p:nvPr>
            <p:ph type="body" sz="quarter" idx="34" hasCustomPrompt="1"/>
          </p:nvPr>
        </p:nvSpPr>
        <p:spPr>
          <a:xfrm>
            <a:off x="2047400" y="3693602"/>
            <a:ext cx="2500012" cy="218691"/>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31" rtl="0" eaLnBrk="1" latinLnBrk="0" hangingPunct="1">
              <a:lnSpc>
                <a:spcPct val="120000"/>
              </a:lnSpc>
              <a:spcBef>
                <a:spcPts val="625"/>
              </a:spcBef>
              <a:spcAft>
                <a:spcPts val="0"/>
              </a:spcAft>
              <a:buClr>
                <a:schemeClr val="accent1"/>
              </a:buClr>
              <a:buFont typeface="Arial" panose="020B0604020202020204" pitchFamily="34" charset="0"/>
              <a:buNone/>
              <a:tabLst>
                <a:tab pos="541317" algn="l"/>
              </a:tabLst>
            </a:pPr>
            <a:r>
              <a:rPr lang="de-DE" dirty="0"/>
              <a:t>Universität Stuttgart</a:t>
            </a:r>
          </a:p>
        </p:txBody>
      </p:sp>
      <p:sp>
        <p:nvSpPr>
          <p:cNvPr id="33" name="Abteilung Institut">
            <a:extLst>
              <a:ext uri="{FF2B5EF4-FFF2-40B4-BE49-F238E27FC236}">
                <a16:creationId xmlns:a16="http://schemas.microsoft.com/office/drawing/2014/main" id="{BABB2DA4-9AC3-4D84-8BD1-4967FDD83F26}"/>
              </a:ext>
            </a:extLst>
          </p:cNvPr>
          <p:cNvSpPr>
            <a:spLocks noGrp="1"/>
          </p:cNvSpPr>
          <p:nvPr>
            <p:ph type="body" sz="quarter" idx="25" hasCustomPrompt="1"/>
          </p:nvPr>
        </p:nvSpPr>
        <p:spPr>
          <a:xfrm>
            <a:off x="2047400" y="3932546"/>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Abteilung oder Institutsname</a:t>
            </a:r>
          </a:p>
        </p:txBody>
      </p:sp>
      <p:sp>
        <p:nvSpPr>
          <p:cNvPr id="34" name="Adressfeld">
            <a:extLst>
              <a:ext uri="{FF2B5EF4-FFF2-40B4-BE49-F238E27FC236}">
                <a16:creationId xmlns:a16="http://schemas.microsoft.com/office/drawing/2014/main" id="{4541C919-D40F-454E-8191-1DF876837ACD}"/>
              </a:ext>
            </a:extLst>
          </p:cNvPr>
          <p:cNvSpPr>
            <a:spLocks noGrp="1"/>
          </p:cNvSpPr>
          <p:nvPr>
            <p:ph type="body" sz="quarter" idx="21" hasCustomPrompt="1"/>
          </p:nvPr>
        </p:nvSpPr>
        <p:spPr>
          <a:xfrm>
            <a:off x="2047400" y="4168800"/>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a:t>
            </a:r>
          </a:p>
        </p:txBody>
      </p:sp>
    </p:spTree>
    <p:extLst>
      <p:ext uri="{BB962C8B-B14F-4D97-AF65-F5344CB8AC3E}">
        <p14:creationId xmlns:p14="http://schemas.microsoft.com/office/powerpoint/2010/main" val="651486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stitute_Schlussfolie bla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8" name="Grafik 27">
            <a:extLst>
              <a:ext uri="{C183D7F6-B498-43B3-948B-1728B52AA6E4}">
                <adec:decorative xmlns:adec="http://schemas.microsoft.com/office/drawing/2017/decorative" val="1"/>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392401" y="344528"/>
            <a:ext cx="2056867" cy="431998"/>
          </a:xfrm>
          <a:prstGeom prst="rect">
            <a:avLst/>
          </a:prstGeom>
        </p:spPr>
      </p:pic>
      <p:sp>
        <p:nvSpPr>
          <p:cNvPr id="14" name="Textplatzhalter 9"/>
          <p:cNvSpPr>
            <a:spLocks noGrp="1"/>
          </p:cNvSpPr>
          <p:nvPr>
            <p:ph type="body" sz="quarter" idx="13" hasCustomPrompt="1"/>
          </p:nvPr>
        </p:nvSpPr>
        <p:spPr>
          <a:xfrm>
            <a:off x="928028" y="648000"/>
            <a:ext cx="2968261" cy="483423"/>
          </a:xfrm>
        </p:spPr>
        <p:txBody>
          <a:bodyPr/>
          <a:lstStyle>
            <a:lvl1pPr marL="0" indent="0">
              <a:lnSpc>
                <a:spcPct val="100000"/>
              </a:lnSpc>
              <a:buFontTx/>
              <a:buNone/>
              <a:defRPr sz="1000">
                <a:solidFill>
                  <a:schemeClr val="bg1"/>
                </a:solidFill>
              </a:defRPr>
            </a:lvl1pPr>
          </a:lstStyle>
          <a:p>
            <a:pPr lvl="0"/>
            <a:r>
              <a:rPr lang="de-DE" dirty="0"/>
              <a:t>Institutsname max. 2-zeilig, bitte hier klicken und überschreiben</a:t>
            </a:r>
          </a:p>
        </p:txBody>
      </p:sp>
      <p:sp>
        <p:nvSpPr>
          <p:cNvPr id="18" name="Textfeld"/>
          <p:cNvSpPr txBox="1"/>
          <p:nvPr userDrawn="1"/>
        </p:nvSpPr>
        <p:spPr>
          <a:xfrm>
            <a:off x="396000" y="1486800"/>
            <a:ext cx="180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167"/>
              </a:spcBef>
              <a:spcAft>
                <a:spcPts val="0"/>
              </a:spcAft>
              <a:tabLst>
                <a:tab pos="451061" algn="l"/>
              </a:tabLst>
            </a:pPr>
            <a:r>
              <a:rPr lang="de-DE" sz="2000" b="1" dirty="0">
                <a:solidFill>
                  <a:schemeClr val="bg1"/>
                </a:solidFill>
              </a:rPr>
              <a:t>Vielen Dank!</a:t>
            </a:r>
          </a:p>
        </p:txBody>
      </p:sp>
      <p:sp>
        <p:nvSpPr>
          <p:cNvPr id="17" name="Bildplatzhalter 7">
            <a:extLst>
              <a:ext uri="{C183D7F6-B498-43B3-948B-1728B52AA6E4}">
                <adec:decorative xmlns:adec="http://schemas.microsoft.com/office/drawing/2017/decorative" val="1"/>
              </a:ext>
            </a:extLst>
          </p:cNvPr>
          <p:cNvSpPr>
            <a:spLocks noGrp="1"/>
          </p:cNvSpPr>
          <p:nvPr>
            <p:ph type="pic" sz="quarter" idx="14"/>
          </p:nvPr>
        </p:nvSpPr>
        <p:spPr>
          <a:xfrm>
            <a:off x="396000" y="2149167"/>
            <a:ext cx="1442516" cy="1442516"/>
          </a:xfrm>
          <a:prstGeom prst="ellipse">
            <a:avLst/>
          </a:prstGeom>
          <a:solidFill>
            <a:schemeClr val="bg1"/>
          </a:solidFill>
        </p:spPr>
        <p:txBody>
          <a:bodyPr tIns="0"/>
          <a:lstStyle>
            <a:lvl1pPr marL="0" indent="0" algn="ctr">
              <a:buNone/>
              <a:defRPr sz="1000"/>
            </a:lvl1pPr>
          </a:lstStyle>
          <a:p>
            <a:r>
              <a:rPr lang="en-US"/>
              <a:t>Click icon to add picture</a:t>
            </a:r>
            <a:endParaRPr lang="en-US" dirty="0"/>
          </a:p>
        </p:txBody>
      </p:sp>
      <p:sp>
        <p:nvSpPr>
          <p:cNvPr id="21" name="Textplatzhalter 10"/>
          <p:cNvSpPr>
            <a:spLocks noGrp="1"/>
          </p:cNvSpPr>
          <p:nvPr>
            <p:ph type="body" sz="quarter" idx="22" hasCustomPrompt="1"/>
          </p:nvPr>
        </p:nvSpPr>
        <p:spPr>
          <a:xfrm>
            <a:off x="2047400" y="2325600"/>
            <a:ext cx="3290054" cy="216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2" name="E-Mail">
            <a:extLst>
              <a:ext uri="{FF2B5EF4-FFF2-40B4-BE49-F238E27FC236}">
                <a16:creationId xmlns:a16="http://schemas.microsoft.com/office/drawing/2014/main" id="{29CD7F5A-BA88-4BFD-BF2B-C79FE17BDF0B}"/>
              </a:ext>
            </a:extLst>
          </p:cNvPr>
          <p:cNvSpPr>
            <a:spLocks noGrp="1"/>
          </p:cNvSpPr>
          <p:nvPr>
            <p:ph type="body" sz="quarter" idx="31" hasCustomPrompt="1"/>
          </p:nvPr>
        </p:nvSpPr>
        <p:spPr>
          <a:xfrm>
            <a:off x="2047400" y="2757117"/>
            <a:ext cx="542646" cy="216482"/>
          </a:xfrm>
        </p:spPr>
        <p:txBody>
          <a:bodyPr/>
          <a:lstStyle>
            <a:lvl1pPr>
              <a:buFontTx/>
              <a:buNone/>
              <a:defRPr lang="de-DE" sz="1200" b="0" kern="1200" dirty="0" smtClean="0">
                <a:solidFill>
                  <a:schemeClr val="bg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31" rtl="0" eaLnBrk="1" latinLnBrk="0" hangingPunct="1">
              <a:lnSpc>
                <a:spcPct val="120000"/>
              </a:lnSpc>
              <a:spcBef>
                <a:spcPts val="625"/>
              </a:spcBef>
              <a:buClr>
                <a:schemeClr val="accent1"/>
              </a:buClr>
              <a:buFont typeface="Arial" panose="020B0604020202020204" pitchFamily="34" charset="0"/>
              <a:buNone/>
            </a:pPr>
            <a:r>
              <a:rPr lang="de-DE" dirty="0"/>
              <a:t>E-Mail</a:t>
            </a:r>
          </a:p>
        </p:txBody>
      </p:sp>
      <p:sp>
        <p:nvSpPr>
          <p:cNvPr id="29" name="Email Adresse">
            <a:extLst>
              <a:ext uri="{FF2B5EF4-FFF2-40B4-BE49-F238E27FC236}">
                <a16:creationId xmlns:a16="http://schemas.microsoft.com/office/drawing/2014/main" id="{BC102BA4-B53E-4603-BABE-132E88E8F726}"/>
              </a:ext>
            </a:extLst>
          </p:cNvPr>
          <p:cNvSpPr>
            <a:spLocks noGrp="1"/>
          </p:cNvSpPr>
          <p:nvPr>
            <p:ph type="body" sz="quarter" idx="26" hasCustomPrompt="1"/>
          </p:nvPr>
        </p:nvSpPr>
        <p:spPr>
          <a:xfrm>
            <a:off x="2590047" y="2757117"/>
            <a:ext cx="2747409"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37" name="Telefonnummer">
            <a:extLst>
              <a:ext uri="{FF2B5EF4-FFF2-40B4-BE49-F238E27FC236}">
                <a16:creationId xmlns:a16="http://schemas.microsoft.com/office/drawing/2014/main" id="{5565AB52-0CE4-4A86-90F6-BB61F8D68D84}"/>
              </a:ext>
            </a:extLst>
          </p:cNvPr>
          <p:cNvSpPr>
            <a:spLocks noGrp="1"/>
          </p:cNvSpPr>
          <p:nvPr>
            <p:ph type="body" sz="quarter" idx="36" hasCustomPrompt="1"/>
          </p:nvPr>
        </p:nvSpPr>
        <p:spPr>
          <a:xfrm>
            <a:off x="2047401" y="2988485"/>
            <a:ext cx="1745931" cy="245786"/>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Telefon +49 (0) 711 685-</a:t>
            </a:r>
          </a:p>
        </p:txBody>
      </p:sp>
      <p:sp>
        <p:nvSpPr>
          <p:cNvPr id="31" name="Durchwahl">
            <a:extLst>
              <a:ext uri="{FF2B5EF4-FFF2-40B4-BE49-F238E27FC236}">
                <a16:creationId xmlns:a16="http://schemas.microsoft.com/office/drawing/2014/main" id="{D018A7D5-AE0F-4F24-BFAC-5648647E289F}"/>
              </a:ext>
            </a:extLst>
          </p:cNvPr>
          <p:cNvSpPr>
            <a:spLocks noGrp="1"/>
          </p:cNvSpPr>
          <p:nvPr>
            <p:ph type="body" sz="quarter" idx="23" hasCustomPrompt="1"/>
          </p:nvPr>
        </p:nvSpPr>
        <p:spPr>
          <a:xfrm>
            <a:off x="3704751" y="2988485"/>
            <a:ext cx="649267" cy="245786"/>
          </a:xfrm>
        </p:spPr>
        <p:txBody>
          <a:bodyPr/>
          <a:lstStyle>
            <a:lvl1pPr marL="0" indent="0">
              <a:spcBef>
                <a:spcPts val="0"/>
              </a:spcBef>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2" name="www">
            <a:extLst>
              <a:ext uri="{FF2B5EF4-FFF2-40B4-BE49-F238E27FC236}">
                <a16:creationId xmlns:a16="http://schemas.microsoft.com/office/drawing/2014/main" id="{12B35377-030E-403D-AC2E-C10985C7FF6B}"/>
              </a:ext>
            </a:extLst>
          </p:cNvPr>
          <p:cNvSpPr>
            <a:spLocks noGrp="1"/>
          </p:cNvSpPr>
          <p:nvPr>
            <p:ph type="body" sz="quarter" idx="33" hasCustomPrompt="1"/>
          </p:nvPr>
        </p:nvSpPr>
        <p:spPr>
          <a:xfrm>
            <a:off x="2047401" y="3249158"/>
            <a:ext cx="364806"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3" name="Webadresse">
            <a:extLst>
              <a:ext uri="{FF2B5EF4-FFF2-40B4-BE49-F238E27FC236}">
                <a16:creationId xmlns:a16="http://schemas.microsoft.com/office/drawing/2014/main" id="{62BC1ECD-9324-4C19-8044-BC9AD3D05223}"/>
              </a:ext>
            </a:extLst>
          </p:cNvPr>
          <p:cNvSpPr>
            <a:spLocks noGrp="1"/>
          </p:cNvSpPr>
          <p:nvPr>
            <p:ph type="body" sz="quarter" idx="24" hasCustomPrompt="1"/>
          </p:nvPr>
        </p:nvSpPr>
        <p:spPr>
          <a:xfrm>
            <a:off x="2412209" y="3249158"/>
            <a:ext cx="1838323"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 eingeben</a:t>
            </a:r>
          </a:p>
        </p:txBody>
      </p:sp>
      <p:sp>
        <p:nvSpPr>
          <p:cNvPr id="34" name="Universität Stuttgart">
            <a:extLst>
              <a:ext uri="{FF2B5EF4-FFF2-40B4-BE49-F238E27FC236}">
                <a16:creationId xmlns:a16="http://schemas.microsoft.com/office/drawing/2014/main" id="{950C253B-5729-4A8C-BD8F-E6BAB628C686}"/>
              </a:ext>
            </a:extLst>
          </p:cNvPr>
          <p:cNvSpPr>
            <a:spLocks noGrp="1"/>
          </p:cNvSpPr>
          <p:nvPr>
            <p:ph type="body" sz="quarter" idx="34" hasCustomPrompt="1"/>
          </p:nvPr>
        </p:nvSpPr>
        <p:spPr>
          <a:xfrm>
            <a:off x="2047400" y="3693602"/>
            <a:ext cx="2500012" cy="218691"/>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31" rtl="0" eaLnBrk="1" latinLnBrk="0" hangingPunct="1">
              <a:lnSpc>
                <a:spcPct val="120000"/>
              </a:lnSpc>
              <a:spcBef>
                <a:spcPts val="625"/>
              </a:spcBef>
              <a:spcAft>
                <a:spcPts val="0"/>
              </a:spcAft>
              <a:buClr>
                <a:schemeClr val="accent1"/>
              </a:buClr>
              <a:buFont typeface="Arial" panose="020B0604020202020204" pitchFamily="34" charset="0"/>
              <a:buNone/>
              <a:tabLst>
                <a:tab pos="541317" algn="l"/>
              </a:tabLst>
            </a:pPr>
            <a:r>
              <a:rPr lang="de-DE" dirty="0"/>
              <a:t>Universität Stuttgart</a:t>
            </a:r>
          </a:p>
        </p:txBody>
      </p:sp>
      <p:sp>
        <p:nvSpPr>
          <p:cNvPr id="35" name="Abteilung Institut">
            <a:extLst>
              <a:ext uri="{FF2B5EF4-FFF2-40B4-BE49-F238E27FC236}">
                <a16:creationId xmlns:a16="http://schemas.microsoft.com/office/drawing/2014/main" id="{7B35A610-30BC-40D5-9332-0548BFCA46D5}"/>
              </a:ext>
            </a:extLst>
          </p:cNvPr>
          <p:cNvSpPr>
            <a:spLocks noGrp="1"/>
          </p:cNvSpPr>
          <p:nvPr>
            <p:ph type="body" sz="quarter" idx="25" hasCustomPrompt="1"/>
          </p:nvPr>
        </p:nvSpPr>
        <p:spPr>
          <a:xfrm>
            <a:off x="2047400" y="3932546"/>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Abteilung oder Institutsname</a:t>
            </a:r>
          </a:p>
        </p:txBody>
      </p:sp>
      <p:sp>
        <p:nvSpPr>
          <p:cNvPr id="36" name="Adressfeld">
            <a:extLst>
              <a:ext uri="{FF2B5EF4-FFF2-40B4-BE49-F238E27FC236}">
                <a16:creationId xmlns:a16="http://schemas.microsoft.com/office/drawing/2014/main" id="{043B5BA8-0BD5-4265-9394-7AC7B50C4D6D}"/>
              </a:ext>
            </a:extLst>
          </p:cNvPr>
          <p:cNvSpPr>
            <a:spLocks noGrp="1"/>
          </p:cNvSpPr>
          <p:nvPr>
            <p:ph type="body" sz="quarter" idx="21" hasCustomPrompt="1"/>
          </p:nvPr>
        </p:nvSpPr>
        <p:spPr>
          <a:xfrm>
            <a:off x="2047400" y="4168800"/>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Adresse</a:t>
            </a:r>
          </a:p>
        </p:txBody>
      </p:sp>
    </p:spTree>
    <p:extLst>
      <p:ext uri="{BB962C8B-B14F-4D97-AF65-F5344CB8AC3E}">
        <p14:creationId xmlns:p14="http://schemas.microsoft.com/office/powerpoint/2010/main" val="219271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3 Institute Bild im Kreis">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171" y="344528"/>
            <a:ext cx="2056867" cy="431998"/>
          </a:xfrm>
          <a:prstGeom prst="rect">
            <a:avLst/>
          </a:prstGeom>
        </p:spPr>
      </p:pic>
      <p:sp>
        <p:nvSpPr>
          <p:cNvPr id="16" name="Textplatzhalter 9"/>
          <p:cNvSpPr>
            <a:spLocks noGrp="1"/>
          </p:cNvSpPr>
          <p:nvPr>
            <p:ph type="body" sz="quarter" idx="13" hasCustomPrompt="1"/>
          </p:nvPr>
        </p:nvSpPr>
        <p:spPr>
          <a:xfrm>
            <a:off x="936493" y="648000"/>
            <a:ext cx="2968261"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4" name="Rechteck 3">
            <a:extLst>
              <a:ext uri="{C183D7F6-B498-43B3-948B-1728B52AA6E4}">
                <adec:decorative xmlns:adec="http://schemas.microsoft.com/office/drawing/2017/decorative" val="1"/>
              </a:ext>
            </a:extLst>
          </p:cNvPr>
          <p:cNvSpPr/>
          <p:nvPr userDrawn="1"/>
        </p:nvSpPr>
        <p:spPr>
          <a:xfrm>
            <a:off x="0" y="1381126"/>
            <a:ext cx="7620000" cy="4335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3" name="Textplatzhalter 2"/>
          <p:cNvSpPr>
            <a:spLocks noGrp="1"/>
          </p:cNvSpPr>
          <p:nvPr>
            <p:ph type="body" sz="quarter" idx="18" hasCustomPrompt="1"/>
          </p:nvPr>
        </p:nvSpPr>
        <p:spPr>
          <a:xfrm>
            <a:off x="390525" y="1508124"/>
            <a:ext cx="3557588" cy="3024000"/>
          </a:xfrm>
        </p:spPr>
        <p:txBody>
          <a:bodyPr/>
          <a:lstStyle>
            <a:lvl1pPr marL="0" indent="0">
              <a:lnSpc>
                <a:spcPct val="90000"/>
              </a:lnSpc>
              <a:buFontTx/>
              <a:buNone/>
              <a:defRPr sz="2800" b="1">
                <a:solidFill>
                  <a:schemeClr val="bg1"/>
                </a:solidFill>
              </a:defRPr>
            </a:lvl1pPr>
            <a:lvl2pPr marL="146826" indent="0">
              <a:lnSpc>
                <a:spcPct val="90000"/>
              </a:lnSpc>
              <a:buFontTx/>
              <a:buNone/>
              <a:defRPr sz="2800" b="1">
                <a:solidFill>
                  <a:schemeClr val="bg1"/>
                </a:solidFill>
              </a:defRPr>
            </a:lvl2pPr>
            <a:lvl3pPr marL="300266" indent="0">
              <a:lnSpc>
                <a:spcPct val="90000"/>
              </a:lnSpc>
              <a:buFontTx/>
              <a:buNone/>
              <a:defRPr sz="2800" b="1">
                <a:solidFill>
                  <a:schemeClr val="bg1"/>
                </a:solidFill>
              </a:defRPr>
            </a:lvl3pPr>
            <a:lvl4pPr marL="447092" indent="0">
              <a:lnSpc>
                <a:spcPct val="90000"/>
              </a:lnSpc>
              <a:buFontTx/>
              <a:buNone/>
              <a:defRPr sz="2800" b="1">
                <a:solidFill>
                  <a:schemeClr val="bg1"/>
                </a:solidFill>
              </a:defRPr>
            </a:lvl4pPr>
            <a:lvl5pPr marL="600532" indent="0">
              <a:lnSpc>
                <a:spcPct val="90000"/>
              </a:lnSpc>
              <a:buFontTx/>
              <a:buNone/>
              <a:defRPr sz="2800" b="1">
                <a:solidFill>
                  <a:schemeClr val="bg1"/>
                </a:solidFill>
              </a:defRPr>
            </a:lvl5pPr>
          </a:lstStyle>
          <a:p>
            <a:pPr lvl="0"/>
            <a:r>
              <a:rPr lang="de-DE" dirty="0"/>
              <a:t>Barrierefreier Titel – Text durch Klicken hinzufügen</a:t>
            </a:r>
          </a:p>
        </p:txBody>
      </p:sp>
      <p:sp>
        <p:nvSpPr>
          <p:cNvPr id="12" name="Subtitle 2"/>
          <p:cNvSpPr>
            <a:spLocks noGrp="1"/>
          </p:cNvSpPr>
          <p:nvPr>
            <p:ph type="subTitle" idx="1"/>
          </p:nvPr>
        </p:nvSpPr>
        <p:spPr>
          <a:xfrm>
            <a:off x="390525" y="4629845"/>
            <a:ext cx="3558208" cy="450078"/>
          </a:xfrm>
        </p:spPr>
        <p:txBody>
          <a:bodyPr lIns="0" tIns="0" rIns="0" bIns="0">
            <a:noAutofit/>
          </a:bodyPr>
          <a:lstStyle>
            <a:lvl1pPr marL="0" indent="0" algn="l">
              <a:lnSpc>
                <a:spcPct val="100000"/>
              </a:lnSpc>
              <a:buNone/>
              <a:defRPr sz="1600">
                <a:solidFill>
                  <a:schemeClr val="bg1"/>
                </a:solidFill>
              </a:defRPr>
            </a:lvl1pPr>
            <a:lvl2pPr marL="285717" indent="0" algn="ctr">
              <a:buNone/>
              <a:defRPr sz="1250"/>
            </a:lvl2pPr>
            <a:lvl3pPr marL="571431" indent="0" algn="ctr">
              <a:buNone/>
              <a:defRPr sz="1125"/>
            </a:lvl3pPr>
            <a:lvl4pPr marL="857147" indent="0" algn="ctr">
              <a:buNone/>
              <a:defRPr sz="1000"/>
            </a:lvl4pPr>
            <a:lvl5pPr marL="1142863" indent="0" algn="ctr">
              <a:buNone/>
              <a:defRPr sz="1000"/>
            </a:lvl5pPr>
            <a:lvl6pPr marL="1428579" indent="0" algn="ctr">
              <a:buNone/>
              <a:defRPr sz="1000"/>
            </a:lvl6pPr>
            <a:lvl7pPr marL="1714293" indent="0" algn="ctr">
              <a:buNone/>
              <a:defRPr sz="1000"/>
            </a:lvl7pPr>
            <a:lvl8pPr marL="2000010" indent="0" algn="ctr">
              <a:buNone/>
              <a:defRPr sz="1000"/>
            </a:lvl8pPr>
            <a:lvl9pPr marL="2285727" indent="0" algn="ctr">
              <a:buNone/>
              <a:defRPr sz="1000"/>
            </a:lvl9pPr>
          </a:lstStyle>
          <a:p>
            <a:r>
              <a:rPr lang="en-US"/>
              <a:t>Click to edit Master subtitle style</a:t>
            </a:r>
            <a:endParaRPr lang="de-DE" dirty="0"/>
          </a:p>
        </p:txBody>
      </p:sp>
      <p:sp>
        <p:nvSpPr>
          <p:cNvPr id="8" name="Bildplatzhalter 4">
            <a:extLst>
              <a:ext uri="{C183D7F6-B498-43B3-948B-1728B52AA6E4}">
                <adec:decorative xmlns:adec="http://schemas.microsoft.com/office/drawing/2017/decorative" val="1"/>
              </a:ext>
            </a:extLst>
          </p:cNvPr>
          <p:cNvSpPr>
            <a:spLocks noGrp="1"/>
          </p:cNvSpPr>
          <p:nvPr>
            <p:ph type="pic" sz="quarter" idx="15"/>
          </p:nvPr>
        </p:nvSpPr>
        <p:spPr>
          <a:xfrm>
            <a:off x="3948734" y="1004399"/>
            <a:ext cx="3439625" cy="3438648"/>
          </a:xfrm>
          <a:prstGeom prst="ellipse">
            <a:avLst/>
          </a:prstGeom>
          <a:solidFill>
            <a:schemeClr val="bg1"/>
          </a:solidFill>
          <a:ln>
            <a:noFill/>
          </a:ln>
        </p:spPr>
        <p:txBody>
          <a:bodyPr/>
          <a:lstStyle>
            <a:lvl1pPr marL="0" indent="0">
              <a:buFontTx/>
              <a:buNone/>
              <a:defRPr/>
            </a:lvl1pPr>
          </a:lstStyle>
          <a:p>
            <a:r>
              <a:rPr lang="en-US"/>
              <a:t>Click icon to add picture</a:t>
            </a:r>
            <a:endParaRPr lang="en-US" dirty="0"/>
          </a:p>
        </p:txBody>
      </p:sp>
      <p:sp>
        <p:nvSpPr>
          <p:cNvPr id="10" name="Bildplatzhalter 4">
            <a:extLst>
              <a:ext uri="{C183D7F6-B498-43B3-948B-1728B52AA6E4}">
                <adec:decorative xmlns:adec="http://schemas.microsoft.com/office/drawing/2017/decorative" val="1"/>
              </a:ext>
            </a:extLst>
          </p:cNvPr>
          <p:cNvSpPr>
            <a:spLocks noGrp="1" noChangeAspect="1"/>
          </p:cNvSpPr>
          <p:nvPr>
            <p:ph type="pic" sz="quarter" idx="16" hasCustomPrompt="1"/>
          </p:nvPr>
        </p:nvSpPr>
        <p:spPr>
          <a:xfrm>
            <a:off x="5942376" y="3719524"/>
            <a:ext cx="1329711" cy="1329711"/>
          </a:xfrm>
          <a:prstGeom prst="ellipse">
            <a:avLst/>
          </a:prstGeom>
          <a:solidFill>
            <a:schemeClr val="bg1"/>
          </a:solidFill>
          <a:ln>
            <a:noFill/>
          </a:ln>
        </p:spPr>
        <p:txBody>
          <a:bodyPr/>
          <a:lstStyle>
            <a:lvl1pPr marL="0" indent="0">
              <a:buFontTx/>
              <a:buNone/>
              <a:defRPr sz="900" baseline="0"/>
            </a:lvl1pPr>
          </a:lstStyle>
          <a:p>
            <a:r>
              <a:rPr lang="de-DE" dirty="0" err="1"/>
              <a:t>Sublogo</a:t>
            </a:r>
            <a:r>
              <a:rPr lang="de-DE" dirty="0"/>
              <a:t> einfügen</a:t>
            </a:r>
          </a:p>
        </p:txBody>
      </p:sp>
    </p:spTree>
    <p:extLst>
      <p:ext uri="{BB962C8B-B14F-4D97-AF65-F5344CB8AC3E}">
        <p14:creationId xmlns:p14="http://schemas.microsoft.com/office/powerpoint/2010/main" val="145490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4 Institute Bild im Kreis">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171" y="344528"/>
            <a:ext cx="2056867" cy="431998"/>
          </a:xfrm>
          <a:prstGeom prst="rect">
            <a:avLst/>
          </a:prstGeom>
        </p:spPr>
      </p:pic>
      <p:sp>
        <p:nvSpPr>
          <p:cNvPr id="16" name="Textplatzhalter 9"/>
          <p:cNvSpPr>
            <a:spLocks noGrp="1"/>
          </p:cNvSpPr>
          <p:nvPr>
            <p:ph type="body" sz="quarter" idx="13" hasCustomPrompt="1"/>
          </p:nvPr>
        </p:nvSpPr>
        <p:spPr>
          <a:xfrm>
            <a:off x="936493" y="648000"/>
            <a:ext cx="2968261" cy="483423"/>
          </a:xfrm>
        </p:spPr>
        <p:txBody>
          <a:bodyPr/>
          <a:lstStyle>
            <a:lvl1pPr marL="0" indent="0">
              <a:lnSpc>
                <a:spcPct val="100000"/>
              </a:lnSpc>
              <a:buFontTx/>
              <a:buNone/>
              <a:defRPr sz="1200"/>
            </a:lvl1pPr>
          </a:lstStyle>
          <a:p>
            <a:pPr lvl="0"/>
            <a:r>
              <a:rPr lang="de-DE" dirty="0"/>
              <a:t>Institutsname max. 2-zeilig, bitte hier klicken und überschreiben</a:t>
            </a:r>
          </a:p>
        </p:txBody>
      </p:sp>
      <p:sp>
        <p:nvSpPr>
          <p:cNvPr id="4" name="Rechteck 3"/>
          <p:cNvSpPr/>
          <p:nvPr userDrawn="1"/>
        </p:nvSpPr>
        <p:spPr>
          <a:xfrm>
            <a:off x="0" y="1381126"/>
            <a:ext cx="7620000" cy="370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0" name="Textplatzhalter 2"/>
          <p:cNvSpPr>
            <a:spLocks noGrp="1"/>
          </p:cNvSpPr>
          <p:nvPr>
            <p:ph type="body" sz="quarter" idx="18" hasCustomPrompt="1"/>
          </p:nvPr>
        </p:nvSpPr>
        <p:spPr>
          <a:xfrm>
            <a:off x="390525" y="1508124"/>
            <a:ext cx="3557588" cy="2934923"/>
          </a:xfrm>
        </p:spPr>
        <p:txBody>
          <a:bodyPr/>
          <a:lstStyle>
            <a:lvl1pPr marL="0" indent="0">
              <a:lnSpc>
                <a:spcPct val="90000"/>
              </a:lnSpc>
              <a:buFontTx/>
              <a:buNone/>
              <a:defRPr sz="2800" b="1">
                <a:solidFill>
                  <a:schemeClr val="bg1"/>
                </a:solidFill>
              </a:defRPr>
            </a:lvl1pPr>
            <a:lvl2pPr marL="146826" indent="0">
              <a:lnSpc>
                <a:spcPct val="90000"/>
              </a:lnSpc>
              <a:buFontTx/>
              <a:buNone/>
              <a:defRPr sz="2800" b="1">
                <a:solidFill>
                  <a:schemeClr val="bg1"/>
                </a:solidFill>
              </a:defRPr>
            </a:lvl2pPr>
            <a:lvl3pPr marL="300266" indent="0">
              <a:lnSpc>
                <a:spcPct val="90000"/>
              </a:lnSpc>
              <a:buFontTx/>
              <a:buNone/>
              <a:defRPr sz="2800" b="1">
                <a:solidFill>
                  <a:schemeClr val="bg1"/>
                </a:solidFill>
              </a:defRPr>
            </a:lvl3pPr>
            <a:lvl4pPr marL="447092" indent="0">
              <a:lnSpc>
                <a:spcPct val="90000"/>
              </a:lnSpc>
              <a:buFontTx/>
              <a:buNone/>
              <a:defRPr sz="2800" b="1">
                <a:solidFill>
                  <a:schemeClr val="bg1"/>
                </a:solidFill>
              </a:defRPr>
            </a:lvl4pPr>
            <a:lvl5pPr marL="600532" indent="0">
              <a:lnSpc>
                <a:spcPct val="90000"/>
              </a:lnSpc>
              <a:buFontTx/>
              <a:buNone/>
              <a:defRPr sz="2800" b="1">
                <a:solidFill>
                  <a:schemeClr val="bg1"/>
                </a:solidFill>
              </a:defRPr>
            </a:lvl5pPr>
          </a:lstStyle>
          <a:p>
            <a:pPr lvl="0"/>
            <a:r>
              <a:rPr lang="de-DE" dirty="0"/>
              <a:t>Barrierefreier Titel – Text durch Klicken hinzufügen</a:t>
            </a:r>
          </a:p>
        </p:txBody>
      </p:sp>
      <p:sp>
        <p:nvSpPr>
          <p:cNvPr id="12" name="Subtitle 2"/>
          <p:cNvSpPr>
            <a:spLocks noGrp="1"/>
          </p:cNvSpPr>
          <p:nvPr>
            <p:ph type="subTitle" idx="1"/>
          </p:nvPr>
        </p:nvSpPr>
        <p:spPr>
          <a:xfrm>
            <a:off x="390525" y="4463164"/>
            <a:ext cx="3558208" cy="511794"/>
          </a:xfrm>
        </p:spPr>
        <p:txBody>
          <a:bodyPr lIns="0" tIns="0" rIns="0" bIns="0">
            <a:noAutofit/>
          </a:bodyPr>
          <a:lstStyle>
            <a:lvl1pPr marL="0" indent="0" algn="l">
              <a:lnSpc>
                <a:spcPct val="100000"/>
              </a:lnSpc>
              <a:buNone/>
              <a:defRPr sz="1600">
                <a:solidFill>
                  <a:schemeClr val="bg1"/>
                </a:solidFill>
              </a:defRPr>
            </a:lvl1pPr>
            <a:lvl2pPr marL="285717" indent="0" algn="ctr">
              <a:buNone/>
              <a:defRPr sz="1250"/>
            </a:lvl2pPr>
            <a:lvl3pPr marL="571431" indent="0" algn="ctr">
              <a:buNone/>
              <a:defRPr sz="1125"/>
            </a:lvl3pPr>
            <a:lvl4pPr marL="857147" indent="0" algn="ctr">
              <a:buNone/>
              <a:defRPr sz="1000"/>
            </a:lvl4pPr>
            <a:lvl5pPr marL="1142863" indent="0" algn="ctr">
              <a:buNone/>
              <a:defRPr sz="1000"/>
            </a:lvl5pPr>
            <a:lvl6pPr marL="1428579" indent="0" algn="ctr">
              <a:buNone/>
              <a:defRPr sz="1000"/>
            </a:lvl6pPr>
            <a:lvl7pPr marL="1714293" indent="0" algn="ctr">
              <a:buNone/>
              <a:defRPr sz="1000"/>
            </a:lvl7pPr>
            <a:lvl8pPr marL="2000010" indent="0" algn="ctr">
              <a:buNone/>
              <a:defRPr sz="1000"/>
            </a:lvl8pPr>
            <a:lvl9pPr marL="2285727" indent="0" algn="ctr">
              <a:buNone/>
              <a:defRPr sz="1000"/>
            </a:lvl9pPr>
          </a:lstStyle>
          <a:p>
            <a:r>
              <a:rPr lang="en-US"/>
              <a:t>Click to edit Master subtitle style</a:t>
            </a:r>
            <a:endParaRPr lang="de-DE" dirty="0"/>
          </a:p>
        </p:txBody>
      </p:sp>
      <p:sp>
        <p:nvSpPr>
          <p:cNvPr id="8" name="Bildplatzhalter 4">
            <a:extLst>
              <a:ext uri="{C183D7F6-B498-43B3-948B-1728B52AA6E4}">
                <adec:decorative xmlns:adec="http://schemas.microsoft.com/office/drawing/2017/decorative" val="1"/>
              </a:ext>
            </a:extLst>
          </p:cNvPr>
          <p:cNvSpPr>
            <a:spLocks noGrp="1"/>
          </p:cNvSpPr>
          <p:nvPr>
            <p:ph type="pic" sz="quarter" idx="15"/>
          </p:nvPr>
        </p:nvSpPr>
        <p:spPr>
          <a:xfrm>
            <a:off x="3948734" y="1004399"/>
            <a:ext cx="3439625" cy="3438648"/>
          </a:xfrm>
          <a:prstGeom prst="ellipse">
            <a:avLst/>
          </a:prstGeom>
          <a:solidFill>
            <a:schemeClr val="bg1"/>
          </a:solidFill>
          <a:ln>
            <a:noFill/>
          </a:ln>
        </p:spPr>
        <p:txBody>
          <a:bodyPr/>
          <a:lstStyle>
            <a:lvl1pPr marL="0" indent="0">
              <a:buFontTx/>
              <a:buNone/>
              <a:defRPr/>
            </a:lvl1pPr>
          </a:lstStyle>
          <a:p>
            <a:r>
              <a:rPr lang="en-US"/>
              <a:t>Click icon to add picture</a:t>
            </a:r>
            <a:endParaRPr lang="en-US" dirty="0"/>
          </a:p>
        </p:txBody>
      </p:sp>
      <p:sp>
        <p:nvSpPr>
          <p:cNvPr id="9" name="Bildplatzhalter 6">
            <a:extLst>
              <a:ext uri="{C183D7F6-B498-43B3-948B-1728B52AA6E4}">
                <adec:decorative xmlns:adec="http://schemas.microsoft.com/office/drawing/2017/decorative" val="1"/>
              </a:ext>
            </a:extLst>
          </p:cNvPr>
          <p:cNvSpPr>
            <a:spLocks noGrp="1"/>
          </p:cNvSpPr>
          <p:nvPr>
            <p:ph type="pic" sz="quarter" idx="14" hasCustomPrompt="1"/>
          </p:nvPr>
        </p:nvSpPr>
        <p:spPr>
          <a:xfrm>
            <a:off x="6044410" y="5256213"/>
            <a:ext cx="1185333" cy="304800"/>
          </a:xfrm>
        </p:spPr>
        <p:txBody>
          <a:bodyPr/>
          <a:lstStyle>
            <a:lvl1pPr marL="0" indent="0">
              <a:buFontTx/>
              <a:buNone/>
              <a:defRPr sz="917" baseline="0"/>
            </a:lvl1pPr>
          </a:lstStyle>
          <a:p>
            <a:r>
              <a:rPr lang="de-DE" dirty="0" err="1"/>
              <a:t>Sublogo</a:t>
            </a:r>
            <a:r>
              <a:rPr lang="de-DE" dirty="0"/>
              <a:t> einfügen</a:t>
            </a:r>
          </a:p>
        </p:txBody>
      </p:sp>
    </p:spTree>
    <p:extLst>
      <p:ext uri="{BB962C8B-B14F-4D97-AF65-F5344CB8AC3E}">
        <p14:creationId xmlns:p14="http://schemas.microsoft.com/office/powerpoint/2010/main" val="126812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en-US"/>
              <a:t>Click to edit Master title style</a:t>
            </a:r>
            <a:endParaRPr lang="de-DE" dirty="0"/>
          </a:p>
        </p:txBody>
      </p:sp>
      <p:sp>
        <p:nvSpPr>
          <p:cNvPr id="8" name="Textplatzhalter 7"/>
          <p:cNvSpPr>
            <a:spLocks noGrp="1"/>
          </p:cNvSpPr>
          <p:nvPr>
            <p:ph type="body" sz="quarter" idx="13" hasCustomPrompt="1"/>
          </p:nvPr>
        </p:nvSpPr>
        <p:spPr>
          <a:xfrm>
            <a:off x="390000" y="603599"/>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idx="1"/>
          </p:nvPr>
        </p:nvSpPr>
        <p:spPr>
          <a:xfrm>
            <a:off x="390264" y="1020763"/>
            <a:ext cx="6839479" cy="4068762"/>
          </a:xfrm>
        </p:spPr>
        <p:txBody>
          <a:bodyPr/>
          <a:lstStyle>
            <a:lvl1pPr>
              <a:defRPr sz="16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10"/>
          </p:nvPr>
        </p:nvSpPr>
        <p:spPr/>
        <p:txBody>
          <a:bodyPr/>
          <a:lstStyle/>
          <a:p>
            <a:r>
              <a:rPr lang="en-US"/>
              <a:t>09.07.2024</a:t>
            </a:r>
            <a:endParaRPr lang="de-DE" dirty="0"/>
          </a:p>
        </p:txBody>
      </p:sp>
      <p:sp>
        <p:nvSpPr>
          <p:cNvPr id="5" name="Footer Placeholder 4"/>
          <p:cNvSpPr>
            <a:spLocks noGrp="1"/>
          </p:cNvSpPr>
          <p:nvPr>
            <p:ph type="ftr" sz="quarter" idx="11"/>
          </p:nvPr>
        </p:nvSpPr>
        <p:spPr/>
        <p:txBody>
          <a:bodyPr/>
          <a:lstStyle/>
          <a:p>
            <a:r>
              <a:rPr lang="de-DE"/>
              <a:t>university of Stuttgart</a:t>
            </a:r>
            <a:endParaRPr lang="de-DE" dirty="0"/>
          </a:p>
        </p:txBody>
      </p:sp>
      <p:sp>
        <p:nvSpPr>
          <p:cNvPr id="6" name="Slide Number Placeholder 5"/>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128145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2zeilig und Inhalt">
    <p:spTree>
      <p:nvGrpSpPr>
        <p:cNvPr id="1" name=""/>
        <p:cNvGrpSpPr/>
        <p:nvPr/>
      </p:nvGrpSpPr>
      <p:grpSpPr>
        <a:xfrm>
          <a:off x="0" y="0"/>
          <a:ext cx="0" cy="0"/>
          <a:chOff x="0" y="0"/>
          <a:chExt cx="0" cy="0"/>
        </a:xfrm>
      </p:grpSpPr>
      <p:sp>
        <p:nvSpPr>
          <p:cNvPr id="9" name="Titel 8"/>
          <p:cNvSpPr>
            <a:spLocks noGrp="1"/>
          </p:cNvSpPr>
          <p:nvPr>
            <p:ph type="title"/>
          </p:nvPr>
        </p:nvSpPr>
        <p:spPr>
          <a:xfrm>
            <a:off x="390264" y="273055"/>
            <a:ext cx="6839479" cy="606769"/>
          </a:xfrm>
        </p:spPr>
        <p:txBody>
          <a:bodyPr anchor="t"/>
          <a:lstStyle/>
          <a:p>
            <a:r>
              <a:rPr lang="en-US"/>
              <a:t>Click to edit Master title style</a:t>
            </a:r>
            <a:endParaRPr lang="de-DE" dirty="0"/>
          </a:p>
        </p:txBody>
      </p:sp>
      <p:sp>
        <p:nvSpPr>
          <p:cNvPr id="3" name="Content Placeholder 2"/>
          <p:cNvSpPr>
            <a:spLocks noGrp="1"/>
          </p:cNvSpPr>
          <p:nvPr>
            <p:ph idx="1"/>
          </p:nvPr>
        </p:nvSpPr>
        <p:spPr>
          <a:xfrm>
            <a:off x="390264" y="1020763"/>
            <a:ext cx="6839479" cy="4068762"/>
          </a:xfrm>
        </p:spPr>
        <p:txBody>
          <a:bodyPr/>
          <a:lstStyle>
            <a:lvl1pPr>
              <a:defRPr sz="16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a:extLst>
              <a:ext uri="{C183D7F6-B498-43B3-948B-1728B52AA6E4}">
                <adec:decorative xmlns:adec="http://schemas.microsoft.com/office/drawing/2017/decorative" val="1"/>
              </a:ext>
            </a:extLst>
          </p:cNvPr>
          <p:cNvSpPr>
            <a:spLocks noGrp="1"/>
          </p:cNvSpPr>
          <p:nvPr>
            <p:ph type="dt" sz="half" idx="10"/>
          </p:nvPr>
        </p:nvSpPr>
        <p:spPr/>
        <p:txBody>
          <a:bodyPr/>
          <a:lstStyle/>
          <a:p>
            <a:r>
              <a:rPr lang="en-US"/>
              <a:t>09.07.2024</a:t>
            </a:r>
            <a:endParaRPr lang="de-DE" dirty="0"/>
          </a:p>
        </p:txBody>
      </p:sp>
      <p:sp>
        <p:nvSpPr>
          <p:cNvPr id="5" name="Footer Placeholder 4">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88339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Kap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bk object 17">
            <a:extLst>
              <a:ext uri="{C183D7F6-B498-43B3-948B-1728B52AA6E4}">
                <adec:decorative xmlns:adec="http://schemas.microsoft.com/office/drawing/2017/decorative" val="1"/>
              </a:ext>
            </a:extLst>
          </p:cNvPr>
          <p:cNvSpPr/>
          <p:nvPr userDrawn="1"/>
        </p:nvSpPr>
        <p:spPr>
          <a:xfrm>
            <a:off x="1066628" y="1"/>
            <a:ext cx="5453591" cy="3271837"/>
          </a:xfrm>
          <a:custGeom>
            <a:avLst/>
            <a:gdLst/>
            <a:ahLst/>
            <a:cxnLst/>
            <a:rect l="l" t="t" r="r" b="b"/>
            <a:pathLst>
              <a:path w="6544309" h="3926204">
                <a:moveTo>
                  <a:pt x="68016" y="0"/>
                </a:moveTo>
                <a:lnTo>
                  <a:pt x="42823" y="123182"/>
                </a:lnTo>
                <a:lnTo>
                  <a:pt x="10846" y="385553"/>
                </a:lnTo>
                <a:lnTo>
                  <a:pt x="0" y="653897"/>
                </a:lnTo>
                <a:lnTo>
                  <a:pt x="10846" y="922242"/>
                </a:lnTo>
                <a:lnTo>
                  <a:pt x="42823" y="1184612"/>
                </a:lnTo>
                <a:lnTo>
                  <a:pt x="95089" y="1440166"/>
                </a:lnTo>
                <a:lnTo>
                  <a:pt x="166802" y="1688062"/>
                </a:lnTo>
                <a:lnTo>
                  <a:pt x="257120" y="1927457"/>
                </a:lnTo>
                <a:lnTo>
                  <a:pt x="365200" y="2157510"/>
                </a:lnTo>
                <a:lnTo>
                  <a:pt x="490201" y="2377378"/>
                </a:lnTo>
                <a:lnTo>
                  <a:pt x="631281" y="2586220"/>
                </a:lnTo>
                <a:lnTo>
                  <a:pt x="787597" y="2783193"/>
                </a:lnTo>
                <a:lnTo>
                  <a:pt x="958308" y="2967456"/>
                </a:lnTo>
                <a:lnTo>
                  <a:pt x="1142571" y="3138167"/>
                </a:lnTo>
                <a:lnTo>
                  <a:pt x="1339545" y="3294482"/>
                </a:lnTo>
                <a:lnTo>
                  <a:pt x="1548387" y="3435561"/>
                </a:lnTo>
                <a:lnTo>
                  <a:pt x="1768256" y="3560562"/>
                </a:lnTo>
                <a:lnTo>
                  <a:pt x="1998308" y="3668642"/>
                </a:lnTo>
                <a:lnTo>
                  <a:pt x="2237703" y="3758959"/>
                </a:lnTo>
                <a:lnTo>
                  <a:pt x="2485598" y="3830671"/>
                </a:lnTo>
                <a:lnTo>
                  <a:pt x="2741151" y="3882937"/>
                </a:lnTo>
                <a:lnTo>
                  <a:pt x="3003520" y="3914914"/>
                </a:lnTo>
                <a:lnTo>
                  <a:pt x="3271862" y="3925760"/>
                </a:lnTo>
                <a:lnTo>
                  <a:pt x="3540207" y="3914914"/>
                </a:lnTo>
                <a:lnTo>
                  <a:pt x="3802577" y="3882937"/>
                </a:lnTo>
                <a:lnTo>
                  <a:pt x="4058131" y="3830671"/>
                </a:lnTo>
                <a:lnTo>
                  <a:pt x="4306027" y="3758959"/>
                </a:lnTo>
                <a:lnTo>
                  <a:pt x="4545422" y="3668642"/>
                </a:lnTo>
                <a:lnTo>
                  <a:pt x="4775475" y="3560562"/>
                </a:lnTo>
                <a:lnTo>
                  <a:pt x="4995343" y="3435561"/>
                </a:lnTo>
                <a:lnTo>
                  <a:pt x="5204185" y="3294482"/>
                </a:lnTo>
                <a:lnTo>
                  <a:pt x="5401159" y="3138167"/>
                </a:lnTo>
                <a:lnTo>
                  <a:pt x="5585421" y="2967456"/>
                </a:lnTo>
                <a:lnTo>
                  <a:pt x="5756132" y="2783193"/>
                </a:lnTo>
                <a:lnTo>
                  <a:pt x="5912448" y="2586220"/>
                </a:lnTo>
                <a:lnTo>
                  <a:pt x="6053527" y="2377378"/>
                </a:lnTo>
                <a:lnTo>
                  <a:pt x="6178527" y="2157510"/>
                </a:lnTo>
                <a:lnTo>
                  <a:pt x="6286607" y="1927457"/>
                </a:lnTo>
                <a:lnTo>
                  <a:pt x="6376924" y="1688062"/>
                </a:lnTo>
                <a:lnTo>
                  <a:pt x="6448637" y="1440166"/>
                </a:lnTo>
                <a:lnTo>
                  <a:pt x="6500902" y="1184612"/>
                </a:lnTo>
                <a:lnTo>
                  <a:pt x="6532879" y="922242"/>
                </a:lnTo>
                <a:lnTo>
                  <a:pt x="6543725" y="653897"/>
                </a:lnTo>
                <a:lnTo>
                  <a:pt x="6532879" y="385553"/>
                </a:lnTo>
                <a:lnTo>
                  <a:pt x="6500902" y="123182"/>
                </a:lnTo>
                <a:lnTo>
                  <a:pt x="6475709" y="0"/>
                </a:lnTo>
                <a:lnTo>
                  <a:pt x="68016" y="0"/>
                </a:lnTo>
              </a:path>
            </a:pathLst>
          </a:custGeom>
          <a:solidFill>
            <a:srgbClr val="FFFFFF"/>
          </a:solidFill>
        </p:spPr>
        <p:txBody>
          <a:bodyPr wrap="square" lIns="0" tIns="0" rIns="0" bIns="0" rtlCol="0"/>
          <a:lstStyle/>
          <a:p>
            <a:endParaRPr lang="de-DE" sz="2006" dirty="0"/>
          </a:p>
        </p:txBody>
      </p:sp>
      <p:sp>
        <p:nvSpPr>
          <p:cNvPr id="3" name="Text Placeholder 2"/>
          <p:cNvSpPr>
            <a:spLocks noGrp="1"/>
          </p:cNvSpPr>
          <p:nvPr>
            <p:ph type="body" idx="1" hasCustomPrompt="1"/>
          </p:nvPr>
        </p:nvSpPr>
        <p:spPr>
          <a:xfrm>
            <a:off x="2019000" y="629828"/>
            <a:ext cx="3431758" cy="221599"/>
          </a:xfrm>
        </p:spPr>
        <p:txBody>
          <a:bodyPr>
            <a:noAutofit/>
          </a:bodyPr>
          <a:lstStyle>
            <a:lvl1pPr marL="0" indent="0">
              <a:buNone/>
              <a:defRPr sz="1200" baseline="0">
                <a:solidFill>
                  <a:schemeClr val="tx1"/>
                </a:solidFill>
              </a:defRPr>
            </a:lvl1pPr>
            <a:lvl2pPr marL="285717" indent="0">
              <a:buNone/>
              <a:defRPr sz="1250">
                <a:solidFill>
                  <a:schemeClr val="tx1">
                    <a:tint val="75000"/>
                  </a:schemeClr>
                </a:solidFill>
              </a:defRPr>
            </a:lvl2pPr>
            <a:lvl3pPr marL="571431" indent="0">
              <a:buNone/>
              <a:defRPr sz="1125">
                <a:solidFill>
                  <a:schemeClr val="tx1">
                    <a:tint val="75000"/>
                  </a:schemeClr>
                </a:solidFill>
              </a:defRPr>
            </a:lvl3pPr>
            <a:lvl4pPr marL="857147" indent="0">
              <a:buNone/>
              <a:defRPr sz="1000">
                <a:solidFill>
                  <a:schemeClr val="tx1">
                    <a:tint val="75000"/>
                  </a:schemeClr>
                </a:solidFill>
              </a:defRPr>
            </a:lvl4pPr>
            <a:lvl5pPr marL="1142863" indent="0">
              <a:buNone/>
              <a:defRPr sz="1000">
                <a:solidFill>
                  <a:schemeClr val="tx1">
                    <a:tint val="75000"/>
                  </a:schemeClr>
                </a:solidFill>
              </a:defRPr>
            </a:lvl5pPr>
            <a:lvl6pPr marL="1428579" indent="0">
              <a:buNone/>
              <a:defRPr sz="1000">
                <a:solidFill>
                  <a:schemeClr val="tx1">
                    <a:tint val="75000"/>
                  </a:schemeClr>
                </a:solidFill>
              </a:defRPr>
            </a:lvl6pPr>
            <a:lvl7pPr marL="1714293" indent="0">
              <a:buNone/>
              <a:defRPr sz="1000">
                <a:solidFill>
                  <a:schemeClr val="tx1">
                    <a:tint val="75000"/>
                  </a:schemeClr>
                </a:solidFill>
              </a:defRPr>
            </a:lvl7pPr>
            <a:lvl8pPr marL="2000010" indent="0">
              <a:buNone/>
              <a:defRPr sz="1000">
                <a:solidFill>
                  <a:schemeClr val="tx1">
                    <a:tint val="75000"/>
                  </a:schemeClr>
                </a:solidFill>
              </a:defRPr>
            </a:lvl8pPr>
            <a:lvl9pPr marL="2285727" indent="0">
              <a:buNone/>
              <a:defRPr sz="1000">
                <a:solidFill>
                  <a:schemeClr val="tx1">
                    <a:tint val="75000"/>
                  </a:schemeClr>
                </a:solidFill>
              </a:defRPr>
            </a:lvl9pPr>
          </a:lstStyle>
          <a:p>
            <a:pPr lvl="0"/>
            <a:r>
              <a:rPr lang="de-DE" dirty="0"/>
              <a:t>Kapitel</a:t>
            </a:r>
          </a:p>
        </p:txBody>
      </p:sp>
      <p:sp>
        <p:nvSpPr>
          <p:cNvPr id="2" name="Title 1"/>
          <p:cNvSpPr>
            <a:spLocks noGrp="1"/>
          </p:cNvSpPr>
          <p:nvPr>
            <p:ph type="title"/>
          </p:nvPr>
        </p:nvSpPr>
        <p:spPr>
          <a:xfrm>
            <a:off x="2019000" y="900000"/>
            <a:ext cx="3431758" cy="1360800"/>
          </a:xfrm>
        </p:spPr>
        <p:txBody>
          <a:bodyPr anchor="t" anchorCtr="0"/>
          <a:lstStyle>
            <a:lvl1pPr>
              <a:defRPr sz="3000"/>
            </a:lvl1pPr>
          </a:lstStyle>
          <a:p>
            <a:r>
              <a:rPr lang="en-US"/>
              <a:t>Click to edit Master title style</a:t>
            </a:r>
            <a:endParaRPr lang="de-DE" dirty="0"/>
          </a:p>
        </p:txBody>
      </p:sp>
    </p:spTree>
    <p:extLst>
      <p:ext uri="{BB962C8B-B14F-4D97-AF65-F5344CB8AC3E}">
        <p14:creationId xmlns:p14="http://schemas.microsoft.com/office/powerpoint/2010/main" val="174684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Unterkapitel">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2019001" y="1944004"/>
            <a:ext cx="2522274" cy="221599"/>
          </a:xfrm>
        </p:spPr>
        <p:txBody>
          <a:bodyPr>
            <a:noAutofit/>
          </a:bodyPr>
          <a:lstStyle>
            <a:lvl1pPr marL="0" indent="0">
              <a:buNone/>
              <a:defRPr sz="1200" baseline="0">
                <a:solidFill>
                  <a:schemeClr val="bg1"/>
                </a:solidFill>
              </a:defRPr>
            </a:lvl1pPr>
            <a:lvl2pPr marL="285717" indent="0">
              <a:buNone/>
              <a:defRPr sz="1250">
                <a:solidFill>
                  <a:schemeClr val="tx1">
                    <a:tint val="75000"/>
                  </a:schemeClr>
                </a:solidFill>
              </a:defRPr>
            </a:lvl2pPr>
            <a:lvl3pPr marL="571431" indent="0">
              <a:buNone/>
              <a:defRPr sz="1125">
                <a:solidFill>
                  <a:schemeClr val="tx1">
                    <a:tint val="75000"/>
                  </a:schemeClr>
                </a:solidFill>
              </a:defRPr>
            </a:lvl3pPr>
            <a:lvl4pPr marL="857147" indent="0">
              <a:buNone/>
              <a:defRPr sz="1000">
                <a:solidFill>
                  <a:schemeClr val="tx1">
                    <a:tint val="75000"/>
                  </a:schemeClr>
                </a:solidFill>
              </a:defRPr>
            </a:lvl4pPr>
            <a:lvl5pPr marL="1142863" indent="0">
              <a:buNone/>
              <a:defRPr sz="1000">
                <a:solidFill>
                  <a:schemeClr val="tx1">
                    <a:tint val="75000"/>
                  </a:schemeClr>
                </a:solidFill>
              </a:defRPr>
            </a:lvl5pPr>
            <a:lvl6pPr marL="1428579" indent="0">
              <a:buNone/>
              <a:defRPr sz="1000">
                <a:solidFill>
                  <a:schemeClr val="tx1">
                    <a:tint val="75000"/>
                  </a:schemeClr>
                </a:solidFill>
              </a:defRPr>
            </a:lvl6pPr>
            <a:lvl7pPr marL="1714293" indent="0">
              <a:buNone/>
              <a:defRPr sz="1000">
                <a:solidFill>
                  <a:schemeClr val="tx1">
                    <a:tint val="75000"/>
                  </a:schemeClr>
                </a:solidFill>
              </a:defRPr>
            </a:lvl7pPr>
            <a:lvl8pPr marL="2000010" indent="0">
              <a:buNone/>
              <a:defRPr sz="1000">
                <a:solidFill>
                  <a:schemeClr val="tx1">
                    <a:tint val="75000"/>
                  </a:schemeClr>
                </a:solidFill>
              </a:defRPr>
            </a:lvl8pPr>
            <a:lvl9pPr marL="2285727" indent="0">
              <a:buNone/>
              <a:defRPr sz="1000">
                <a:solidFill>
                  <a:schemeClr val="tx1">
                    <a:tint val="75000"/>
                  </a:schemeClr>
                </a:solidFill>
              </a:defRPr>
            </a:lvl9pPr>
          </a:lstStyle>
          <a:p>
            <a:pPr lvl="0"/>
            <a:r>
              <a:rPr lang="de-DE" dirty="0"/>
              <a:t>Unterkapitel</a:t>
            </a:r>
          </a:p>
        </p:txBody>
      </p:sp>
      <p:sp>
        <p:nvSpPr>
          <p:cNvPr id="2" name="Title 1"/>
          <p:cNvSpPr>
            <a:spLocks noGrp="1"/>
          </p:cNvSpPr>
          <p:nvPr>
            <p:ph type="title"/>
          </p:nvPr>
        </p:nvSpPr>
        <p:spPr>
          <a:xfrm>
            <a:off x="2019001" y="2250000"/>
            <a:ext cx="4605484" cy="900000"/>
          </a:xfrm>
        </p:spPr>
        <p:txBody>
          <a:bodyPr anchor="t" anchorCtr="0"/>
          <a:lstStyle>
            <a:lvl1pPr>
              <a:defRPr sz="3000">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57579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Layout">
    <p:spTree>
      <p:nvGrpSpPr>
        <p:cNvPr id="1" name=""/>
        <p:cNvGrpSpPr/>
        <p:nvPr/>
      </p:nvGrpSpPr>
      <p:grpSpPr>
        <a:xfrm>
          <a:off x="0" y="0"/>
          <a:ext cx="0" cy="0"/>
          <a:chOff x="0" y="0"/>
          <a:chExt cx="0" cy="0"/>
        </a:xfrm>
      </p:grpSpPr>
      <p:sp>
        <p:nvSpPr>
          <p:cNvPr id="10" name="object 2">
            <a:extLst>
              <a:ext uri="{C183D7F6-B498-43B3-948B-1728B52AA6E4}">
                <adec:decorative xmlns:adec="http://schemas.microsoft.com/office/drawing/2017/decorative" val="1"/>
              </a:ext>
            </a:extLst>
          </p:cNvPr>
          <p:cNvSpPr/>
          <p:nvPr userDrawn="1"/>
        </p:nvSpPr>
        <p:spPr>
          <a:xfrm>
            <a:off x="226771" y="-113355"/>
            <a:ext cx="6773875" cy="4513327"/>
          </a:xfrm>
          <a:custGeom>
            <a:avLst/>
            <a:gdLst/>
            <a:ahLst/>
            <a:cxnLst/>
            <a:rect l="l" t="t" r="r" b="b"/>
            <a:pathLst>
              <a:path w="7198359" h="4796155">
                <a:moveTo>
                  <a:pt x="6992384" y="0"/>
                </a:moveTo>
                <a:lnTo>
                  <a:pt x="205721" y="0"/>
                </a:lnTo>
                <a:lnTo>
                  <a:pt x="183482" y="58947"/>
                </a:lnTo>
                <a:lnTo>
                  <a:pt x="104598" y="331632"/>
                </a:lnTo>
                <a:lnTo>
                  <a:pt x="47105" y="612741"/>
                </a:lnTo>
                <a:lnTo>
                  <a:pt x="11930" y="901348"/>
                </a:lnTo>
                <a:lnTo>
                  <a:pt x="0" y="1196526"/>
                </a:lnTo>
                <a:lnTo>
                  <a:pt x="11930" y="1491704"/>
                </a:lnTo>
                <a:lnTo>
                  <a:pt x="47105" y="1780311"/>
                </a:lnTo>
                <a:lnTo>
                  <a:pt x="104598" y="2061420"/>
                </a:lnTo>
                <a:lnTo>
                  <a:pt x="183482" y="2334105"/>
                </a:lnTo>
                <a:lnTo>
                  <a:pt x="282831" y="2597440"/>
                </a:lnTo>
                <a:lnTo>
                  <a:pt x="401719" y="2850498"/>
                </a:lnTo>
                <a:lnTo>
                  <a:pt x="539220" y="3092354"/>
                </a:lnTo>
                <a:lnTo>
                  <a:pt x="694408" y="3322080"/>
                </a:lnTo>
                <a:lnTo>
                  <a:pt x="866356" y="3538751"/>
                </a:lnTo>
                <a:lnTo>
                  <a:pt x="1054138" y="3741441"/>
                </a:lnTo>
                <a:lnTo>
                  <a:pt x="1256827" y="3929223"/>
                </a:lnTo>
                <a:lnTo>
                  <a:pt x="1473498" y="4101171"/>
                </a:lnTo>
                <a:lnTo>
                  <a:pt x="1703225" y="4256358"/>
                </a:lnTo>
                <a:lnTo>
                  <a:pt x="1945080" y="4393859"/>
                </a:lnTo>
                <a:lnTo>
                  <a:pt x="2198139" y="4512748"/>
                </a:lnTo>
                <a:lnTo>
                  <a:pt x="2461473" y="4612097"/>
                </a:lnTo>
                <a:lnTo>
                  <a:pt x="2734158" y="4690981"/>
                </a:lnTo>
                <a:lnTo>
                  <a:pt x="3015267" y="4748474"/>
                </a:lnTo>
                <a:lnTo>
                  <a:pt x="3303874" y="4783648"/>
                </a:lnTo>
                <a:lnTo>
                  <a:pt x="3599053" y="4795579"/>
                </a:lnTo>
                <a:lnTo>
                  <a:pt x="3894231" y="4783648"/>
                </a:lnTo>
                <a:lnTo>
                  <a:pt x="4182838" y="4748474"/>
                </a:lnTo>
                <a:lnTo>
                  <a:pt x="4463947" y="4690981"/>
                </a:lnTo>
                <a:lnTo>
                  <a:pt x="4736632" y="4612097"/>
                </a:lnTo>
                <a:lnTo>
                  <a:pt x="4999966" y="4512748"/>
                </a:lnTo>
                <a:lnTo>
                  <a:pt x="5253025" y="4393859"/>
                </a:lnTo>
                <a:lnTo>
                  <a:pt x="5494880" y="4256358"/>
                </a:lnTo>
                <a:lnTo>
                  <a:pt x="5724607" y="4101171"/>
                </a:lnTo>
                <a:lnTo>
                  <a:pt x="5941278" y="3929223"/>
                </a:lnTo>
                <a:lnTo>
                  <a:pt x="6143967" y="3741441"/>
                </a:lnTo>
                <a:lnTo>
                  <a:pt x="6331749" y="3538751"/>
                </a:lnTo>
                <a:lnTo>
                  <a:pt x="6503697" y="3322080"/>
                </a:lnTo>
                <a:lnTo>
                  <a:pt x="6658885" y="3092354"/>
                </a:lnTo>
                <a:lnTo>
                  <a:pt x="6796386" y="2850498"/>
                </a:lnTo>
                <a:lnTo>
                  <a:pt x="6915274" y="2597440"/>
                </a:lnTo>
                <a:lnTo>
                  <a:pt x="7014623" y="2334105"/>
                </a:lnTo>
                <a:lnTo>
                  <a:pt x="7093507" y="2061420"/>
                </a:lnTo>
                <a:lnTo>
                  <a:pt x="7151000" y="1780311"/>
                </a:lnTo>
                <a:lnTo>
                  <a:pt x="7186175" y="1491704"/>
                </a:lnTo>
                <a:lnTo>
                  <a:pt x="7198106" y="1196526"/>
                </a:lnTo>
                <a:lnTo>
                  <a:pt x="7186175" y="901348"/>
                </a:lnTo>
                <a:lnTo>
                  <a:pt x="7151000" y="612741"/>
                </a:lnTo>
                <a:lnTo>
                  <a:pt x="7093507" y="331632"/>
                </a:lnTo>
                <a:lnTo>
                  <a:pt x="7014623" y="58947"/>
                </a:lnTo>
                <a:lnTo>
                  <a:pt x="6992384" y="0"/>
                </a:lnTo>
                <a:close/>
              </a:path>
            </a:pathLst>
          </a:custGeom>
          <a:solidFill>
            <a:schemeClr val="accent3"/>
          </a:solidFill>
        </p:spPr>
        <p:txBody>
          <a:bodyPr wrap="square" lIns="0" tIns="0" rIns="0" bIns="0" rtlCol="0"/>
          <a:lstStyle/>
          <a:p>
            <a:pPr>
              <a:lnSpc>
                <a:spcPct val="120000"/>
              </a:lnSpc>
            </a:pPr>
            <a:endParaRPr lang="de-DE" sz="2006" dirty="0"/>
          </a:p>
        </p:txBody>
      </p:sp>
      <p:sp>
        <p:nvSpPr>
          <p:cNvPr id="13" name="object 3">
            <a:extLst>
              <a:ext uri="{C183D7F6-B498-43B3-948B-1728B52AA6E4}">
                <adec:decorative xmlns:adec="http://schemas.microsoft.com/office/drawing/2017/decorative" val="1"/>
              </a:ext>
            </a:extLst>
          </p:cNvPr>
          <p:cNvSpPr/>
          <p:nvPr userDrawn="1"/>
        </p:nvSpPr>
        <p:spPr>
          <a:xfrm>
            <a:off x="4769558" y="3036754"/>
            <a:ext cx="1808551" cy="1808551"/>
          </a:xfrm>
          <a:custGeom>
            <a:avLst/>
            <a:gdLst/>
            <a:ahLst/>
            <a:cxnLst/>
            <a:rect l="l" t="t" r="r" b="b"/>
            <a:pathLst>
              <a:path w="2049145" h="2049145">
                <a:moveTo>
                  <a:pt x="1024432" y="0"/>
                </a:moveTo>
                <a:lnTo>
                  <a:pt x="940414" y="3395"/>
                </a:lnTo>
                <a:lnTo>
                  <a:pt x="858266" y="13407"/>
                </a:lnTo>
                <a:lnTo>
                  <a:pt x="778251" y="29772"/>
                </a:lnTo>
                <a:lnTo>
                  <a:pt x="700635" y="52225"/>
                </a:lnTo>
                <a:lnTo>
                  <a:pt x="625679" y="80504"/>
                </a:lnTo>
                <a:lnTo>
                  <a:pt x="553649" y="114344"/>
                </a:lnTo>
                <a:lnTo>
                  <a:pt x="484808" y="153482"/>
                </a:lnTo>
                <a:lnTo>
                  <a:pt x="419418" y="197654"/>
                </a:lnTo>
                <a:lnTo>
                  <a:pt x="357745" y="246597"/>
                </a:lnTo>
                <a:lnTo>
                  <a:pt x="300051" y="300047"/>
                </a:lnTo>
                <a:lnTo>
                  <a:pt x="246601" y="357740"/>
                </a:lnTo>
                <a:lnTo>
                  <a:pt x="197657" y="419413"/>
                </a:lnTo>
                <a:lnTo>
                  <a:pt x="153485" y="484802"/>
                </a:lnTo>
                <a:lnTo>
                  <a:pt x="114346" y="553644"/>
                </a:lnTo>
                <a:lnTo>
                  <a:pt x="80505" y="625674"/>
                </a:lnTo>
                <a:lnTo>
                  <a:pt x="52226" y="700630"/>
                </a:lnTo>
                <a:lnTo>
                  <a:pt x="29773" y="778247"/>
                </a:lnTo>
                <a:lnTo>
                  <a:pt x="13408" y="858262"/>
                </a:lnTo>
                <a:lnTo>
                  <a:pt x="3396" y="940412"/>
                </a:lnTo>
                <a:lnTo>
                  <a:pt x="0" y="1024432"/>
                </a:lnTo>
                <a:lnTo>
                  <a:pt x="3396" y="1108453"/>
                </a:lnTo>
                <a:lnTo>
                  <a:pt x="13408" y="1190602"/>
                </a:lnTo>
                <a:lnTo>
                  <a:pt x="29773" y="1270617"/>
                </a:lnTo>
                <a:lnTo>
                  <a:pt x="52226" y="1348235"/>
                </a:lnTo>
                <a:lnTo>
                  <a:pt x="80505" y="1423190"/>
                </a:lnTo>
                <a:lnTo>
                  <a:pt x="114346" y="1495221"/>
                </a:lnTo>
                <a:lnTo>
                  <a:pt x="153485" y="1564063"/>
                </a:lnTo>
                <a:lnTo>
                  <a:pt x="197657" y="1629452"/>
                </a:lnTo>
                <a:lnTo>
                  <a:pt x="246601" y="1691125"/>
                </a:lnTo>
                <a:lnTo>
                  <a:pt x="300051" y="1748818"/>
                </a:lnTo>
                <a:lnTo>
                  <a:pt x="357745" y="1802268"/>
                </a:lnTo>
                <a:lnTo>
                  <a:pt x="419418" y="1851211"/>
                </a:lnTo>
                <a:lnTo>
                  <a:pt x="484808" y="1895383"/>
                </a:lnTo>
                <a:lnTo>
                  <a:pt x="553649" y="1934521"/>
                </a:lnTo>
                <a:lnTo>
                  <a:pt x="625679" y="1968361"/>
                </a:lnTo>
                <a:lnTo>
                  <a:pt x="700635" y="1996639"/>
                </a:lnTo>
                <a:lnTo>
                  <a:pt x="778251" y="2019093"/>
                </a:lnTo>
                <a:lnTo>
                  <a:pt x="858266" y="2035457"/>
                </a:lnTo>
                <a:lnTo>
                  <a:pt x="940414" y="2045469"/>
                </a:lnTo>
                <a:lnTo>
                  <a:pt x="1024432" y="2048865"/>
                </a:lnTo>
                <a:lnTo>
                  <a:pt x="1108453" y="2045469"/>
                </a:lnTo>
                <a:lnTo>
                  <a:pt x="1190602" y="2035457"/>
                </a:lnTo>
                <a:lnTo>
                  <a:pt x="1270617" y="2019093"/>
                </a:lnTo>
                <a:lnTo>
                  <a:pt x="1348235" y="1996639"/>
                </a:lnTo>
                <a:lnTo>
                  <a:pt x="1423190" y="1968361"/>
                </a:lnTo>
                <a:lnTo>
                  <a:pt x="1495221" y="1934521"/>
                </a:lnTo>
                <a:lnTo>
                  <a:pt x="1564063" y="1895383"/>
                </a:lnTo>
                <a:lnTo>
                  <a:pt x="1629452" y="1851211"/>
                </a:lnTo>
                <a:lnTo>
                  <a:pt x="1691125" y="1802268"/>
                </a:lnTo>
                <a:lnTo>
                  <a:pt x="1748818" y="1748818"/>
                </a:lnTo>
                <a:lnTo>
                  <a:pt x="1802268" y="1691125"/>
                </a:lnTo>
                <a:lnTo>
                  <a:pt x="1851211" y="1629452"/>
                </a:lnTo>
                <a:lnTo>
                  <a:pt x="1895383" y="1564063"/>
                </a:lnTo>
                <a:lnTo>
                  <a:pt x="1934521" y="1495221"/>
                </a:lnTo>
                <a:lnTo>
                  <a:pt x="1968361" y="1423190"/>
                </a:lnTo>
                <a:lnTo>
                  <a:pt x="1996639" y="1348235"/>
                </a:lnTo>
                <a:lnTo>
                  <a:pt x="2019093" y="1270617"/>
                </a:lnTo>
                <a:lnTo>
                  <a:pt x="2035457" y="1190602"/>
                </a:lnTo>
                <a:lnTo>
                  <a:pt x="2045469" y="1108453"/>
                </a:lnTo>
                <a:lnTo>
                  <a:pt x="2048865" y="1024432"/>
                </a:lnTo>
                <a:lnTo>
                  <a:pt x="2045469" y="940412"/>
                </a:lnTo>
                <a:lnTo>
                  <a:pt x="2035457" y="858262"/>
                </a:lnTo>
                <a:lnTo>
                  <a:pt x="2019093" y="778247"/>
                </a:lnTo>
                <a:lnTo>
                  <a:pt x="1996639" y="700630"/>
                </a:lnTo>
                <a:lnTo>
                  <a:pt x="1968361" y="625674"/>
                </a:lnTo>
                <a:lnTo>
                  <a:pt x="1934521" y="553644"/>
                </a:lnTo>
                <a:lnTo>
                  <a:pt x="1895383" y="484802"/>
                </a:lnTo>
                <a:lnTo>
                  <a:pt x="1851211" y="419413"/>
                </a:lnTo>
                <a:lnTo>
                  <a:pt x="1802268" y="357740"/>
                </a:lnTo>
                <a:lnTo>
                  <a:pt x="1748818" y="300047"/>
                </a:lnTo>
                <a:lnTo>
                  <a:pt x="1691125" y="246597"/>
                </a:lnTo>
                <a:lnTo>
                  <a:pt x="1629452" y="197654"/>
                </a:lnTo>
                <a:lnTo>
                  <a:pt x="1564063" y="153482"/>
                </a:lnTo>
                <a:lnTo>
                  <a:pt x="1495221" y="114344"/>
                </a:lnTo>
                <a:lnTo>
                  <a:pt x="1423190" y="80504"/>
                </a:lnTo>
                <a:lnTo>
                  <a:pt x="1348235" y="52225"/>
                </a:lnTo>
                <a:lnTo>
                  <a:pt x="1270617" y="29772"/>
                </a:lnTo>
                <a:lnTo>
                  <a:pt x="1190602" y="13407"/>
                </a:lnTo>
                <a:lnTo>
                  <a:pt x="1108453" y="3395"/>
                </a:lnTo>
                <a:lnTo>
                  <a:pt x="1024432" y="0"/>
                </a:lnTo>
                <a:close/>
              </a:path>
            </a:pathLst>
          </a:custGeom>
          <a:solidFill>
            <a:srgbClr val="FFFFFF"/>
          </a:solidFill>
        </p:spPr>
        <p:txBody>
          <a:bodyPr wrap="square" lIns="0" tIns="0" rIns="0" bIns="0" rtlCol="0"/>
          <a:lstStyle/>
          <a:p>
            <a:endParaRPr lang="de-DE" sz="2006" dirty="0"/>
          </a:p>
        </p:txBody>
      </p:sp>
      <p:sp>
        <p:nvSpPr>
          <p:cNvPr id="14" name="object 8">
            <a:extLst>
              <a:ext uri="{C183D7F6-B498-43B3-948B-1728B52AA6E4}">
                <adec:decorative xmlns:adec="http://schemas.microsoft.com/office/drawing/2017/decorative" val="1"/>
              </a:ext>
            </a:extLst>
          </p:cNvPr>
          <p:cNvSpPr txBox="1"/>
          <p:nvPr userDrawn="1"/>
        </p:nvSpPr>
        <p:spPr>
          <a:xfrm>
            <a:off x="5026132" y="1418639"/>
            <a:ext cx="1295400" cy="3064942"/>
          </a:xfrm>
          <a:prstGeom prst="rect">
            <a:avLst/>
          </a:prstGeom>
        </p:spPr>
        <p:txBody>
          <a:bodyPr vert="horz" wrap="square" lIns="0" tIns="0" rIns="0" bIns="0" rtlCol="0">
            <a:spAutoFit/>
          </a:bodyPr>
          <a:lstStyle/>
          <a:p>
            <a:pPr marL="12699">
              <a:lnSpc>
                <a:spcPts val="23894"/>
              </a:lnSpc>
            </a:pPr>
            <a:r>
              <a:rPr lang="de-DE" sz="19999" b="1" dirty="0">
                <a:solidFill>
                  <a:srgbClr val="BFBFBF"/>
                </a:solidFill>
                <a:latin typeface="Arial"/>
                <a:cs typeface="Arial"/>
              </a:rPr>
              <a:t>„</a:t>
            </a:r>
            <a:endParaRPr lang="de-DE" sz="19999" dirty="0">
              <a:latin typeface="Arial"/>
              <a:cs typeface="Arial"/>
            </a:endParaRPr>
          </a:p>
        </p:txBody>
      </p:sp>
      <p:sp>
        <p:nvSpPr>
          <p:cNvPr id="9" name="Textplatzhalter 8"/>
          <p:cNvSpPr>
            <a:spLocks noGrp="1"/>
          </p:cNvSpPr>
          <p:nvPr>
            <p:ph type="body" sz="quarter" idx="13" hasCustomPrompt="1"/>
          </p:nvPr>
        </p:nvSpPr>
        <p:spPr>
          <a:xfrm>
            <a:off x="1413002" y="936000"/>
            <a:ext cx="4408958" cy="1852276"/>
          </a:xfrm>
        </p:spPr>
        <p:txBody>
          <a:bodyPr anchor="b" anchorCtr="0"/>
          <a:lstStyle>
            <a:lvl1pPr marL="0" indent="0">
              <a:lnSpc>
                <a:spcPct val="90000"/>
              </a:lnSpc>
              <a:spcBef>
                <a:spcPts val="0"/>
              </a:spcBef>
              <a:buNone/>
              <a:defRPr sz="3000" b="1" baseline="0">
                <a:solidFill>
                  <a:schemeClr val="bg1"/>
                </a:solidFill>
              </a:defRPr>
            </a:lvl1pPr>
            <a:lvl2pPr>
              <a:defRPr sz="2833" b="1">
                <a:solidFill>
                  <a:schemeClr val="bg1"/>
                </a:solidFill>
              </a:defRPr>
            </a:lvl2pPr>
            <a:lvl3pPr>
              <a:defRPr sz="2833" b="1">
                <a:solidFill>
                  <a:schemeClr val="bg1"/>
                </a:solidFill>
              </a:defRPr>
            </a:lvl3pPr>
            <a:lvl4pPr>
              <a:defRPr sz="2833" b="1">
                <a:solidFill>
                  <a:schemeClr val="bg1"/>
                </a:solidFill>
              </a:defRPr>
            </a:lvl4pPr>
            <a:lvl5pPr>
              <a:defRPr sz="2833" b="1">
                <a:solidFill>
                  <a:schemeClr val="bg1"/>
                </a:solidFill>
              </a:defRPr>
            </a:lvl5pPr>
          </a:lstStyle>
          <a:p>
            <a:pPr lvl="0"/>
            <a:r>
              <a:rPr lang="de-DE" dirty="0"/>
              <a:t>Zitat durch Klicken hinzufügen</a:t>
            </a:r>
          </a:p>
        </p:txBody>
      </p:sp>
      <p:sp>
        <p:nvSpPr>
          <p:cNvPr id="11" name="Textplatzhalter 10"/>
          <p:cNvSpPr>
            <a:spLocks noGrp="1"/>
          </p:cNvSpPr>
          <p:nvPr>
            <p:ph type="body" sz="quarter" idx="14" hasCustomPrompt="1"/>
          </p:nvPr>
        </p:nvSpPr>
        <p:spPr>
          <a:xfrm>
            <a:off x="1413001" y="3024001"/>
            <a:ext cx="3356555" cy="463994"/>
          </a:xfrm>
        </p:spPr>
        <p:txBody>
          <a:bodyPr/>
          <a:lstStyle>
            <a:lvl1pPr marL="0" indent="0">
              <a:spcBef>
                <a:spcPts val="0"/>
              </a:spcBef>
              <a:buNone/>
              <a:defRPr sz="1200" b="1">
                <a:solidFill>
                  <a:schemeClr val="bg1"/>
                </a:solidFill>
              </a:defRPr>
            </a:lvl1pPr>
          </a:lstStyle>
          <a:p>
            <a:pPr lvl="0"/>
            <a:r>
              <a:rPr lang="de-DE" dirty="0"/>
              <a:t>Name</a:t>
            </a:r>
          </a:p>
        </p:txBody>
      </p:sp>
      <p:sp>
        <p:nvSpPr>
          <p:cNvPr id="2" name="Datumsplatzhalter 1">
            <a:extLst>
              <a:ext uri="{FF2B5EF4-FFF2-40B4-BE49-F238E27FC236}">
                <a16:creationId xmlns:a16="http://schemas.microsoft.com/office/drawing/2014/main" id="{38E21F5F-FD53-4EC0-BCC0-7897151BB5BE}"/>
              </a:ext>
              <a:ext uri="{C183D7F6-B498-43B3-948B-1728B52AA6E4}">
                <adec:decorative xmlns:adec="http://schemas.microsoft.com/office/drawing/2017/decorative" val="1"/>
              </a:ext>
            </a:extLst>
          </p:cNvPr>
          <p:cNvSpPr>
            <a:spLocks noGrp="1"/>
          </p:cNvSpPr>
          <p:nvPr>
            <p:ph type="dt" sz="half" idx="15"/>
          </p:nvPr>
        </p:nvSpPr>
        <p:spPr/>
        <p:txBody>
          <a:bodyPr/>
          <a:lstStyle/>
          <a:p>
            <a:r>
              <a:rPr lang="en-US"/>
              <a:t>09.07.2024</a:t>
            </a:r>
            <a:endParaRPr lang="de-DE" dirty="0"/>
          </a:p>
        </p:txBody>
      </p:sp>
      <p:sp>
        <p:nvSpPr>
          <p:cNvPr id="3" name="Fußzeilenplatzhalter 2">
            <a:extLst>
              <a:ext uri="{FF2B5EF4-FFF2-40B4-BE49-F238E27FC236}">
                <a16:creationId xmlns:a16="http://schemas.microsoft.com/office/drawing/2014/main" id="{2402D1F1-15E9-491A-9960-5A695BEEE276}"/>
              </a:ext>
              <a:ext uri="{C183D7F6-B498-43B3-948B-1728B52AA6E4}">
                <adec:decorative xmlns:adec="http://schemas.microsoft.com/office/drawing/2017/decorative" val="1"/>
              </a:ext>
            </a:extLst>
          </p:cNvPr>
          <p:cNvSpPr>
            <a:spLocks noGrp="1"/>
          </p:cNvSpPr>
          <p:nvPr>
            <p:ph type="ftr" sz="quarter" idx="16"/>
          </p:nvPr>
        </p:nvSpPr>
        <p:spPr/>
        <p:txBody>
          <a:bodyPr/>
          <a:lstStyle/>
          <a:p>
            <a:r>
              <a:rPr lang="en-US"/>
              <a:t>university of Stuttgart</a:t>
            </a:r>
            <a:endParaRPr lang="en-US" dirty="0"/>
          </a:p>
        </p:txBody>
      </p:sp>
      <p:sp>
        <p:nvSpPr>
          <p:cNvPr id="4" name="Foliennummernplatzhalter 3">
            <a:extLst>
              <a:ext uri="{FF2B5EF4-FFF2-40B4-BE49-F238E27FC236}">
                <a16:creationId xmlns:a16="http://schemas.microsoft.com/office/drawing/2014/main" id="{3011E5FD-9CAF-4253-B617-CA6F0DE14FC9}"/>
              </a:ext>
              <a:ext uri="{C183D7F6-B498-43B3-948B-1728B52AA6E4}">
                <adec:decorative xmlns:adec="http://schemas.microsoft.com/office/drawing/2017/decorative" val="1"/>
              </a:ext>
            </a:extLst>
          </p:cNvPr>
          <p:cNvSpPr>
            <a:spLocks noGrp="1"/>
          </p:cNvSpPr>
          <p:nvPr>
            <p:ph type="sldNum" sz="quarter" idx="17"/>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58249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264" y="273055"/>
            <a:ext cx="6839479" cy="278290"/>
          </a:xfrm>
          <a:prstGeom prst="rect">
            <a:avLst/>
          </a:prstGeom>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390264" y="1020763"/>
            <a:ext cx="6839479" cy="4068762"/>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305702" y="5418005"/>
            <a:ext cx="600298" cy="123111"/>
          </a:xfrm>
          <a:prstGeom prst="rect">
            <a:avLst/>
          </a:prstGeom>
        </p:spPr>
        <p:txBody>
          <a:bodyPr vert="horz" wrap="square" lIns="0" tIns="0" rIns="0" bIns="0" rtlCol="0" anchor="t" anchorCtr="0">
            <a:spAutoFit/>
          </a:bodyPr>
          <a:lstStyle>
            <a:lvl1pPr>
              <a:defRPr lang="en-US" sz="800" smtClean="0"/>
            </a:lvl1pPr>
          </a:lstStyle>
          <a:p>
            <a:r>
              <a:rPr lang="en-US"/>
              <a:t>09.07.2024</a:t>
            </a:r>
            <a:endParaRPr lang="de-DE" dirty="0"/>
          </a:p>
        </p:txBody>
      </p:sp>
      <p:sp>
        <p:nvSpPr>
          <p:cNvPr id="5" name="Footer Placeholder 4"/>
          <p:cNvSpPr>
            <a:spLocks noGrp="1"/>
          </p:cNvSpPr>
          <p:nvPr>
            <p:ph type="ftr" sz="quarter" idx="3"/>
          </p:nvPr>
        </p:nvSpPr>
        <p:spPr>
          <a:xfrm>
            <a:off x="401855" y="5418005"/>
            <a:ext cx="5040000"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en-US"/>
              <a:t>university of Stuttgart</a:t>
            </a:r>
            <a:endParaRPr lang="en-US" dirty="0"/>
          </a:p>
        </p:txBody>
      </p:sp>
      <p:sp>
        <p:nvSpPr>
          <p:cNvPr id="6" name="Slide Number Placeholder 5"/>
          <p:cNvSpPr>
            <a:spLocks noGrp="1"/>
          </p:cNvSpPr>
          <p:nvPr>
            <p:ph type="sldNum" sz="quarter" idx="4"/>
          </p:nvPr>
        </p:nvSpPr>
        <p:spPr>
          <a:xfrm>
            <a:off x="7081114" y="5418005"/>
            <a:ext cx="220886" cy="123111"/>
          </a:xfrm>
          <a:prstGeom prst="rect">
            <a:avLst/>
          </a:prstGeom>
        </p:spPr>
        <p:txBody>
          <a:bodyPr vert="horz" wrap="square" lIns="0" tIns="0" rIns="0" bIns="0" rtlCol="0" anchor="t" anchorCtr="0">
            <a:spAutoFit/>
          </a:bodyPr>
          <a:lstStyle>
            <a:lvl1pPr algn="l">
              <a:defRPr sz="800">
                <a:solidFill>
                  <a:schemeClr val="tx1"/>
                </a:solidFill>
              </a:defRPr>
            </a:lvl1p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297630091"/>
      </p:ext>
    </p:extLst>
  </p:cSld>
  <p:clrMap bg1="lt1" tx1="dk1" bg2="lt2" tx2="dk2" accent1="accent1" accent2="accent2" accent3="accent3" accent4="accent4" accent5="accent5" accent6="accent6" hlink="hlink" folHlink="folHlink"/>
  <p:sldLayoutIdLst>
    <p:sldLayoutId id="2147483675" r:id="rId1"/>
    <p:sldLayoutId id="2147483661" r:id="rId2"/>
    <p:sldLayoutId id="2147483688" r:id="rId3"/>
    <p:sldLayoutId id="2147483690" r:id="rId4"/>
    <p:sldLayoutId id="2147483662" r:id="rId5"/>
    <p:sldLayoutId id="2147483689"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8" r:id="rId22"/>
    <p:sldLayoutId id="2147483709" r:id="rId23"/>
  </p:sldLayoutIdLst>
  <p:hf hdr="0"/>
  <p:txStyles>
    <p:titleStyle>
      <a:lvl1pPr algn="l" defTabSz="571431"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142858" indent="-142858" algn="l" defTabSz="571431" rtl="0" eaLnBrk="1" latinLnBrk="0" hangingPunct="1">
        <a:lnSpc>
          <a:spcPct val="120000"/>
        </a:lnSpc>
        <a:spcBef>
          <a:spcPts val="625"/>
        </a:spcBef>
        <a:buClr>
          <a:schemeClr val="accent1"/>
        </a:buClr>
        <a:buFont typeface="Arial" panose="020B0604020202020204" pitchFamily="34" charset="0"/>
        <a:buChar char="•"/>
        <a:defRPr sz="1600" kern="1200">
          <a:solidFill>
            <a:schemeClr val="tx1"/>
          </a:solidFill>
          <a:latin typeface="+mn-lt"/>
          <a:ea typeface="+mn-ea"/>
          <a:cs typeface="+mn-cs"/>
        </a:defRPr>
      </a:lvl1pPr>
      <a:lvl2pPr marL="300266" indent="-153440" algn="l" defTabSz="571431" rtl="0" eaLnBrk="1" latinLnBrk="0" hangingPunct="1">
        <a:lnSpc>
          <a:spcPct val="120000"/>
        </a:lnSpc>
        <a:spcBef>
          <a:spcPts val="312"/>
        </a:spcBef>
        <a:buClr>
          <a:schemeClr val="tx1"/>
        </a:buClr>
        <a:buFont typeface="Arial" panose="020B0604020202020204" pitchFamily="34" charset="0"/>
        <a:buChar char="•"/>
        <a:defRPr sz="1600" kern="1200">
          <a:solidFill>
            <a:schemeClr val="tx1"/>
          </a:solidFill>
          <a:latin typeface="+mn-lt"/>
          <a:ea typeface="+mn-ea"/>
          <a:cs typeface="+mn-cs"/>
        </a:defRPr>
      </a:lvl2pPr>
      <a:lvl3pPr marL="447092" indent="-146826" algn="l" defTabSz="571431" rtl="0" eaLnBrk="1" latinLnBrk="0" hangingPunct="1">
        <a:lnSpc>
          <a:spcPct val="120000"/>
        </a:lnSpc>
        <a:spcBef>
          <a:spcPts val="312"/>
        </a:spcBef>
        <a:buClr>
          <a:schemeClr val="tx1"/>
        </a:buClr>
        <a:buFont typeface="Arial" panose="020B0604020202020204" pitchFamily="34" charset="0"/>
        <a:buChar char="•"/>
        <a:defRPr sz="1400" kern="1200">
          <a:solidFill>
            <a:schemeClr val="tx1"/>
          </a:solidFill>
          <a:latin typeface="+mn-lt"/>
          <a:ea typeface="+mn-ea"/>
          <a:cs typeface="+mn-cs"/>
        </a:defRPr>
      </a:lvl3pPr>
      <a:lvl4pPr marL="600532" indent="-153440" algn="l" defTabSz="571431" rtl="0" eaLnBrk="1" latinLnBrk="0" hangingPunct="1">
        <a:lnSpc>
          <a:spcPct val="120000"/>
        </a:lnSpc>
        <a:spcBef>
          <a:spcPts val="312"/>
        </a:spcBef>
        <a:buClr>
          <a:schemeClr val="tx1"/>
        </a:buClr>
        <a:buFont typeface="Arial" panose="020B0604020202020204" pitchFamily="34" charset="0"/>
        <a:buChar char="•"/>
        <a:defRPr sz="1400" kern="1200">
          <a:solidFill>
            <a:schemeClr val="tx1"/>
          </a:solidFill>
          <a:latin typeface="+mn-lt"/>
          <a:ea typeface="+mn-ea"/>
          <a:cs typeface="+mn-cs"/>
        </a:defRPr>
      </a:lvl4pPr>
      <a:lvl5pPr marL="747358" indent="-146826" algn="l" defTabSz="571431" rtl="0" eaLnBrk="1" latinLnBrk="0" hangingPunct="1">
        <a:lnSpc>
          <a:spcPct val="120000"/>
        </a:lnSpc>
        <a:spcBef>
          <a:spcPts val="312"/>
        </a:spcBef>
        <a:buClr>
          <a:schemeClr val="tx1"/>
        </a:buClr>
        <a:buFont typeface="Arial" panose="020B0604020202020204" pitchFamily="34" charset="0"/>
        <a:buChar char="•"/>
        <a:defRPr sz="1400" kern="1200">
          <a:solidFill>
            <a:schemeClr val="tx1"/>
          </a:solidFill>
          <a:latin typeface="+mn-lt"/>
          <a:ea typeface="+mn-ea"/>
          <a:cs typeface="+mn-cs"/>
        </a:defRPr>
      </a:lvl5pPr>
      <a:lvl6pPr marL="1571436" indent="-142858" algn="l" defTabSz="571431"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152" indent="-142858" algn="l" defTabSz="571431"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2868" indent="-142858" algn="l" defTabSz="571431"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584" indent="-142858" algn="l" defTabSz="571431"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431" rtl="0" eaLnBrk="1" latinLnBrk="0" hangingPunct="1">
        <a:defRPr sz="1125" kern="1200">
          <a:solidFill>
            <a:schemeClr val="tx1"/>
          </a:solidFill>
          <a:latin typeface="+mn-lt"/>
          <a:ea typeface="+mn-ea"/>
          <a:cs typeface="+mn-cs"/>
        </a:defRPr>
      </a:lvl1pPr>
      <a:lvl2pPr marL="285717" algn="l" defTabSz="571431" rtl="0" eaLnBrk="1" latinLnBrk="0" hangingPunct="1">
        <a:defRPr sz="1125" kern="1200">
          <a:solidFill>
            <a:schemeClr val="tx1"/>
          </a:solidFill>
          <a:latin typeface="+mn-lt"/>
          <a:ea typeface="+mn-ea"/>
          <a:cs typeface="+mn-cs"/>
        </a:defRPr>
      </a:lvl2pPr>
      <a:lvl3pPr marL="571431" algn="l" defTabSz="571431" rtl="0" eaLnBrk="1" latinLnBrk="0" hangingPunct="1">
        <a:defRPr sz="1125" kern="1200">
          <a:solidFill>
            <a:schemeClr val="tx1"/>
          </a:solidFill>
          <a:latin typeface="+mn-lt"/>
          <a:ea typeface="+mn-ea"/>
          <a:cs typeface="+mn-cs"/>
        </a:defRPr>
      </a:lvl3pPr>
      <a:lvl4pPr marL="857147" algn="l" defTabSz="571431" rtl="0" eaLnBrk="1" latinLnBrk="0" hangingPunct="1">
        <a:defRPr sz="1125" kern="1200">
          <a:solidFill>
            <a:schemeClr val="tx1"/>
          </a:solidFill>
          <a:latin typeface="+mn-lt"/>
          <a:ea typeface="+mn-ea"/>
          <a:cs typeface="+mn-cs"/>
        </a:defRPr>
      </a:lvl4pPr>
      <a:lvl5pPr marL="1142863" algn="l" defTabSz="571431" rtl="0" eaLnBrk="1" latinLnBrk="0" hangingPunct="1">
        <a:defRPr sz="1125" kern="1200">
          <a:solidFill>
            <a:schemeClr val="tx1"/>
          </a:solidFill>
          <a:latin typeface="+mn-lt"/>
          <a:ea typeface="+mn-ea"/>
          <a:cs typeface="+mn-cs"/>
        </a:defRPr>
      </a:lvl5pPr>
      <a:lvl6pPr marL="1428579" algn="l" defTabSz="571431" rtl="0" eaLnBrk="1" latinLnBrk="0" hangingPunct="1">
        <a:defRPr sz="1125" kern="1200">
          <a:solidFill>
            <a:schemeClr val="tx1"/>
          </a:solidFill>
          <a:latin typeface="+mn-lt"/>
          <a:ea typeface="+mn-ea"/>
          <a:cs typeface="+mn-cs"/>
        </a:defRPr>
      </a:lvl6pPr>
      <a:lvl7pPr marL="1714293" algn="l" defTabSz="571431" rtl="0" eaLnBrk="1" latinLnBrk="0" hangingPunct="1">
        <a:defRPr sz="1125" kern="1200">
          <a:solidFill>
            <a:schemeClr val="tx1"/>
          </a:solidFill>
          <a:latin typeface="+mn-lt"/>
          <a:ea typeface="+mn-ea"/>
          <a:cs typeface="+mn-cs"/>
        </a:defRPr>
      </a:lvl7pPr>
      <a:lvl8pPr marL="2000010" algn="l" defTabSz="571431" rtl="0" eaLnBrk="1" latinLnBrk="0" hangingPunct="1">
        <a:defRPr sz="1125" kern="1200">
          <a:solidFill>
            <a:schemeClr val="tx1"/>
          </a:solidFill>
          <a:latin typeface="+mn-lt"/>
          <a:ea typeface="+mn-ea"/>
          <a:cs typeface="+mn-cs"/>
        </a:defRPr>
      </a:lvl8pPr>
      <a:lvl9pPr marL="2285727" algn="l" defTabSz="571431" rtl="0" eaLnBrk="1" latinLnBrk="0" hangingPunct="1">
        <a:defRPr sz="11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3" userDrawn="1">
          <p15:clr>
            <a:srgbClr val="F26B43"/>
          </p15:clr>
        </p15:guide>
        <p15:guide id="2" pos="246" userDrawn="1">
          <p15:clr>
            <a:srgbClr val="F26B43"/>
          </p15:clr>
        </p15:guide>
        <p15:guide id="3" orient="horz" pos="3206" userDrawn="1">
          <p15:clr>
            <a:srgbClr val="F26B43"/>
          </p15:clr>
        </p15:guide>
        <p15:guide id="4" pos="455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0.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0.xml"/><Relationship Id="rId5" Type="http://schemas.openxmlformats.org/officeDocument/2006/relationships/image" Target="../media/image7.tmp"/><Relationship Id="rId4" Type="http://schemas.openxmlformats.org/officeDocument/2006/relationships/image" Target="../media/image6.tm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FAA4DFF-AC4C-734A-E980-5DFE40A5739D}"/>
              </a:ext>
            </a:extLst>
          </p:cNvPr>
          <p:cNvPicPr>
            <a:picLocks noGrp="1" noChangeAspect="1"/>
          </p:cNvPicPr>
          <p:nvPr>
            <p:ph type="pic" sz="quarter" idx="15"/>
          </p:nvPr>
        </p:nvPicPr>
        <p:blipFill>
          <a:blip r:embed="rId2"/>
          <a:srcRect t="8728" b="8728"/>
          <a:stretch>
            <a:fillRect/>
          </a:stretch>
        </p:blipFill>
        <p:spPr>
          <a:xfrm>
            <a:off x="3877488" y="2157937"/>
            <a:ext cx="3614675" cy="3376702"/>
          </a:xfrm>
        </p:spPr>
      </p:pic>
      <p:sp>
        <p:nvSpPr>
          <p:cNvPr id="3" name="Textplatzhalter 2">
            <a:extLst>
              <a:ext uri="{FF2B5EF4-FFF2-40B4-BE49-F238E27FC236}">
                <a16:creationId xmlns:a16="http://schemas.microsoft.com/office/drawing/2014/main" id="{F91A9AF2-66DB-46A6-B6A7-D881483F593F}"/>
              </a:ext>
            </a:extLst>
          </p:cNvPr>
          <p:cNvSpPr>
            <a:spLocks noGrp="1"/>
          </p:cNvSpPr>
          <p:nvPr>
            <p:ph type="body" sz="quarter" idx="13"/>
          </p:nvPr>
        </p:nvSpPr>
        <p:spPr/>
        <p:txBody>
          <a:bodyPr/>
          <a:lstStyle/>
          <a:p>
            <a:r>
              <a:rPr lang="en-US" sz="1000" dirty="0"/>
              <a:t>Institute for Stochastics and Applications</a:t>
            </a:r>
            <a:br>
              <a:rPr lang="en-US" sz="1000" dirty="0"/>
            </a:br>
            <a:r>
              <a:rPr lang="en-US" sz="1000" dirty="0"/>
              <a:t>Mathematical modeling and simulation of cellular systems</a:t>
            </a:r>
          </a:p>
          <a:p>
            <a:endParaRPr lang="de-DE" dirty="0"/>
          </a:p>
        </p:txBody>
      </p:sp>
      <p:sp>
        <p:nvSpPr>
          <p:cNvPr id="6" name="Textplatzhalter 5">
            <a:extLst>
              <a:ext uri="{FF2B5EF4-FFF2-40B4-BE49-F238E27FC236}">
                <a16:creationId xmlns:a16="http://schemas.microsoft.com/office/drawing/2014/main" id="{0A33407C-ADDC-4B4A-BC81-96267A5497F6}"/>
              </a:ext>
            </a:extLst>
          </p:cNvPr>
          <p:cNvSpPr>
            <a:spLocks noGrp="1"/>
          </p:cNvSpPr>
          <p:nvPr>
            <p:ph type="body" sz="quarter" idx="18"/>
          </p:nvPr>
        </p:nvSpPr>
        <p:spPr>
          <a:xfrm>
            <a:off x="127837" y="2256890"/>
            <a:ext cx="6147560" cy="3024000"/>
          </a:xfrm>
        </p:spPr>
        <p:txBody>
          <a:bodyPr/>
          <a:lstStyle/>
          <a:p>
            <a:pPr marL="0" marR="0" lvl="0" indent="0" algn="ctr" defTabSz="571431" rtl="0" eaLnBrk="1" fontAlgn="auto" latinLnBrk="0" hangingPunct="1">
              <a:lnSpc>
                <a:spcPct val="90000"/>
              </a:lnSpc>
              <a:spcBef>
                <a:spcPts val="625"/>
              </a:spcBef>
              <a:spcAft>
                <a:spcPts val="0"/>
              </a:spcAft>
              <a:buClr>
                <a:srgbClr val="00BEFF"/>
              </a:buClr>
              <a:buSzTx/>
              <a:buFontTx/>
              <a:buNone/>
              <a:tabLst/>
              <a:defRPr/>
            </a:pPr>
            <a:r>
              <a:rPr kumimoji="0" lang="en-US" sz="2400" b="1" i="0" u="none" strike="noStrike" kern="1200" cap="none" spc="0" normalizeH="0" baseline="0" noProof="0" dirty="0">
                <a:ln>
                  <a:noFill/>
                </a:ln>
                <a:solidFill>
                  <a:prstClr val="white"/>
                </a:solidFill>
                <a:effectLst/>
                <a:uLnTx/>
                <a:uFillTx/>
                <a:latin typeface="Arial"/>
                <a:ea typeface="+mn-ea"/>
                <a:cs typeface="+mn-cs"/>
              </a:rPr>
              <a:t>Leveraging Genetic Algorithms to Predict Initial Conditions for Optimal Spatial Patterns in 2D Reaction-Diffusion Systems</a:t>
            </a:r>
          </a:p>
          <a:p>
            <a:endParaRPr lang="de-DE" dirty="0"/>
          </a:p>
        </p:txBody>
      </p:sp>
      <p:sp>
        <p:nvSpPr>
          <p:cNvPr id="2" name="Untertitel 1">
            <a:extLst>
              <a:ext uri="{FF2B5EF4-FFF2-40B4-BE49-F238E27FC236}">
                <a16:creationId xmlns:a16="http://schemas.microsoft.com/office/drawing/2014/main" id="{5F3B0450-DE25-4ECB-808D-DC8D917F5EE7}"/>
              </a:ext>
            </a:extLst>
          </p:cNvPr>
          <p:cNvSpPr>
            <a:spLocks noGrp="1"/>
          </p:cNvSpPr>
          <p:nvPr>
            <p:ph type="subTitle" idx="1"/>
          </p:nvPr>
        </p:nvSpPr>
        <p:spPr>
          <a:xfrm>
            <a:off x="744048" y="4358540"/>
            <a:ext cx="3558208" cy="450078"/>
          </a:xfrm>
        </p:spPr>
        <p:txBody>
          <a:bodyPr/>
          <a:lstStyle/>
          <a:p>
            <a:r>
              <a:rPr lang="de-DE" dirty="0" err="1"/>
              <a:t>Loghman</a:t>
            </a:r>
            <a:r>
              <a:rPr lang="de-DE" dirty="0"/>
              <a:t> Samani</a:t>
            </a:r>
          </a:p>
          <a:p>
            <a:r>
              <a:rPr lang="de-DE" dirty="0"/>
              <a:t>09.07.2024</a:t>
            </a:r>
          </a:p>
          <a:p>
            <a:endParaRPr lang="de-DE" dirty="0"/>
          </a:p>
        </p:txBody>
      </p:sp>
    </p:spTree>
    <p:extLst>
      <p:ext uri="{BB962C8B-B14F-4D97-AF65-F5344CB8AC3E}">
        <p14:creationId xmlns:p14="http://schemas.microsoft.com/office/powerpoint/2010/main" val="428813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1E39-99D1-78AA-B769-4BA7AEB607E1}"/>
              </a:ext>
            </a:extLst>
          </p:cNvPr>
          <p:cNvSpPr>
            <a:spLocks noGrp="1"/>
          </p:cNvSpPr>
          <p:nvPr>
            <p:ph type="title"/>
          </p:nvPr>
        </p:nvSpPr>
        <p:spPr>
          <a:xfrm>
            <a:off x="439080" y="552455"/>
            <a:ext cx="6839479" cy="278290"/>
          </a:xfrm>
        </p:spPr>
        <p:txBody>
          <a:bodyPr/>
          <a:lstStyle/>
          <a:p>
            <a:r>
              <a:rPr lang="en-US" dirty="0"/>
              <a:t>Genetic Algorithms for Pattern Formation</a:t>
            </a:r>
          </a:p>
        </p:txBody>
      </p:sp>
      <p:sp>
        <p:nvSpPr>
          <p:cNvPr id="4" name="Date Placeholder 3">
            <a:extLst>
              <a:ext uri="{FF2B5EF4-FFF2-40B4-BE49-F238E27FC236}">
                <a16:creationId xmlns:a16="http://schemas.microsoft.com/office/drawing/2014/main" id="{0413A313-0D85-DAD1-EF00-C98CDB3E130C}"/>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43397D4D-F839-F902-217F-728EF46D288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90043081-27F5-B835-1EE5-2E9666A4E73F}"/>
              </a:ext>
            </a:extLst>
          </p:cNvPr>
          <p:cNvSpPr>
            <a:spLocks noGrp="1"/>
          </p:cNvSpPr>
          <p:nvPr>
            <p:ph type="sldNum" sz="quarter" idx="16"/>
          </p:nvPr>
        </p:nvSpPr>
        <p:spPr/>
        <p:txBody>
          <a:bodyPr/>
          <a:lstStyle/>
          <a:p>
            <a:fld id="{9E82CC3C-1DC0-4FDA-9590-6CC506AB67F8}" type="slidenum">
              <a:rPr lang="en-US" smtClean="0"/>
              <a:pPr/>
              <a:t>10</a:t>
            </a:fld>
            <a:endParaRPr lang="en-US" dirty="0"/>
          </a:p>
        </p:txBody>
      </p:sp>
      <p:sp>
        <p:nvSpPr>
          <p:cNvPr id="8" name="TextBox 7">
            <a:extLst>
              <a:ext uri="{FF2B5EF4-FFF2-40B4-BE49-F238E27FC236}">
                <a16:creationId xmlns:a16="http://schemas.microsoft.com/office/drawing/2014/main" id="{942C4C4A-0614-1FB8-7292-F86C39827C5F}"/>
              </a:ext>
            </a:extLst>
          </p:cNvPr>
          <p:cNvSpPr txBox="1"/>
          <p:nvPr/>
        </p:nvSpPr>
        <p:spPr>
          <a:xfrm>
            <a:off x="551012" y="1447800"/>
            <a:ext cx="4978400" cy="4506362"/>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R. Mousavi and D. Lobo, 2024</a:t>
            </a:r>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dirty="0"/>
              <a:t>Using genetic algorithms to optimize initial protein concentrations for desired spatial patterns.</a:t>
            </a:r>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dirty="0"/>
              <a:t>Develop a genetic algorithm to design and optimize protein concentrations for spatial pattern formation in our system.</a:t>
            </a:r>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a:lnSpc>
                <a:spcPct val="120000"/>
              </a:lnSpc>
              <a:spcBef>
                <a:spcPts val="625"/>
              </a:spcBef>
              <a:buClr>
                <a:schemeClr val="accent1"/>
              </a:buClr>
            </a:pPr>
            <a:endParaRPr lang="en-US" sz="1600" dirty="0"/>
          </a:p>
        </p:txBody>
      </p:sp>
      <p:sp>
        <p:nvSpPr>
          <p:cNvPr id="9" name="TextBox 8">
            <a:extLst>
              <a:ext uri="{FF2B5EF4-FFF2-40B4-BE49-F238E27FC236}">
                <a16:creationId xmlns:a16="http://schemas.microsoft.com/office/drawing/2014/main" id="{2D5AB96F-0700-8F72-CFA6-36E78A9B1525}"/>
              </a:ext>
            </a:extLst>
          </p:cNvPr>
          <p:cNvSpPr txBox="1"/>
          <p:nvPr/>
        </p:nvSpPr>
        <p:spPr>
          <a:xfrm>
            <a:off x="711201" y="1955800"/>
            <a:ext cx="5408235" cy="489878"/>
          </a:xfrm>
          <a:prstGeom prst="rect">
            <a:avLst/>
          </a:prstGeom>
          <a:noFill/>
        </p:spPr>
        <p:txBody>
          <a:bodyPr wrap="square" lIns="0" tIns="0" rIns="0" bIns="0" rtlCol="0">
            <a:spAutoFit/>
          </a:bodyPr>
          <a:lstStyle/>
          <a:p>
            <a:pPr>
              <a:lnSpc>
                <a:spcPct val="120000"/>
              </a:lnSpc>
              <a:spcBef>
                <a:spcPts val="625"/>
              </a:spcBef>
              <a:buClr>
                <a:schemeClr val="accent1"/>
              </a:buClr>
            </a:pPr>
            <a:r>
              <a:rPr lang="en-US" sz="1200" i="1" dirty="0"/>
              <a:t>“Automatic design of gene regulatory mechanisms for spatial pattern formation” </a:t>
            </a:r>
            <a:br>
              <a:rPr lang="en-US" sz="2000" dirty="0"/>
            </a:br>
            <a:endParaRPr lang="en-US" sz="1600" dirty="0"/>
          </a:p>
        </p:txBody>
      </p:sp>
    </p:spTree>
    <p:extLst>
      <p:ext uri="{BB962C8B-B14F-4D97-AF65-F5344CB8AC3E}">
        <p14:creationId xmlns:p14="http://schemas.microsoft.com/office/powerpoint/2010/main" val="356095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dirty="0"/>
              <a:t>university of Stuttgart</a:t>
            </a:r>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11</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r>
              <a:rPr lang="de-DE" dirty="0"/>
              <a:t> (GAs)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390000" y="716406"/>
            <a:ext cx="6840000" cy="276225"/>
          </a:xfrm>
        </p:spPr>
        <p:txBody>
          <a:bodyPr/>
          <a:lstStyle/>
          <a:p>
            <a:r>
              <a:rPr lang="de-DE" b="1" dirty="0" err="1"/>
              <a:t>Introduction</a:t>
            </a:r>
            <a:endParaRPr lang="de-DE" b="1" dirty="0"/>
          </a:p>
        </p:txBody>
      </p:sp>
      <p:sp>
        <p:nvSpPr>
          <p:cNvPr id="30" name="TextBox 29">
            <a:extLst>
              <a:ext uri="{FF2B5EF4-FFF2-40B4-BE49-F238E27FC236}">
                <a16:creationId xmlns:a16="http://schemas.microsoft.com/office/drawing/2014/main" id="{4E380855-84B3-A38A-0BB9-22CC3EB36226}"/>
              </a:ext>
            </a:extLst>
          </p:cNvPr>
          <p:cNvSpPr txBox="1"/>
          <p:nvPr/>
        </p:nvSpPr>
        <p:spPr>
          <a:xfrm>
            <a:off x="5989291" y="824892"/>
            <a:ext cx="1202267" cy="492955"/>
          </a:xfrm>
          <a:prstGeom prst="rect">
            <a:avLst/>
          </a:prstGeom>
          <a:noFill/>
        </p:spPr>
        <p:txBody>
          <a:bodyPr wrap="square" lIns="0" tIns="0" rIns="0" bIns="0" rtlCol="0">
            <a:spAutoFit/>
          </a:bodyPr>
          <a:lstStyle/>
          <a:p>
            <a:pPr>
              <a:lnSpc>
                <a:spcPct val="120000"/>
              </a:lnSpc>
              <a:spcBef>
                <a:spcPts val="625"/>
              </a:spcBef>
              <a:buClr>
                <a:schemeClr val="accent1"/>
              </a:buClr>
            </a:pPr>
            <a:r>
              <a:rPr lang="en-US" altLang="en-US" sz="800" b="1" dirty="0"/>
              <a:t>Population Initialization </a:t>
            </a:r>
          </a:p>
          <a:p>
            <a:pPr>
              <a:lnSpc>
                <a:spcPct val="120000"/>
              </a:lnSpc>
              <a:spcBef>
                <a:spcPts val="625"/>
              </a:spcBef>
              <a:buClr>
                <a:schemeClr val="accent1"/>
              </a:buClr>
            </a:pPr>
            <a:endParaRPr lang="en-US" sz="1600" dirty="0"/>
          </a:p>
        </p:txBody>
      </p:sp>
      <p:sp>
        <p:nvSpPr>
          <p:cNvPr id="31" name="TextBox 30">
            <a:extLst>
              <a:ext uri="{FF2B5EF4-FFF2-40B4-BE49-F238E27FC236}">
                <a16:creationId xmlns:a16="http://schemas.microsoft.com/office/drawing/2014/main" id="{2E2A6D50-7712-287B-4957-9828F1466B32}"/>
              </a:ext>
            </a:extLst>
          </p:cNvPr>
          <p:cNvSpPr txBox="1"/>
          <p:nvPr/>
        </p:nvSpPr>
        <p:spPr>
          <a:xfrm>
            <a:off x="6258211" y="1583993"/>
            <a:ext cx="559319" cy="492955"/>
          </a:xfrm>
          <a:prstGeom prst="rect">
            <a:avLst/>
          </a:prstGeom>
          <a:noFill/>
        </p:spPr>
        <p:txBody>
          <a:bodyPr wrap="square" lIns="0" tIns="0" rIns="0" bIns="0" rtlCol="0">
            <a:spAutoFit/>
          </a:bodyPr>
          <a:lstStyle/>
          <a:p>
            <a:pPr>
              <a:lnSpc>
                <a:spcPct val="120000"/>
              </a:lnSpc>
              <a:spcBef>
                <a:spcPts val="625"/>
              </a:spcBef>
              <a:buClr>
                <a:schemeClr val="accent1"/>
              </a:buClr>
            </a:pPr>
            <a:r>
              <a:rPr lang="de-DE" sz="800" b="1" dirty="0"/>
              <a:t>Simulation</a:t>
            </a:r>
            <a:endParaRPr lang="en-US" sz="800" b="1" dirty="0"/>
          </a:p>
          <a:p>
            <a:pPr marL="179381" indent="-179381">
              <a:lnSpc>
                <a:spcPct val="120000"/>
              </a:lnSpc>
              <a:spcBef>
                <a:spcPts val="625"/>
              </a:spcBef>
              <a:buClr>
                <a:schemeClr val="accent1"/>
              </a:buClr>
              <a:buFont typeface="Arial" panose="020B0604020202020204" pitchFamily="34" charset="0"/>
              <a:buChar char="•"/>
            </a:pPr>
            <a:endParaRPr lang="en-US" sz="1600" dirty="0"/>
          </a:p>
        </p:txBody>
      </p:sp>
      <p:sp>
        <p:nvSpPr>
          <p:cNvPr id="32" name="TextBox 31">
            <a:extLst>
              <a:ext uri="{FF2B5EF4-FFF2-40B4-BE49-F238E27FC236}">
                <a16:creationId xmlns:a16="http://schemas.microsoft.com/office/drawing/2014/main" id="{59A250D3-393D-E7FD-1EC9-FD287A6A4E92}"/>
              </a:ext>
            </a:extLst>
          </p:cNvPr>
          <p:cNvSpPr txBox="1"/>
          <p:nvPr/>
        </p:nvSpPr>
        <p:spPr>
          <a:xfrm>
            <a:off x="6053407" y="2062695"/>
            <a:ext cx="2294467" cy="492955"/>
          </a:xfrm>
          <a:prstGeom prst="rect">
            <a:avLst/>
          </a:prstGeom>
          <a:noFill/>
        </p:spPr>
        <p:txBody>
          <a:bodyPr wrap="square" lIns="0" tIns="0" rIns="0" bIns="0" rtlCol="0">
            <a:spAutoFit/>
          </a:bodyPr>
          <a:lstStyle/>
          <a:p>
            <a:pPr>
              <a:lnSpc>
                <a:spcPct val="120000"/>
              </a:lnSpc>
              <a:spcBef>
                <a:spcPts val="625"/>
              </a:spcBef>
              <a:buClr>
                <a:schemeClr val="accent1"/>
              </a:buClr>
            </a:pPr>
            <a:r>
              <a:rPr lang="en-US" altLang="en-US" sz="800" b="1" dirty="0">
                <a:latin typeface="Arial Unicode MS"/>
              </a:rPr>
              <a:t>Fitness Computation</a:t>
            </a:r>
            <a:r>
              <a:rPr lang="en-US" altLang="en-US" sz="800" b="1" dirty="0"/>
              <a:t> </a:t>
            </a:r>
            <a:endParaRPr lang="en-US" altLang="en-US" sz="800" b="1" dirty="0">
              <a:latin typeface="Arial" panose="020B0604020202020204" pitchFamily="34" charset="0"/>
            </a:endParaRPr>
          </a:p>
          <a:p>
            <a:pPr>
              <a:lnSpc>
                <a:spcPct val="120000"/>
              </a:lnSpc>
              <a:spcBef>
                <a:spcPts val="625"/>
              </a:spcBef>
              <a:buClr>
                <a:schemeClr val="accent1"/>
              </a:buClr>
            </a:pPr>
            <a:endParaRPr lang="en-US" sz="1600" dirty="0"/>
          </a:p>
        </p:txBody>
      </p:sp>
      <p:sp>
        <p:nvSpPr>
          <p:cNvPr id="33" name="TextBox 32">
            <a:extLst>
              <a:ext uri="{FF2B5EF4-FFF2-40B4-BE49-F238E27FC236}">
                <a16:creationId xmlns:a16="http://schemas.microsoft.com/office/drawing/2014/main" id="{A0F33D0F-6A74-A5F8-72E6-AA31E9AC5D37}"/>
              </a:ext>
            </a:extLst>
          </p:cNvPr>
          <p:cNvSpPr txBox="1"/>
          <p:nvPr/>
        </p:nvSpPr>
        <p:spPr>
          <a:xfrm>
            <a:off x="5989291" y="2568605"/>
            <a:ext cx="2548467" cy="492955"/>
          </a:xfrm>
          <a:prstGeom prst="rect">
            <a:avLst/>
          </a:prstGeom>
          <a:noFill/>
        </p:spPr>
        <p:txBody>
          <a:bodyPr wrap="square" lIns="0" tIns="0" rIns="0" bIns="0" rtlCol="0">
            <a:spAutoFit/>
          </a:bodyPr>
          <a:lstStyle/>
          <a:p>
            <a:pPr>
              <a:lnSpc>
                <a:spcPct val="120000"/>
              </a:lnSpc>
              <a:spcBef>
                <a:spcPts val="625"/>
              </a:spcBef>
              <a:buClr>
                <a:schemeClr val="accent1"/>
              </a:buClr>
            </a:pPr>
            <a:r>
              <a:rPr lang="en-US" altLang="en-US" sz="800" b="1" dirty="0">
                <a:latin typeface="Arial Unicode MS"/>
              </a:rPr>
              <a:t>Selection of Survivors</a:t>
            </a:r>
            <a:r>
              <a:rPr lang="en-US" altLang="en-US" sz="800" b="1" dirty="0"/>
              <a:t> </a:t>
            </a:r>
            <a:endParaRPr lang="en-US" altLang="en-US" sz="800" b="1" dirty="0">
              <a:latin typeface="Arial" panose="020B0604020202020204" pitchFamily="34" charset="0"/>
            </a:endParaRPr>
          </a:p>
          <a:p>
            <a:pPr>
              <a:lnSpc>
                <a:spcPct val="120000"/>
              </a:lnSpc>
              <a:spcBef>
                <a:spcPts val="625"/>
              </a:spcBef>
              <a:buClr>
                <a:schemeClr val="accent1"/>
              </a:buClr>
            </a:pPr>
            <a:endParaRPr lang="en-US" sz="1600" dirty="0"/>
          </a:p>
        </p:txBody>
      </p:sp>
      <p:sp>
        <p:nvSpPr>
          <p:cNvPr id="34" name="TextBox 33">
            <a:extLst>
              <a:ext uri="{FF2B5EF4-FFF2-40B4-BE49-F238E27FC236}">
                <a16:creationId xmlns:a16="http://schemas.microsoft.com/office/drawing/2014/main" id="{325FDF13-180E-88F1-955C-33008A5275AA}"/>
              </a:ext>
            </a:extLst>
          </p:cNvPr>
          <p:cNvSpPr txBox="1"/>
          <p:nvPr/>
        </p:nvSpPr>
        <p:spPr>
          <a:xfrm>
            <a:off x="5865039" y="3066969"/>
            <a:ext cx="2873923" cy="468333"/>
          </a:xfrm>
          <a:prstGeom prst="rect">
            <a:avLst/>
          </a:prstGeom>
          <a:noFill/>
        </p:spPr>
        <p:txBody>
          <a:bodyPr wrap="square" lIns="0" tIns="0" rIns="0" bIns="0" rtlCol="0">
            <a:spAutoFit/>
          </a:bodyPr>
          <a:lstStyle/>
          <a:p>
            <a:pPr defTabSz="914363" eaLnBrk="0" fontAlgn="base" hangingPunct="0">
              <a:spcBef>
                <a:spcPct val="0"/>
              </a:spcBef>
              <a:spcAft>
                <a:spcPct val="0"/>
              </a:spcAft>
            </a:pPr>
            <a:r>
              <a:rPr lang="en-US" altLang="en-US" sz="800" b="1" dirty="0">
                <a:latin typeface="Arial Unicode MS"/>
              </a:rPr>
              <a:t>Recombination (Crossover)</a:t>
            </a:r>
            <a:r>
              <a:rPr lang="en-US" altLang="en-US" sz="800" b="1" dirty="0"/>
              <a:t> </a:t>
            </a:r>
            <a:endParaRPr lang="en-US" altLang="en-US" sz="800" b="1" dirty="0">
              <a:latin typeface="Arial" panose="020B0604020202020204" pitchFamily="34" charset="0"/>
            </a:endParaRPr>
          </a:p>
          <a:p>
            <a:pPr>
              <a:lnSpc>
                <a:spcPct val="120000"/>
              </a:lnSpc>
              <a:spcBef>
                <a:spcPts val="625"/>
              </a:spcBef>
              <a:buClr>
                <a:schemeClr val="accent1"/>
              </a:buClr>
            </a:pPr>
            <a:endParaRPr lang="en-US" sz="1600" dirty="0"/>
          </a:p>
        </p:txBody>
      </p:sp>
      <p:sp>
        <p:nvSpPr>
          <p:cNvPr id="35" name="TextBox 34">
            <a:extLst>
              <a:ext uri="{FF2B5EF4-FFF2-40B4-BE49-F238E27FC236}">
                <a16:creationId xmlns:a16="http://schemas.microsoft.com/office/drawing/2014/main" id="{083E5F18-AE5E-85B5-44E1-0615865F4DA8}"/>
              </a:ext>
            </a:extLst>
          </p:cNvPr>
          <p:cNvSpPr txBox="1"/>
          <p:nvPr/>
        </p:nvSpPr>
        <p:spPr>
          <a:xfrm>
            <a:off x="6340281" y="3555968"/>
            <a:ext cx="1481667" cy="134139"/>
          </a:xfrm>
          <a:prstGeom prst="rect">
            <a:avLst/>
          </a:prstGeom>
          <a:noFill/>
        </p:spPr>
        <p:txBody>
          <a:bodyPr wrap="square" lIns="0" tIns="0" rIns="0" bIns="0" rtlCol="0">
            <a:spAutoFit/>
          </a:bodyPr>
          <a:lstStyle/>
          <a:p>
            <a:pPr>
              <a:lnSpc>
                <a:spcPct val="120000"/>
              </a:lnSpc>
              <a:spcBef>
                <a:spcPts val="625"/>
              </a:spcBef>
              <a:buClr>
                <a:schemeClr val="accent1"/>
              </a:buClr>
            </a:pPr>
            <a:r>
              <a:rPr lang="en-US" altLang="en-US" sz="800" b="1" dirty="0">
                <a:latin typeface="Arial Unicode MS"/>
              </a:rPr>
              <a:t>Mutation</a:t>
            </a:r>
            <a:endParaRPr lang="en-US" sz="800" b="1" dirty="0"/>
          </a:p>
        </p:txBody>
      </p:sp>
      <p:sp>
        <p:nvSpPr>
          <p:cNvPr id="36" name="TextBox 35">
            <a:extLst>
              <a:ext uri="{FF2B5EF4-FFF2-40B4-BE49-F238E27FC236}">
                <a16:creationId xmlns:a16="http://schemas.microsoft.com/office/drawing/2014/main" id="{CA408BF2-3E14-8B2E-5C3C-B9E889792A20}"/>
              </a:ext>
            </a:extLst>
          </p:cNvPr>
          <p:cNvSpPr txBox="1"/>
          <p:nvPr/>
        </p:nvSpPr>
        <p:spPr>
          <a:xfrm>
            <a:off x="6115036" y="4058045"/>
            <a:ext cx="2506500" cy="492955"/>
          </a:xfrm>
          <a:prstGeom prst="rect">
            <a:avLst/>
          </a:prstGeom>
          <a:noFill/>
        </p:spPr>
        <p:txBody>
          <a:bodyPr wrap="square" lIns="0" tIns="0" rIns="0" bIns="0" rtlCol="0">
            <a:spAutoFit/>
          </a:bodyPr>
          <a:lstStyle/>
          <a:p>
            <a:pPr>
              <a:lnSpc>
                <a:spcPct val="120000"/>
              </a:lnSpc>
              <a:spcBef>
                <a:spcPts val="625"/>
              </a:spcBef>
              <a:buClr>
                <a:schemeClr val="accent1"/>
              </a:buClr>
            </a:pPr>
            <a:r>
              <a:rPr lang="de-DE" sz="800" b="1" dirty="0"/>
              <a:t>Update Population</a:t>
            </a:r>
            <a:endParaRPr lang="en-US" sz="800" b="1" dirty="0"/>
          </a:p>
          <a:p>
            <a:pPr>
              <a:lnSpc>
                <a:spcPct val="120000"/>
              </a:lnSpc>
              <a:spcBef>
                <a:spcPts val="625"/>
              </a:spcBef>
              <a:buClr>
                <a:schemeClr val="accent1"/>
              </a:buClr>
            </a:pPr>
            <a:endParaRPr lang="en-US" sz="1600" dirty="0"/>
          </a:p>
        </p:txBody>
      </p:sp>
      <p:sp>
        <p:nvSpPr>
          <p:cNvPr id="37" name="TextBox 36">
            <a:extLst>
              <a:ext uri="{FF2B5EF4-FFF2-40B4-BE49-F238E27FC236}">
                <a16:creationId xmlns:a16="http://schemas.microsoft.com/office/drawing/2014/main" id="{64B92B77-5AF2-C0DE-FDB2-0E72A509E3A7}"/>
              </a:ext>
            </a:extLst>
          </p:cNvPr>
          <p:cNvSpPr txBox="1"/>
          <p:nvPr/>
        </p:nvSpPr>
        <p:spPr>
          <a:xfrm>
            <a:off x="5989290" y="4820994"/>
            <a:ext cx="3175000" cy="468333"/>
          </a:xfrm>
          <a:prstGeom prst="rect">
            <a:avLst/>
          </a:prstGeom>
          <a:noFill/>
        </p:spPr>
        <p:txBody>
          <a:bodyPr wrap="square" lIns="0" tIns="0" rIns="0" bIns="0" rtlCol="0">
            <a:spAutoFit/>
          </a:bodyPr>
          <a:lstStyle/>
          <a:p>
            <a:r>
              <a:rPr lang="de-DE" sz="800" b="1" dirty="0"/>
              <a:t>Return </a:t>
            </a:r>
            <a:r>
              <a:rPr lang="de-DE" sz="800" b="1" dirty="0" err="1"/>
              <a:t>the</a:t>
            </a:r>
            <a:r>
              <a:rPr lang="de-DE" sz="800" b="1" dirty="0"/>
              <a:t> Best </a:t>
            </a:r>
            <a:r>
              <a:rPr lang="de-DE" sz="800" b="1" dirty="0" err="1"/>
              <a:t>Result</a:t>
            </a:r>
            <a:r>
              <a:rPr lang="de-DE" sz="800" b="1" dirty="0"/>
              <a:t>/s</a:t>
            </a:r>
            <a:endParaRPr lang="en-US" sz="800" b="1" dirty="0"/>
          </a:p>
          <a:p>
            <a:pPr>
              <a:lnSpc>
                <a:spcPct val="120000"/>
              </a:lnSpc>
              <a:spcBef>
                <a:spcPts val="625"/>
              </a:spcBef>
              <a:buClr>
                <a:schemeClr val="accent1"/>
              </a:buClr>
            </a:pPr>
            <a:endParaRPr lang="en-US" sz="1600" dirty="0"/>
          </a:p>
        </p:txBody>
      </p:sp>
      <p:sp>
        <p:nvSpPr>
          <p:cNvPr id="38" name="TextBox 37">
            <a:extLst>
              <a:ext uri="{FF2B5EF4-FFF2-40B4-BE49-F238E27FC236}">
                <a16:creationId xmlns:a16="http://schemas.microsoft.com/office/drawing/2014/main" id="{1EE65E3F-A0C4-1FDD-6782-766497373955}"/>
              </a:ext>
            </a:extLst>
          </p:cNvPr>
          <p:cNvSpPr txBox="1"/>
          <p:nvPr/>
        </p:nvSpPr>
        <p:spPr>
          <a:xfrm>
            <a:off x="4267179" y="5653963"/>
            <a:ext cx="3982063" cy="637610"/>
          </a:xfrm>
          <a:prstGeom prst="rect">
            <a:avLst/>
          </a:prstGeom>
          <a:noFill/>
        </p:spPr>
        <p:txBody>
          <a:bodyPr wrap="square" lIns="0" tIns="0" rIns="0" bIns="0" rtlCol="0">
            <a:spAutoFit/>
          </a:bodyPr>
          <a:lstStyle/>
          <a:p>
            <a:pPr>
              <a:lnSpc>
                <a:spcPct val="120000"/>
              </a:lnSpc>
              <a:spcBef>
                <a:spcPts val="625"/>
              </a:spcBef>
              <a:buClr>
                <a:schemeClr val="accent1"/>
              </a:buClr>
            </a:pPr>
            <a:br>
              <a:rPr lang="en-US" sz="2000" dirty="0"/>
            </a:br>
            <a:endParaRPr lang="en-US" sz="1600" dirty="0"/>
          </a:p>
        </p:txBody>
      </p:sp>
      <p:sp>
        <p:nvSpPr>
          <p:cNvPr id="39" name="TextBox 38">
            <a:extLst>
              <a:ext uri="{FF2B5EF4-FFF2-40B4-BE49-F238E27FC236}">
                <a16:creationId xmlns:a16="http://schemas.microsoft.com/office/drawing/2014/main" id="{CF97B78B-0D31-306E-3916-2F003856E511}"/>
              </a:ext>
            </a:extLst>
          </p:cNvPr>
          <p:cNvSpPr txBox="1"/>
          <p:nvPr/>
        </p:nvSpPr>
        <p:spPr>
          <a:xfrm>
            <a:off x="419429" y="1323361"/>
            <a:ext cx="4986669" cy="4057008"/>
          </a:xfrm>
          <a:prstGeom prst="rect">
            <a:avLst/>
          </a:prstGeom>
          <a:noFill/>
        </p:spPr>
        <p:txBody>
          <a:bodyPr wrap="square" lIns="0" tIns="0" rIns="0" bIns="0" rtlCol="0">
            <a:spAutoFit/>
          </a:bodyPr>
          <a:lstStyle/>
          <a:p>
            <a:pPr marL="342886" indent="-342886">
              <a:lnSpc>
                <a:spcPct val="120000"/>
              </a:lnSpc>
              <a:spcBef>
                <a:spcPts val="625"/>
              </a:spcBef>
              <a:buClr>
                <a:schemeClr val="accent1"/>
              </a:buClr>
              <a:buFont typeface="Arial" panose="020B0604020202020204" pitchFamily="34" charset="0"/>
              <a:buChar char="•"/>
            </a:pPr>
            <a:r>
              <a:rPr lang="en-US" sz="1600" dirty="0"/>
              <a:t>mimic the natural selection process to find optimal solutions</a:t>
            </a:r>
          </a:p>
          <a:p>
            <a:pPr>
              <a:lnSpc>
                <a:spcPct val="120000"/>
              </a:lnSpc>
              <a:spcBef>
                <a:spcPts val="625"/>
              </a:spcBef>
              <a:buClr>
                <a:schemeClr val="accent1"/>
              </a:buClr>
            </a:pPr>
            <a:endParaRPr lang="en-US" sz="1600" dirty="0"/>
          </a:p>
          <a:p>
            <a:pPr marL="342886" indent="-342886">
              <a:lnSpc>
                <a:spcPct val="120000"/>
              </a:lnSpc>
              <a:spcBef>
                <a:spcPts val="625"/>
              </a:spcBef>
              <a:buClr>
                <a:schemeClr val="accent1"/>
              </a:buClr>
              <a:buFont typeface="Arial" panose="020B0604020202020204" pitchFamily="34" charset="0"/>
              <a:buChar char="•"/>
            </a:pPr>
            <a:r>
              <a:rPr lang="en-US" sz="1600" dirty="0"/>
              <a:t>Pioneered by John Holland’s work(1970s)</a:t>
            </a:r>
          </a:p>
          <a:p>
            <a:pPr>
              <a:lnSpc>
                <a:spcPct val="120000"/>
              </a:lnSpc>
              <a:spcBef>
                <a:spcPts val="625"/>
              </a:spcBef>
              <a:buClr>
                <a:schemeClr val="accent1"/>
              </a:buClr>
            </a:pPr>
            <a:endParaRPr lang="en-US" sz="1600" dirty="0"/>
          </a:p>
          <a:p>
            <a:pPr marL="342886" indent="-342886">
              <a:lnSpc>
                <a:spcPct val="120000"/>
              </a:lnSpc>
              <a:spcBef>
                <a:spcPts val="625"/>
              </a:spcBef>
              <a:buClr>
                <a:schemeClr val="accent1"/>
              </a:buClr>
              <a:buFont typeface="Arial" panose="020B0604020202020204" pitchFamily="34" charset="0"/>
              <a:buChar char="•"/>
            </a:pPr>
            <a:r>
              <a:rPr lang="en-US" sz="1600" dirty="0"/>
              <a:t>represent potential solutions as chromosomes</a:t>
            </a:r>
          </a:p>
          <a:p>
            <a:pPr>
              <a:lnSpc>
                <a:spcPct val="120000"/>
              </a:lnSpc>
              <a:spcBef>
                <a:spcPts val="625"/>
              </a:spcBef>
              <a:buClr>
                <a:schemeClr val="accent1"/>
              </a:buClr>
            </a:pPr>
            <a:endParaRPr lang="en-US" sz="1600" dirty="0"/>
          </a:p>
          <a:p>
            <a:pPr marL="342886" indent="-342886">
              <a:lnSpc>
                <a:spcPct val="120000"/>
              </a:lnSpc>
              <a:spcBef>
                <a:spcPts val="625"/>
              </a:spcBef>
              <a:buClr>
                <a:schemeClr val="accent1"/>
              </a:buClr>
              <a:buFont typeface="Arial" panose="020B0604020202020204" pitchFamily="34" charset="0"/>
              <a:buChar char="•"/>
            </a:pPr>
            <a:r>
              <a:rPr lang="en-US" sz="1600" dirty="0"/>
              <a:t>evolve populations towards better solutions by applying genetic operators like recombination and mutation</a:t>
            </a:r>
            <a:br>
              <a:rPr lang="en-US" sz="1600" dirty="0"/>
            </a:b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id="{F9A8F2AB-4EC5-ECD3-6A36-04C92F68944C}"/>
              </a:ext>
            </a:extLst>
          </p:cNvPr>
          <p:cNvSpPr txBox="1"/>
          <p:nvPr/>
        </p:nvSpPr>
        <p:spPr>
          <a:xfrm>
            <a:off x="772952" y="2729186"/>
            <a:ext cx="5268097" cy="201274"/>
          </a:xfrm>
          <a:prstGeom prst="rect">
            <a:avLst/>
          </a:prstGeom>
          <a:noFill/>
        </p:spPr>
        <p:txBody>
          <a:bodyPr wrap="square" lIns="0" tIns="0" rIns="0" bIns="0" rtlCol="0">
            <a:spAutoFit/>
          </a:bodyPr>
          <a:lstStyle/>
          <a:p>
            <a:pPr>
              <a:lnSpc>
                <a:spcPct val="120000"/>
              </a:lnSpc>
              <a:spcBef>
                <a:spcPts val="625"/>
              </a:spcBef>
              <a:buClr>
                <a:schemeClr val="accent1"/>
              </a:buClr>
            </a:pPr>
            <a:r>
              <a:rPr lang="en-US" sz="1200" dirty="0"/>
              <a:t>A. </a:t>
            </a:r>
            <a:r>
              <a:rPr lang="en-US" sz="1200" dirty="0" err="1"/>
              <a:t>Lambora</a:t>
            </a:r>
            <a:r>
              <a:rPr lang="en-US" sz="1200" dirty="0"/>
              <a:t> et al., 2019 </a:t>
            </a:r>
          </a:p>
        </p:txBody>
      </p:sp>
    </p:spTree>
    <p:extLst>
      <p:ext uri="{BB962C8B-B14F-4D97-AF65-F5344CB8AC3E}">
        <p14:creationId xmlns:p14="http://schemas.microsoft.com/office/powerpoint/2010/main" val="324448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12</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462000" y="715918"/>
            <a:ext cx="6840000" cy="276225"/>
          </a:xfrm>
        </p:spPr>
        <p:txBody>
          <a:bodyPr/>
          <a:lstStyle/>
          <a:p>
            <a:r>
              <a:rPr lang="de-DE" sz="1600" b="1" dirty="0"/>
              <a:t>Population </a:t>
            </a:r>
            <a:r>
              <a:rPr lang="de-DE" sz="1600" b="1" dirty="0" err="1"/>
              <a:t>Initialization</a:t>
            </a:r>
            <a:endParaRPr lang="de-DE" sz="1600" b="1" dirty="0"/>
          </a:p>
        </p:txBody>
      </p:sp>
      <p:pic>
        <p:nvPicPr>
          <p:cNvPr id="22" name="Picture 21">
            <a:extLst>
              <a:ext uri="{FF2B5EF4-FFF2-40B4-BE49-F238E27FC236}">
                <a16:creationId xmlns:a16="http://schemas.microsoft.com/office/drawing/2014/main" id="{BB370752-8441-8BE0-1113-F5260AD6EDC2}"/>
              </a:ext>
            </a:extLst>
          </p:cNvPr>
          <p:cNvPicPr>
            <a:picLocks noChangeAspect="1"/>
          </p:cNvPicPr>
          <p:nvPr/>
        </p:nvPicPr>
        <p:blipFill>
          <a:blip r:embed="rId2"/>
          <a:stretch>
            <a:fillRect/>
          </a:stretch>
        </p:blipFill>
        <p:spPr>
          <a:xfrm rot="16200000">
            <a:off x="2536837" y="2864566"/>
            <a:ext cx="861054" cy="3570505"/>
          </a:xfrm>
          <a:prstGeom prst="rect">
            <a:avLst/>
          </a:prstGeom>
        </p:spPr>
      </p:pic>
      <p:sp>
        <p:nvSpPr>
          <p:cNvPr id="23" name="TextBox 22">
            <a:extLst>
              <a:ext uri="{FF2B5EF4-FFF2-40B4-BE49-F238E27FC236}">
                <a16:creationId xmlns:a16="http://schemas.microsoft.com/office/drawing/2014/main" id="{B69A4796-077B-01DF-88CD-B18411F36A2E}"/>
              </a:ext>
            </a:extLst>
          </p:cNvPr>
          <p:cNvSpPr txBox="1"/>
          <p:nvPr/>
        </p:nvSpPr>
        <p:spPr>
          <a:xfrm>
            <a:off x="1335445" y="4059791"/>
            <a:ext cx="4343436" cy="134139"/>
          </a:xfrm>
          <a:prstGeom prst="rect">
            <a:avLst/>
          </a:prstGeom>
          <a:noFill/>
        </p:spPr>
        <p:txBody>
          <a:bodyPr wrap="square" lIns="0" tIns="0" rIns="0" bIns="0" rtlCol="0">
            <a:spAutoFit/>
          </a:bodyPr>
          <a:lstStyle/>
          <a:p>
            <a:pPr>
              <a:lnSpc>
                <a:spcPct val="120000"/>
              </a:lnSpc>
              <a:spcBef>
                <a:spcPts val="625"/>
              </a:spcBef>
              <a:buClr>
                <a:schemeClr val="accent1"/>
              </a:buClr>
            </a:pPr>
            <a:r>
              <a:rPr lang="de-DE" sz="800" b="1" dirty="0"/>
              <a:t>Parameters         </a:t>
            </a:r>
            <a:r>
              <a:rPr lang="de-DE" sz="800" b="1" dirty="0" err="1"/>
              <a:t>sp</a:t>
            </a:r>
            <a:r>
              <a:rPr lang="de-DE" sz="800" b="1" dirty="0"/>
              <a:t> 1        </a:t>
            </a:r>
            <a:r>
              <a:rPr lang="de-DE" sz="800" b="1" dirty="0" err="1"/>
              <a:t>sp</a:t>
            </a:r>
            <a:r>
              <a:rPr lang="de-DE" sz="800" b="1" dirty="0"/>
              <a:t> 2        </a:t>
            </a:r>
            <a:r>
              <a:rPr lang="de-DE" sz="800" b="1" dirty="0" err="1"/>
              <a:t>sp</a:t>
            </a:r>
            <a:r>
              <a:rPr lang="de-DE" sz="800" b="1" dirty="0"/>
              <a:t> 3       </a:t>
            </a:r>
            <a:r>
              <a:rPr lang="de-DE" sz="800" b="1" dirty="0" err="1"/>
              <a:t>sp</a:t>
            </a:r>
            <a:r>
              <a:rPr lang="de-DE" sz="800" b="1" dirty="0"/>
              <a:t> 4       </a:t>
            </a:r>
            <a:r>
              <a:rPr lang="de-DE" sz="800" b="1" dirty="0" err="1"/>
              <a:t>sp</a:t>
            </a:r>
            <a:r>
              <a:rPr lang="de-DE" sz="800" b="1" dirty="0"/>
              <a:t> 5       </a:t>
            </a:r>
            <a:r>
              <a:rPr lang="de-DE" sz="800" b="1" dirty="0" err="1"/>
              <a:t>sp</a:t>
            </a:r>
            <a:r>
              <a:rPr lang="de-DE" sz="800" b="1" dirty="0"/>
              <a:t> 6</a:t>
            </a:r>
            <a:endParaRPr lang="en-US" sz="800" b="1" dirty="0"/>
          </a:p>
        </p:txBody>
      </p:sp>
      <p:sp>
        <p:nvSpPr>
          <p:cNvPr id="25" name="TextBox 24">
            <a:extLst>
              <a:ext uri="{FF2B5EF4-FFF2-40B4-BE49-F238E27FC236}">
                <a16:creationId xmlns:a16="http://schemas.microsoft.com/office/drawing/2014/main" id="{EE480934-9A00-1C3D-A4D7-768C34A2606F}"/>
              </a:ext>
            </a:extLst>
          </p:cNvPr>
          <p:cNvSpPr txBox="1"/>
          <p:nvPr/>
        </p:nvSpPr>
        <p:spPr>
          <a:xfrm>
            <a:off x="505642" y="1370056"/>
            <a:ext cx="4873978" cy="2271904"/>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Each species matrix is created as a random binary string.</a:t>
            </a:r>
          </a:p>
          <a:p>
            <a:pPr marL="179381" indent="-179381">
              <a:lnSpc>
                <a:spcPct val="120000"/>
              </a:lnSpc>
              <a:spcBef>
                <a:spcPts val="625"/>
              </a:spcBef>
              <a:buClr>
                <a:schemeClr val="accent1"/>
              </a:buClr>
              <a:buFont typeface="Arial" panose="020B0604020202020204" pitchFamily="34" charset="0"/>
              <a:buChar char="•"/>
            </a:pPr>
            <a:r>
              <a:rPr lang="en-US" sz="1600" dirty="0"/>
              <a:t>Each chromosome is a list of binary strings.</a:t>
            </a:r>
          </a:p>
          <a:p>
            <a:pPr marL="179381" indent="-179381">
              <a:lnSpc>
                <a:spcPct val="120000"/>
              </a:lnSpc>
              <a:spcBef>
                <a:spcPts val="625"/>
              </a:spcBef>
              <a:buClr>
                <a:schemeClr val="accent1"/>
              </a:buClr>
              <a:buFont typeface="Arial" panose="020B0604020202020204" pitchFamily="34" charset="0"/>
              <a:buChar char="•"/>
            </a:pPr>
            <a:r>
              <a:rPr lang="en-US" sz="1600" dirty="0"/>
              <a:t>Each string represents an initial species or parameter matrix.</a:t>
            </a:r>
          </a:p>
          <a:p>
            <a:pPr marL="179381" indent="-179381">
              <a:lnSpc>
                <a:spcPct val="120000"/>
              </a:lnSpc>
              <a:spcBef>
                <a:spcPts val="625"/>
              </a:spcBef>
              <a:buClr>
                <a:schemeClr val="accent1"/>
              </a:buClr>
              <a:buFont typeface="Arial" panose="020B0604020202020204" pitchFamily="34" charset="0"/>
              <a:buChar char="•"/>
            </a:pPr>
            <a:r>
              <a:rPr lang="en-US" sz="1600" dirty="0"/>
              <a:t>The population is a nested list, with each value being a chromosome.</a:t>
            </a:r>
          </a:p>
        </p:txBody>
      </p:sp>
    </p:spTree>
    <p:extLst>
      <p:ext uri="{BB962C8B-B14F-4D97-AF65-F5344CB8AC3E}">
        <p14:creationId xmlns:p14="http://schemas.microsoft.com/office/powerpoint/2010/main" val="212845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13</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390000" y="716406"/>
            <a:ext cx="6840000" cy="276225"/>
          </a:xfrm>
        </p:spPr>
        <p:txBody>
          <a:bodyPr/>
          <a:lstStyle/>
          <a:p>
            <a:r>
              <a:rPr lang="de-DE" sz="1600" b="1" dirty="0"/>
              <a:t>Simulation</a:t>
            </a:r>
            <a:endParaRPr lang="en-US" sz="1600" b="1" dirty="0"/>
          </a:p>
        </p:txBody>
      </p:sp>
      <p:sp>
        <p:nvSpPr>
          <p:cNvPr id="2" name="TextBox 1">
            <a:extLst>
              <a:ext uri="{FF2B5EF4-FFF2-40B4-BE49-F238E27FC236}">
                <a16:creationId xmlns:a16="http://schemas.microsoft.com/office/drawing/2014/main" id="{E029B0FF-99DA-1BD4-0556-BA0A549DE755}"/>
              </a:ext>
            </a:extLst>
          </p:cNvPr>
          <p:cNvSpPr txBox="1"/>
          <p:nvPr/>
        </p:nvSpPr>
        <p:spPr>
          <a:xfrm>
            <a:off x="535459" y="1589126"/>
            <a:ext cx="4348472" cy="2348848"/>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Convert binary chromosomes into real number matrices.</a:t>
            </a:r>
          </a:p>
          <a:p>
            <a:pPr marL="179381" indent="-179381">
              <a:lnSpc>
                <a:spcPct val="120000"/>
              </a:lnSpc>
              <a:spcBef>
                <a:spcPts val="625"/>
              </a:spcBef>
              <a:buClr>
                <a:schemeClr val="accent1"/>
              </a:buClr>
              <a:buFont typeface="Arial" panose="020B0604020202020204" pitchFamily="34" charset="0"/>
              <a:buChar char="•"/>
            </a:pPr>
            <a:r>
              <a:rPr lang="en-US" sz="1600" dirty="0"/>
              <a:t>Each converted chromosome is a list of species and parameter matrices.</a:t>
            </a:r>
          </a:p>
          <a:p>
            <a:pPr marL="179381" indent="-179381">
              <a:lnSpc>
                <a:spcPct val="120000"/>
              </a:lnSpc>
              <a:spcBef>
                <a:spcPts val="625"/>
              </a:spcBef>
              <a:buClr>
                <a:schemeClr val="accent1"/>
              </a:buClr>
              <a:buFont typeface="Arial" panose="020B0604020202020204" pitchFamily="34" charset="0"/>
              <a:buChar char="•"/>
            </a:pPr>
            <a:r>
              <a:rPr lang="en-US" sz="1600" dirty="0"/>
              <a:t>Simulate the system using each chromosome.</a:t>
            </a:r>
          </a:p>
          <a:p>
            <a:pPr marL="179381" indent="-179381">
              <a:lnSpc>
                <a:spcPct val="120000"/>
              </a:lnSpc>
              <a:spcBef>
                <a:spcPts val="625"/>
              </a:spcBef>
              <a:buClr>
                <a:schemeClr val="accent1"/>
              </a:buClr>
              <a:buFont typeface="Arial" panose="020B0604020202020204" pitchFamily="34" charset="0"/>
              <a:buChar char="•"/>
            </a:pPr>
            <a:r>
              <a:rPr lang="en-US" sz="1600" dirty="0"/>
              <a:t>Convert simulation results back to binary.</a:t>
            </a:r>
          </a:p>
          <a:p>
            <a:pPr marL="179381" indent="-179381">
              <a:lnSpc>
                <a:spcPct val="120000"/>
              </a:lnSpc>
              <a:spcBef>
                <a:spcPts val="625"/>
              </a:spcBef>
              <a:buClr>
                <a:schemeClr val="accent1"/>
              </a:buClr>
              <a:buFont typeface="Arial" panose="020B0604020202020204" pitchFamily="34" charset="0"/>
              <a:buChar char="•"/>
            </a:pPr>
            <a:r>
              <a:rPr lang="en-US" sz="1600" dirty="0"/>
              <a:t>Store results in a list</a:t>
            </a:r>
          </a:p>
        </p:txBody>
      </p:sp>
    </p:spTree>
    <p:extLst>
      <p:ext uri="{BB962C8B-B14F-4D97-AF65-F5344CB8AC3E}">
        <p14:creationId xmlns:p14="http://schemas.microsoft.com/office/powerpoint/2010/main" val="418735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14</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390000" y="716406"/>
            <a:ext cx="6840000" cy="276225"/>
          </a:xfrm>
        </p:spPr>
        <p:txBody>
          <a:bodyPr/>
          <a:lstStyle/>
          <a:p>
            <a:r>
              <a:rPr lang="de-DE" sz="1600" b="1" dirty="0"/>
              <a:t>Fitness </a:t>
            </a:r>
            <a:r>
              <a:rPr lang="de-DE" sz="1600" b="1" dirty="0" err="1"/>
              <a:t>Computation</a:t>
            </a:r>
            <a:endParaRPr lang="de-DE" sz="1600" b="1" dirty="0"/>
          </a:p>
        </p:txBody>
      </p:sp>
      <p:sp>
        <p:nvSpPr>
          <p:cNvPr id="2" name="TextBox 1">
            <a:extLst>
              <a:ext uri="{FF2B5EF4-FFF2-40B4-BE49-F238E27FC236}">
                <a16:creationId xmlns:a16="http://schemas.microsoft.com/office/drawing/2014/main" id="{A6BE3902-E869-5B16-45FB-059B8A765946}"/>
              </a:ext>
            </a:extLst>
          </p:cNvPr>
          <p:cNvSpPr txBox="1"/>
          <p:nvPr/>
        </p:nvSpPr>
        <p:spPr>
          <a:xfrm>
            <a:off x="485644" y="1340137"/>
            <a:ext cx="4721081" cy="3093667"/>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Evaluate how close each individual is to the target solution</a:t>
            </a:r>
          </a:p>
          <a:p>
            <a:pPr marL="179381" indent="-179381">
              <a:lnSpc>
                <a:spcPct val="120000"/>
              </a:lnSpc>
              <a:spcBef>
                <a:spcPts val="625"/>
              </a:spcBef>
              <a:buClr>
                <a:schemeClr val="accent1"/>
              </a:buClr>
              <a:buFont typeface="Arial" panose="020B0604020202020204" pitchFamily="34" charset="0"/>
              <a:buChar char="•"/>
            </a:pPr>
            <a:r>
              <a:rPr lang="en-US" sz="1600" dirty="0"/>
              <a:t>Compare each simulation result binary string to the target binary string</a:t>
            </a:r>
          </a:p>
          <a:p>
            <a:pPr marL="179381" indent="-179381">
              <a:lnSpc>
                <a:spcPct val="120000"/>
              </a:lnSpc>
              <a:spcBef>
                <a:spcPts val="625"/>
              </a:spcBef>
              <a:buClr>
                <a:schemeClr val="accent1"/>
              </a:buClr>
              <a:buFont typeface="Arial" panose="020B0604020202020204" pitchFamily="34" charset="0"/>
              <a:buChar char="•"/>
            </a:pPr>
            <a:endParaRPr lang="en-US" sz="1600" dirty="0"/>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dirty="0"/>
              <a:t>Result is a list of fitness values for the population</a:t>
            </a:r>
          </a:p>
        </p:txBody>
      </p:sp>
      <p:pic>
        <p:nvPicPr>
          <p:cNvPr id="20" name="Picture 19">
            <a:extLst>
              <a:ext uri="{FF2B5EF4-FFF2-40B4-BE49-F238E27FC236}">
                <a16:creationId xmlns:a16="http://schemas.microsoft.com/office/drawing/2014/main" id="{D2C6EEB8-E731-131A-0250-FFC21DBA2A74}"/>
              </a:ext>
            </a:extLst>
          </p:cNvPr>
          <p:cNvPicPr>
            <a:picLocks noChangeAspect="1"/>
          </p:cNvPicPr>
          <p:nvPr/>
        </p:nvPicPr>
        <p:blipFill>
          <a:blip r:embed="rId2"/>
          <a:stretch>
            <a:fillRect/>
          </a:stretch>
        </p:blipFill>
        <p:spPr>
          <a:xfrm>
            <a:off x="3775708" y="2819397"/>
            <a:ext cx="68586" cy="76207"/>
          </a:xfrm>
          <a:prstGeom prst="rect">
            <a:avLst/>
          </a:prstGeom>
        </p:spPr>
      </p:pic>
      <p:pic>
        <p:nvPicPr>
          <p:cNvPr id="26" name="Picture 25">
            <a:extLst>
              <a:ext uri="{FF2B5EF4-FFF2-40B4-BE49-F238E27FC236}">
                <a16:creationId xmlns:a16="http://schemas.microsoft.com/office/drawing/2014/main" id="{C5733E42-67F0-145C-DB37-59E4AA873DF2}"/>
              </a:ext>
            </a:extLst>
          </p:cNvPr>
          <p:cNvPicPr>
            <a:picLocks noChangeAspect="1"/>
          </p:cNvPicPr>
          <p:nvPr/>
        </p:nvPicPr>
        <p:blipFill>
          <a:blip r:embed="rId3"/>
          <a:stretch>
            <a:fillRect/>
          </a:stretch>
        </p:blipFill>
        <p:spPr>
          <a:xfrm>
            <a:off x="3794759" y="2834639"/>
            <a:ext cx="30483" cy="45724"/>
          </a:xfrm>
          <a:prstGeom prst="rect">
            <a:avLst/>
          </a:prstGeom>
        </p:spPr>
      </p:pic>
      <p:pic>
        <p:nvPicPr>
          <p:cNvPr id="30" name="Picture 29">
            <a:extLst>
              <a:ext uri="{FF2B5EF4-FFF2-40B4-BE49-F238E27FC236}">
                <a16:creationId xmlns:a16="http://schemas.microsoft.com/office/drawing/2014/main" id="{4A57E28F-E925-8569-37AC-BC890FEBA284}"/>
              </a:ext>
            </a:extLst>
          </p:cNvPr>
          <p:cNvPicPr>
            <a:picLocks noChangeAspect="1"/>
          </p:cNvPicPr>
          <p:nvPr/>
        </p:nvPicPr>
        <p:blipFill>
          <a:blip r:embed="rId4"/>
          <a:stretch>
            <a:fillRect/>
          </a:stretch>
        </p:blipFill>
        <p:spPr>
          <a:xfrm>
            <a:off x="959701" y="2716511"/>
            <a:ext cx="3772964" cy="1093554"/>
          </a:xfrm>
          <a:prstGeom prst="rect">
            <a:avLst/>
          </a:prstGeom>
        </p:spPr>
      </p:pic>
    </p:spTree>
    <p:extLst>
      <p:ext uri="{BB962C8B-B14F-4D97-AF65-F5344CB8AC3E}">
        <p14:creationId xmlns:p14="http://schemas.microsoft.com/office/powerpoint/2010/main" val="180172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15</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390000" y="716406"/>
            <a:ext cx="6840000" cy="276225"/>
          </a:xfrm>
        </p:spPr>
        <p:txBody>
          <a:bodyPr/>
          <a:lstStyle/>
          <a:p>
            <a:pPr defTabSz="914363" eaLnBrk="0" fontAlgn="base" hangingPunct="0">
              <a:lnSpc>
                <a:spcPct val="100000"/>
              </a:lnSpc>
              <a:spcBef>
                <a:spcPct val="0"/>
              </a:spcBef>
              <a:spcAft>
                <a:spcPct val="0"/>
              </a:spcAft>
              <a:buClrTx/>
            </a:pPr>
            <a:r>
              <a:rPr lang="en-US" altLang="en-US" sz="1600" b="1" dirty="0">
                <a:latin typeface="Arial Unicode MS"/>
              </a:rPr>
              <a:t>Selection of Survivors</a:t>
            </a:r>
            <a:r>
              <a:rPr lang="en-US" altLang="en-US" sz="1600" b="1" dirty="0"/>
              <a:t> </a:t>
            </a:r>
            <a:endParaRPr lang="en-US" altLang="en-US" sz="1600" b="1" dirty="0">
              <a:latin typeface="Arial" panose="020B0604020202020204" pitchFamily="34" charset="0"/>
            </a:endParaRPr>
          </a:p>
        </p:txBody>
      </p:sp>
      <p:sp>
        <p:nvSpPr>
          <p:cNvPr id="2" name="TextBox 1">
            <a:extLst>
              <a:ext uri="{FF2B5EF4-FFF2-40B4-BE49-F238E27FC236}">
                <a16:creationId xmlns:a16="http://schemas.microsoft.com/office/drawing/2014/main" id="{5375F4A3-8A2D-9BC6-175F-3C67A5D45AAA}"/>
              </a:ext>
            </a:extLst>
          </p:cNvPr>
          <p:cNvSpPr txBox="1"/>
          <p:nvPr/>
        </p:nvSpPr>
        <p:spPr>
          <a:xfrm>
            <a:off x="448896" y="1108560"/>
            <a:ext cx="4730706" cy="4057008"/>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Fitness Proportionate Selection (Roulette Wheel Selection)</a:t>
            </a:r>
          </a:p>
          <a:p>
            <a:pPr marL="179381" indent="-179381">
              <a:lnSpc>
                <a:spcPct val="120000"/>
              </a:lnSpc>
              <a:spcBef>
                <a:spcPts val="625"/>
              </a:spcBef>
              <a:buClr>
                <a:schemeClr val="accent1"/>
              </a:buClr>
              <a:buFont typeface="Arial" panose="020B0604020202020204" pitchFamily="34" charset="0"/>
              <a:buChar char="•"/>
            </a:pPr>
            <a:r>
              <a:rPr lang="en-US" sz="1600" dirty="0"/>
              <a:t>Randomly select individuals based on their probabilities</a:t>
            </a:r>
          </a:p>
          <a:p>
            <a:pPr marL="179381" indent="-179381">
              <a:lnSpc>
                <a:spcPct val="120000"/>
              </a:lnSpc>
              <a:spcBef>
                <a:spcPts val="625"/>
              </a:spcBef>
              <a:buClr>
                <a:schemeClr val="accent1"/>
              </a:buClr>
              <a:buFont typeface="Arial" panose="020B0604020202020204" pitchFamily="34" charset="0"/>
              <a:buChar char="•"/>
            </a:pPr>
            <a:r>
              <a:rPr lang="en-US" sz="1600" dirty="0"/>
              <a:t>Select parents for the next generation based on fitness scores</a:t>
            </a:r>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dirty="0"/>
              <a:t>Result is a list of selected parents for the next generation</a:t>
            </a:r>
          </a:p>
        </p:txBody>
      </p:sp>
      <p:pic>
        <p:nvPicPr>
          <p:cNvPr id="15" name="Picture 14">
            <a:extLst>
              <a:ext uri="{FF2B5EF4-FFF2-40B4-BE49-F238E27FC236}">
                <a16:creationId xmlns:a16="http://schemas.microsoft.com/office/drawing/2014/main" id="{00B19A42-53D8-CF91-C14F-B6B074425F5E}"/>
              </a:ext>
            </a:extLst>
          </p:cNvPr>
          <p:cNvPicPr>
            <a:picLocks noChangeAspect="1"/>
          </p:cNvPicPr>
          <p:nvPr/>
        </p:nvPicPr>
        <p:blipFill>
          <a:blip r:embed="rId2"/>
          <a:stretch>
            <a:fillRect/>
          </a:stretch>
        </p:blipFill>
        <p:spPr>
          <a:xfrm>
            <a:off x="1588680" y="3137065"/>
            <a:ext cx="2607019" cy="1138509"/>
          </a:xfrm>
          <a:prstGeom prst="rect">
            <a:avLst/>
          </a:prstGeom>
        </p:spPr>
      </p:pic>
    </p:spTree>
    <p:extLst>
      <p:ext uri="{BB962C8B-B14F-4D97-AF65-F5344CB8AC3E}">
        <p14:creationId xmlns:p14="http://schemas.microsoft.com/office/powerpoint/2010/main" val="1963550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16</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390000" y="716406"/>
            <a:ext cx="6840000" cy="276225"/>
          </a:xfrm>
        </p:spPr>
        <p:txBody>
          <a:bodyPr/>
          <a:lstStyle/>
          <a:p>
            <a:pPr defTabSz="914363" eaLnBrk="0" fontAlgn="base" hangingPunct="0">
              <a:lnSpc>
                <a:spcPct val="100000"/>
              </a:lnSpc>
              <a:spcBef>
                <a:spcPct val="0"/>
              </a:spcBef>
              <a:spcAft>
                <a:spcPct val="0"/>
              </a:spcAft>
              <a:buClrTx/>
            </a:pPr>
            <a:r>
              <a:rPr lang="en-US" altLang="en-US" sz="1600" b="1" dirty="0">
                <a:latin typeface="Arial Unicode MS"/>
              </a:rPr>
              <a:t>Recombination (Crossover)</a:t>
            </a:r>
            <a:r>
              <a:rPr lang="en-US" altLang="en-US" sz="1600" b="1" dirty="0"/>
              <a:t> </a:t>
            </a:r>
            <a:endParaRPr lang="en-US" altLang="en-US" sz="1600" b="1" dirty="0">
              <a:latin typeface="Arial" panose="020B0604020202020204" pitchFamily="34" charset="0"/>
            </a:endParaRPr>
          </a:p>
        </p:txBody>
      </p:sp>
      <p:sp>
        <p:nvSpPr>
          <p:cNvPr id="2" name="TextBox 1">
            <a:extLst>
              <a:ext uri="{FF2B5EF4-FFF2-40B4-BE49-F238E27FC236}">
                <a16:creationId xmlns:a16="http://schemas.microsoft.com/office/drawing/2014/main" id="{7468688A-46F5-7487-E343-03FD5493CBDE}"/>
              </a:ext>
            </a:extLst>
          </p:cNvPr>
          <p:cNvSpPr txBox="1"/>
          <p:nvPr/>
        </p:nvSpPr>
        <p:spPr>
          <a:xfrm>
            <a:off x="469557" y="1305833"/>
            <a:ext cx="4868562" cy="3543021"/>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Genetic recombination of parents to generate offspring</a:t>
            </a:r>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dirty="0"/>
              <a:t>Offspring O1​ and O2​ inherit traits from both parents</a:t>
            </a:r>
          </a:p>
        </p:txBody>
      </p:sp>
      <p:pic>
        <p:nvPicPr>
          <p:cNvPr id="15" name="Picture 14">
            <a:extLst>
              <a:ext uri="{FF2B5EF4-FFF2-40B4-BE49-F238E27FC236}">
                <a16:creationId xmlns:a16="http://schemas.microsoft.com/office/drawing/2014/main" id="{6A82C51C-88F5-EB21-6F76-9CDE92EC67AD}"/>
              </a:ext>
            </a:extLst>
          </p:cNvPr>
          <p:cNvPicPr>
            <a:picLocks noChangeAspect="1"/>
          </p:cNvPicPr>
          <p:nvPr/>
        </p:nvPicPr>
        <p:blipFill>
          <a:blip r:embed="rId2"/>
          <a:stretch>
            <a:fillRect/>
          </a:stretch>
        </p:blipFill>
        <p:spPr>
          <a:xfrm>
            <a:off x="1263023" y="2125267"/>
            <a:ext cx="3484598" cy="1684797"/>
          </a:xfrm>
          <a:prstGeom prst="rect">
            <a:avLst/>
          </a:prstGeom>
        </p:spPr>
      </p:pic>
      <p:sp>
        <p:nvSpPr>
          <p:cNvPr id="18" name="TextBox 17">
            <a:extLst>
              <a:ext uri="{FF2B5EF4-FFF2-40B4-BE49-F238E27FC236}">
                <a16:creationId xmlns:a16="http://schemas.microsoft.com/office/drawing/2014/main" id="{53C2FB12-38EB-8EDB-C7A8-8845836534AB}"/>
              </a:ext>
            </a:extLst>
          </p:cNvPr>
          <p:cNvSpPr txBox="1"/>
          <p:nvPr/>
        </p:nvSpPr>
        <p:spPr>
          <a:xfrm>
            <a:off x="1378861" y="3943981"/>
            <a:ext cx="4137164" cy="358816"/>
          </a:xfrm>
          <a:prstGeom prst="rect">
            <a:avLst/>
          </a:prstGeom>
          <a:noFill/>
        </p:spPr>
        <p:txBody>
          <a:bodyPr wrap="square" lIns="0" tIns="0" rIns="0" bIns="0" rtlCol="0">
            <a:spAutoFit/>
          </a:bodyPr>
          <a:lstStyle/>
          <a:p>
            <a:pPr>
              <a:lnSpc>
                <a:spcPct val="120000"/>
              </a:lnSpc>
              <a:spcBef>
                <a:spcPts val="625"/>
              </a:spcBef>
              <a:buClr>
                <a:schemeClr val="accent1"/>
              </a:buClr>
            </a:pPr>
            <a:r>
              <a:rPr lang="en-US" sz="800" b="1" dirty="0" err="1"/>
              <a:t>crossover_rate</a:t>
            </a:r>
            <a:r>
              <a:rPr lang="en-US" sz="800" b="1" dirty="0"/>
              <a:t>: </a:t>
            </a:r>
            <a:r>
              <a:rPr lang="en-US" sz="800" dirty="0"/>
              <a:t>Probability of crossover.</a:t>
            </a:r>
          </a:p>
          <a:p>
            <a:pPr>
              <a:lnSpc>
                <a:spcPct val="120000"/>
              </a:lnSpc>
              <a:spcBef>
                <a:spcPts val="625"/>
              </a:spcBef>
              <a:buClr>
                <a:schemeClr val="accent1"/>
              </a:buClr>
            </a:pPr>
            <a:r>
              <a:rPr lang="en-US" sz="800" b="1" dirty="0"/>
              <a:t>i: </a:t>
            </a:r>
            <a:r>
              <a:rPr lang="en-US" sz="800" dirty="0"/>
              <a:t>Index of sub-chromosome in chromosomes</a:t>
            </a:r>
          </a:p>
        </p:txBody>
      </p:sp>
    </p:spTree>
    <p:extLst>
      <p:ext uri="{BB962C8B-B14F-4D97-AF65-F5344CB8AC3E}">
        <p14:creationId xmlns:p14="http://schemas.microsoft.com/office/powerpoint/2010/main" val="4170389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17</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390000" y="716406"/>
            <a:ext cx="6840000" cy="276225"/>
          </a:xfrm>
        </p:spPr>
        <p:txBody>
          <a:bodyPr/>
          <a:lstStyle/>
          <a:p>
            <a:r>
              <a:rPr lang="en-US" altLang="en-US" sz="1600" b="1" dirty="0">
                <a:latin typeface="Arial Unicode MS"/>
              </a:rPr>
              <a:t>Mutation</a:t>
            </a:r>
            <a:endParaRPr lang="de-DE" sz="1600" b="1" dirty="0"/>
          </a:p>
        </p:txBody>
      </p:sp>
      <p:sp>
        <p:nvSpPr>
          <p:cNvPr id="2" name="TextBox 1">
            <a:extLst>
              <a:ext uri="{FF2B5EF4-FFF2-40B4-BE49-F238E27FC236}">
                <a16:creationId xmlns:a16="http://schemas.microsoft.com/office/drawing/2014/main" id="{6456012A-42E7-435F-951E-A1A0B41881BC}"/>
              </a:ext>
            </a:extLst>
          </p:cNvPr>
          <p:cNvSpPr txBox="1"/>
          <p:nvPr/>
        </p:nvSpPr>
        <p:spPr>
          <a:xfrm>
            <a:off x="401856" y="1369589"/>
            <a:ext cx="4542944" cy="1385507"/>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Introduce random changes to the chromosome</a:t>
            </a:r>
          </a:p>
          <a:p>
            <a:pPr marL="179381" indent="-179381">
              <a:lnSpc>
                <a:spcPct val="120000"/>
              </a:lnSpc>
              <a:spcBef>
                <a:spcPts val="625"/>
              </a:spcBef>
              <a:buClr>
                <a:schemeClr val="accent1"/>
              </a:buClr>
              <a:buFont typeface="Arial" panose="020B0604020202020204" pitchFamily="34" charset="0"/>
              <a:buChar char="•"/>
            </a:pPr>
            <a:r>
              <a:rPr lang="en-US" sz="1600" dirty="0"/>
              <a:t>Enhance genetic diversity for better exploration</a:t>
            </a:r>
          </a:p>
          <a:p>
            <a:pPr marL="179381" indent="-179381">
              <a:lnSpc>
                <a:spcPct val="120000"/>
              </a:lnSpc>
              <a:spcBef>
                <a:spcPts val="625"/>
              </a:spcBef>
              <a:buClr>
                <a:schemeClr val="accent1"/>
              </a:buClr>
              <a:buFont typeface="Arial" panose="020B0604020202020204" pitchFamily="34" charset="0"/>
              <a:buChar char="•"/>
            </a:pPr>
            <a:r>
              <a:rPr lang="en-US" sz="1600" dirty="0"/>
              <a:t>prevent local minima</a:t>
            </a:r>
          </a:p>
          <a:p>
            <a:pPr marL="179381" indent="-179381">
              <a:lnSpc>
                <a:spcPct val="120000"/>
              </a:lnSpc>
              <a:spcBef>
                <a:spcPts val="625"/>
              </a:spcBef>
              <a:buClr>
                <a:schemeClr val="accent1"/>
              </a:buClr>
              <a:buFont typeface="Arial" panose="020B0604020202020204" pitchFamily="34" charset="0"/>
              <a:buChar char="•"/>
            </a:pPr>
            <a:endParaRPr lang="en-US" sz="1600" dirty="0"/>
          </a:p>
        </p:txBody>
      </p:sp>
      <p:pic>
        <p:nvPicPr>
          <p:cNvPr id="15" name="Picture 14">
            <a:extLst>
              <a:ext uri="{FF2B5EF4-FFF2-40B4-BE49-F238E27FC236}">
                <a16:creationId xmlns:a16="http://schemas.microsoft.com/office/drawing/2014/main" id="{931D67C1-986C-5A3A-E308-12BAA4471C42}"/>
              </a:ext>
            </a:extLst>
          </p:cNvPr>
          <p:cNvPicPr>
            <a:picLocks noChangeAspect="1"/>
          </p:cNvPicPr>
          <p:nvPr/>
        </p:nvPicPr>
        <p:blipFill>
          <a:blip r:embed="rId2"/>
          <a:stretch>
            <a:fillRect/>
          </a:stretch>
        </p:blipFill>
        <p:spPr>
          <a:xfrm>
            <a:off x="308476" y="2703213"/>
            <a:ext cx="5036301" cy="1112602"/>
          </a:xfrm>
          <a:prstGeom prst="rect">
            <a:avLst/>
          </a:prstGeom>
        </p:spPr>
      </p:pic>
      <p:sp>
        <p:nvSpPr>
          <p:cNvPr id="18" name="TextBox 17">
            <a:extLst>
              <a:ext uri="{FF2B5EF4-FFF2-40B4-BE49-F238E27FC236}">
                <a16:creationId xmlns:a16="http://schemas.microsoft.com/office/drawing/2014/main" id="{372FDBAE-B3DF-F9D2-48B3-889256514E81}"/>
              </a:ext>
            </a:extLst>
          </p:cNvPr>
          <p:cNvSpPr txBox="1"/>
          <p:nvPr/>
        </p:nvSpPr>
        <p:spPr>
          <a:xfrm>
            <a:off x="469557" y="4620008"/>
            <a:ext cx="4236345" cy="134139"/>
          </a:xfrm>
          <a:prstGeom prst="rect">
            <a:avLst/>
          </a:prstGeom>
          <a:noFill/>
        </p:spPr>
        <p:txBody>
          <a:bodyPr wrap="square" lIns="0" tIns="0" rIns="0" bIns="0" rtlCol="0">
            <a:spAutoFit/>
          </a:bodyPr>
          <a:lstStyle/>
          <a:p>
            <a:pPr>
              <a:lnSpc>
                <a:spcPct val="120000"/>
              </a:lnSpc>
              <a:spcBef>
                <a:spcPts val="625"/>
              </a:spcBef>
              <a:buClr>
                <a:schemeClr val="accent1"/>
              </a:buClr>
            </a:pPr>
            <a:r>
              <a:rPr lang="en-US" sz="800" b="1" dirty="0" err="1"/>
              <a:t>mutation_rates</a:t>
            </a:r>
            <a:r>
              <a:rPr lang="en-US" sz="800" b="1" dirty="0"/>
              <a:t>: </a:t>
            </a:r>
            <a:r>
              <a:rPr lang="en-US" sz="800" dirty="0"/>
              <a:t>Probability of mutating each bit</a:t>
            </a:r>
          </a:p>
        </p:txBody>
      </p:sp>
    </p:spTree>
    <p:extLst>
      <p:ext uri="{BB962C8B-B14F-4D97-AF65-F5344CB8AC3E}">
        <p14:creationId xmlns:p14="http://schemas.microsoft.com/office/powerpoint/2010/main" val="2939872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Down 15">
            <a:extLst>
              <a:ext uri="{FF2B5EF4-FFF2-40B4-BE49-F238E27FC236}">
                <a16:creationId xmlns:a16="http://schemas.microsoft.com/office/drawing/2014/main" id="{465BFB55-6AF0-2725-9A7F-D0A6E4C66C63}"/>
              </a:ext>
            </a:extLst>
          </p:cNvPr>
          <p:cNvSpPr/>
          <p:nvPr/>
        </p:nvSpPr>
        <p:spPr>
          <a:xfrm>
            <a:off x="6472258" y="940074"/>
            <a:ext cx="118533" cy="374700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 name="Date Placeholder 3">
            <a:extLst>
              <a:ext uri="{FF2B5EF4-FFF2-40B4-BE49-F238E27FC236}">
                <a16:creationId xmlns:a16="http://schemas.microsoft.com/office/drawing/2014/main" id="{D9BF4074-7EDB-603F-52F2-5297EB0B0730}"/>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D8B3565-3CD5-7BC3-E364-55D47382F05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A51A202-06DB-303B-8F58-E337E87348EC}"/>
              </a:ext>
            </a:extLst>
          </p:cNvPr>
          <p:cNvSpPr>
            <a:spLocks noGrp="1"/>
          </p:cNvSpPr>
          <p:nvPr>
            <p:ph type="sldNum" sz="quarter" idx="16"/>
          </p:nvPr>
        </p:nvSpPr>
        <p:spPr/>
        <p:txBody>
          <a:bodyPr/>
          <a:lstStyle/>
          <a:p>
            <a:fld id="{9E82CC3C-1DC0-4FDA-9590-6CC506AB67F8}" type="slidenum">
              <a:rPr lang="en-US" smtClean="0"/>
              <a:pPr/>
              <a:t>18</a:t>
            </a:fld>
            <a:endParaRPr lang="en-US" dirty="0"/>
          </a:p>
        </p:txBody>
      </p:sp>
      <p:sp>
        <p:nvSpPr>
          <p:cNvPr id="7" name="Flowchart: Alternate Process 6">
            <a:extLst>
              <a:ext uri="{FF2B5EF4-FFF2-40B4-BE49-F238E27FC236}">
                <a16:creationId xmlns:a16="http://schemas.microsoft.com/office/drawing/2014/main" id="{707F46C6-52CC-CBB3-1F99-A4AD8A1966E0}"/>
              </a:ext>
            </a:extLst>
          </p:cNvPr>
          <p:cNvSpPr/>
          <p:nvPr/>
        </p:nvSpPr>
        <p:spPr>
          <a:xfrm>
            <a:off x="5804815" y="714930"/>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 name="Flowchart: Alternate Process 7">
            <a:extLst>
              <a:ext uri="{FF2B5EF4-FFF2-40B4-BE49-F238E27FC236}">
                <a16:creationId xmlns:a16="http://schemas.microsoft.com/office/drawing/2014/main" id="{52D6D2CB-F6FA-7DAC-5416-2F38300FE560}"/>
              </a:ext>
            </a:extLst>
          </p:cNvPr>
          <p:cNvSpPr/>
          <p:nvPr/>
        </p:nvSpPr>
        <p:spPr>
          <a:xfrm>
            <a:off x="5804817" y="1474266"/>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Flowchart: Alternate Process 8">
            <a:extLst>
              <a:ext uri="{FF2B5EF4-FFF2-40B4-BE49-F238E27FC236}">
                <a16:creationId xmlns:a16="http://schemas.microsoft.com/office/drawing/2014/main" id="{34F39B65-D7B4-F169-2D95-BFB26FA86DF2}"/>
              </a:ext>
            </a:extLst>
          </p:cNvPr>
          <p:cNvSpPr/>
          <p:nvPr/>
        </p:nvSpPr>
        <p:spPr>
          <a:xfrm>
            <a:off x="5804818" y="1964387"/>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Flowchart: Alternate Process 9">
            <a:extLst>
              <a:ext uri="{FF2B5EF4-FFF2-40B4-BE49-F238E27FC236}">
                <a16:creationId xmlns:a16="http://schemas.microsoft.com/office/drawing/2014/main" id="{62BF9EFC-190F-42B5-8D61-242890AA3C61}"/>
              </a:ext>
            </a:extLst>
          </p:cNvPr>
          <p:cNvSpPr/>
          <p:nvPr/>
        </p:nvSpPr>
        <p:spPr>
          <a:xfrm>
            <a:off x="5804815" y="2454508"/>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Alternate Process 10">
            <a:extLst>
              <a:ext uri="{FF2B5EF4-FFF2-40B4-BE49-F238E27FC236}">
                <a16:creationId xmlns:a16="http://schemas.microsoft.com/office/drawing/2014/main" id="{BF783C33-5E48-24FA-95D9-C49E476323BA}"/>
              </a:ext>
            </a:extLst>
          </p:cNvPr>
          <p:cNvSpPr/>
          <p:nvPr/>
        </p:nvSpPr>
        <p:spPr>
          <a:xfrm>
            <a:off x="5800004" y="2954184"/>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Flowchart: Alternate Process 11">
            <a:extLst>
              <a:ext uri="{FF2B5EF4-FFF2-40B4-BE49-F238E27FC236}">
                <a16:creationId xmlns:a16="http://schemas.microsoft.com/office/drawing/2014/main" id="{A35673DA-E782-47AA-EC22-8C1036C45D9B}"/>
              </a:ext>
            </a:extLst>
          </p:cNvPr>
          <p:cNvSpPr/>
          <p:nvPr/>
        </p:nvSpPr>
        <p:spPr>
          <a:xfrm>
            <a:off x="5800004" y="3444305"/>
            <a:ext cx="1463040" cy="365760"/>
          </a:xfrm>
          <a:prstGeom prst="flowChartAlternateProcess">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Flowchart: Alternate Process 12">
            <a:extLst>
              <a:ext uri="{FF2B5EF4-FFF2-40B4-BE49-F238E27FC236}">
                <a16:creationId xmlns:a16="http://schemas.microsoft.com/office/drawing/2014/main" id="{FE682E84-EC56-FE44-9655-345D83959484}"/>
              </a:ext>
            </a:extLst>
          </p:cNvPr>
          <p:cNvSpPr/>
          <p:nvPr/>
        </p:nvSpPr>
        <p:spPr>
          <a:xfrm>
            <a:off x="5800004" y="3943981"/>
            <a:ext cx="1463040" cy="365760"/>
          </a:xfrm>
          <a:prstGeom prst="flowChartAlternateProcess">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Flowchart: Alternate Process 13">
            <a:extLst>
              <a:ext uri="{FF2B5EF4-FFF2-40B4-BE49-F238E27FC236}">
                <a16:creationId xmlns:a16="http://schemas.microsoft.com/office/drawing/2014/main" id="{9F05288F-A475-8A77-B4DA-E97937ABB5AD}"/>
              </a:ext>
            </a:extLst>
          </p:cNvPr>
          <p:cNvSpPr/>
          <p:nvPr/>
        </p:nvSpPr>
        <p:spPr>
          <a:xfrm>
            <a:off x="5800004" y="4701555"/>
            <a:ext cx="1463040" cy="365760"/>
          </a:xfrm>
          <a:prstGeom prst="flowChartAlternateProcess">
            <a:avLst/>
          </a:prstGeom>
          <a:solidFill>
            <a:srgbClr val="92D0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Left Bracket 16">
            <a:extLst>
              <a:ext uri="{FF2B5EF4-FFF2-40B4-BE49-F238E27FC236}">
                <a16:creationId xmlns:a16="http://schemas.microsoft.com/office/drawing/2014/main" id="{84D2941A-AA3B-6531-22E4-2E17100C8A67}"/>
              </a:ext>
            </a:extLst>
          </p:cNvPr>
          <p:cNvSpPr/>
          <p:nvPr/>
        </p:nvSpPr>
        <p:spPr>
          <a:xfrm>
            <a:off x="5621868" y="1305834"/>
            <a:ext cx="863081" cy="3181499"/>
          </a:xfrm>
          <a:prstGeom prst="leftBracket">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lIns="91440" rtlCol="0" anchor="ctr"/>
          <a:lstStyle/>
          <a:p>
            <a:pPr algn="ctr"/>
            <a:endParaRPr lang="en-US" sz="2006"/>
          </a:p>
        </p:txBody>
      </p:sp>
      <p:sp>
        <p:nvSpPr>
          <p:cNvPr id="28" name="Title 1">
            <a:extLst>
              <a:ext uri="{FF2B5EF4-FFF2-40B4-BE49-F238E27FC236}">
                <a16:creationId xmlns:a16="http://schemas.microsoft.com/office/drawing/2014/main" id="{0F479EFF-36D1-1F8B-4725-F2E7F511CF20}"/>
              </a:ext>
            </a:extLst>
          </p:cNvPr>
          <p:cNvSpPr>
            <a:spLocks noGrp="1"/>
          </p:cNvSpPr>
          <p:nvPr>
            <p:ph type="title"/>
          </p:nvPr>
        </p:nvSpPr>
        <p:spPr>
          <a:xfrm>
            <a:off x="390525" y="273050"/>
            <a:ext cx="6838950" cy="277813"/>
          </a:xfrm>
        </p:spPr>
        <p:txBody>
          <a:bodyPr/>
          <a:lstStyle/>
          <a:p>
            <a:r>
              <a:rPr lang="de-DE" dirty="0"/>
              <a:t>Genetic </a:t>
            </a:r>
            <a:r>
              <a:rPr lang="de-DE" dirty="0" err="1"/>
              <a:t>Algorithms</a:t>
            </a:r>
            <a:endParaRPr lang="en-US" dirty="0"/>
          </a:p>
        </p:txBody>
      </p:sp>
      <p:sp>
        <p:nvSpPr>
          <p:cNvPr id="29" name="Text Placeholder 2">
            <a:extLst>
              <a:ext uri="{FF2B5EF4-FFF2-40B4-BE49-F238E27FC236}">
                <a16:creationId xmlns:a16="http://schemas.microsoft.com/office/drawing/2014/main" id="{90172FA9-367C-A887-8197-E2BB1730E268}"/>
              </a:ext>
            </a:extLst>
          </p:cNvPr>
          <p:cNvSpPr>
            <a:spLocks noGrp="1"/>
          </p:cNvSpPr>
          <p:nvPr>
            <p:ph type="body" sz="quarter" idx="13"/>
          </p:nvPr>
        </p:nvSpPr>
        <p:spPr>
          <a:xfrm>
            <a:off x="390000" y="716406"/>
            <a:ext cx="6840000" cy="276225"/>
          </a:xfrm>
        </p:spPr>
        <p:txBody>
          <a:bodyPr/>
          <a:lstStyle/>
          <a:p>
            <a:r>
              <a:rPr lang="de-DE" sz="1600" b="1" dirty="0"/>
              <a:t>Update </a:t>
            </a:r>
            <a:r>
              <a:rPr lang="de-DE" sz="1600" b="1" dirty="0" err="1"/>
              <a:t>or</a:t>
            </a:r>
            <a:r>
              <a:rPr lang="de-DE" sz="1600" b="1" dirty="0"/>
              <a:t> Break!</a:t>
            </a:r>
            <a:endParaRPr lang="en-US" sz="1600" b="1" dirty="0"/>
          </a:p>
        </p:txBody>
      </p:sp>
      <p:sp>
        <p:nvSpPr>
          <p:cNvPr id="2" name="TextBox 1">
            <a:extLst>
              <a:ext uri="{FF2B5EF4-FFF2-40B4-BE49-F238E27FC236}">
                <a16:creationId xmlns:a16="http://schemas.microsoft.com/office/drawing/2014/main" id="{26B63BD1-16D5-E1DE-47AA-3DB75D7BC6C2}"/>
              </a:ext>
            </a:extLst>
          </p:cNvPr>
          <p:cNvSpPr txBox="1"/>
          <p:nvPr/>
        </p:nvSpPr>
        <p:spPr>
          <a:xfrm>
            <a:off x="475592" y="1657146"/>
            <a:ext cx="4721081" cy="2130327"/>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b="1" dirty="0"/>
              <a:t>Stop: </a:t>
            </a:r>
            <a:r>
              <a:rPr lang="en-US" sz="1600" dirty="0"/>
              <a:t>If desired or optimal fitness achieved</a:t>
            </a:r>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b="1" dirty="0"/>
              <a:t>Update: </a:t>
            </a:r>
            <a:r>
              <a:rPr lang="en-US" sz="1600" dirty="0"/>
              <a:t>Otherwise, update population and repeat</a:t>
            </a:r>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b="1" dirty="0"/>
              <a:t>Iterative Process: </a:t>
            </a:r>
            <a:r>
              <a:rPr lang="en-US" sz="1600" dirty="0"/>
              <a:t>Continues until convergence</a:t>
            </a:r>
          </a:p>
          <a:p>
            <a:pPr marL="179381" indent="-179381">
              <a:lnSpc>
                <a:spcPct val="120000"/>
              </a:lnSpc>
              <a:spcBef>
                <a:spcPts val="625"/>
              </a:spcBef>
              <a:buClr>
                <a:schemeClr val="accent1"/>
              </a:buClr>
              <a:buFont typeface="Arial" panose="020B0604020202020204" pitchFamily="34" charset="0"/>
              <a:buChar char="•"/>
            </a:pPr>
            <a:endParaRPr lang="en-US" sz="1600" dirty="0"/>
          </a:p>
        </p:txBody>
      </p:sp>
    </p:spTree>
    <p:extLst>
      <p:ext uri="{BB962C8B-B14F-4D97-AF65-F5344CB8AC3E}">
        <p14:creationId xmlns:p14="http://schemas.microsoft.com/office/powerpoint/2010/main" val="3332649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9607-3A80-EC03-72D5-80D9614A7E1E}"/>
              </a:ext>
            </a:extLst>
          </p:cNvPr>
          <p:cNvSpPr>
            <a:spLocks noGrp="1"/>
          </p:cNvSpPr>
          <p:nvPr>
            <p:ph type="title"/>
          </p:nvPr>
        </p:nvSpPr>
        <p:spPr/>
        <p:txBody>
          <a:bodyPr/>
          <a:lstStyle/>
          <a:p>
            <a:r>
              <a:rPr lang="en-US" dirty="0"/>
              <a:t>Results of the genetic algorithm</a:t>
            </a:r>
          </a:p>
        </p:txBody>
      </p:sp>
      <p:sp>
        <p:nvSpPr>
          <p:cNvPr id="4" name="Date Placeholder 3">
            <a:extLst>
              <a:ext uri="{FF2B5EF4-FFF2-40B4-BE49-F238E27FC236}">
                <a16:creationId xmlns:a16="http://schemas.microsoft.com/office/drawing/2014/main" id="{CF4B8250-1FE3-3901-7A43-433EEE371B94}"/>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9AE438E8-A143-B3D2-75F5-98AF9F32F3A5}"/>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D6E930DE-150A-2F31-32F0-F1A532AFB2A1}"/>
              </a:ext>
            </a:extLst>
          </p:cNvPr>
          <p:cNvSpPr>
            <a:spLocks noGrp="1"/>
          </p:cNvSpPr>
          <p:nvPr>
            <p:ph type="sldNum" sz="quarter" idx="16"/>
          </p:nvPr>
        </p:nvSpPr>
        <p:spPr/>
        <p:txBody>
          <a:bodyPr/>
          <a:lstStyle/>
          <a:p>
            <a:fld id="{9E82CC3C-1DC0-4FDA-9590-6CC506AB67F8}" type="slidenum">
              <a:rPr lang="en-US" smtClean="0"/>
              <a:pPr/>
              <a:t>19</a:t>
            </a:fld>
            <a:endParaRPr lang="en-US" dirty="0"/>
          </a:p>
        </p:txBody>
      </p:sp>
    </p:spTree>
    <p:extLst>
      <p:ext uri="{BB962C8B-B14F-4D97-AF65-F5344CB8AC3E}">
        <p14:creationId xmlns:p14="http://schemas.microsoft.com/office/powerpoint/2010/main" val="283757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CDF1B-E331-576A-DDD1-C7AF3517C78B}"/>
              </a:ext>
            </a:extLst>
          </p:cNvPr>
          <p:cNvSpPr>
            <a:spLocks noGrp="1"/>
          </p:cNvSpPr>
          <p:nvPr>
            <p:ph type="title"/>
          </p:nvPr>
        </p:nvSpPr>
        <p:spPr/>
        <p:txBody>
          <a:bodyPr/>
          <a:lstStyle/>
          <a:p>
            <a:r>
              <a:rPr lang="en-US" dirty="0"/>
              <a:t>Synthetic morphogen systems</a:t>
            </a:r>
          </a:p>
        </p:txBody>
      </p:sp>
      <p:sp>
        <p:nvSpPr>
          <p:cNvPr id="4" name="Date Placeholder 3">
            <a:extLst>
              <a:ext uri="{FF2B5EF4-FFF2-40B4-BE49-F238E27FC236}">
                <a16:creationId xmlns:a16="http://schemas.microsoft.com/office/drawing/2014/main" id="{FD2708E5-5EA7-3DAB-9DCA-A608897ACDE1}"/>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53987682-1966-6CD6-5864-B8839C3F19FF}"/>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4B40496D-DC4A-1805-F11C-689C0CCB256B}"/>
              </a:ext>
            </a:extLst>
          </p:cNvPr>
          <p:cNvSpPr>
            <a:spLocks noGrp="1"/>
          </p:cNvSpPr>
          <p:nvPr>
            <p:ph type="sldNum" sz="quarter" idx="16"/>
          </p:nvPr>
        </p:nvSpPr>
        <p:spPr/>
        <p:txBody>
          <a:bodyPr/>
          <a:lstStyle/>
          <a:p>
            <a:fld id="{9E82CC3C-1DC0-4FDA-9590-6CC506AB67F8}" type="slidenum">
              <a:rPr lang="en-US" smtClean="0"/>
              <a:pPr/>
              <a:t>2</a:t>
            </a:fld>
            <a:endParaRPr lang="en-US" dirty="0"/>
          </a:p>
        </p:txBody>
      </p:sp>
      <p:pic>
        <p:nvPicPr>
          <p:cNvPr id="8" name="Picture 7">
            <a:extLst>
              <a:ext uri="{FF2B5EF4-FFF2-40B4-BE49-F238E27FC236}">
                <a16:creationId xmlns:a16="http://schemas.microsoft.com/office/drawing/2014/main" id="{00C1FD1F-1146-D517-4B6B-F83BD9D17E33}"/>
              </a:ext>
            </a:extLst>
          </p:cNvPr>
          <p:cNvPicPr>
            <a:picLocks noChangeAspect="1"/>
          </p:cNvPicPr>
          <p:nvPr/>
        </p:nvPicPr>
        <p:blipFill>
          <a:blip r:embed="rId2"/>
          <a:stretch>
            <a:fillRect/>
          </a:stretch>
        </p:blipFill>
        <p:spPr>
          <a:xfrm>
            <a:off x="4212243" y="709513"/>
            <a:ext cx="2558523" cy="2234070"/>
          </a:xfrm>
          <a:prstGeom prst="rect">
            <a:avLst/>
          </a:prstGeom>
        </p:spPr>
      </p:pic>
      <p:sp>
        <p:nvSpPr>
          <p:cNvPr id="9" name="TextBox 8">
            <a:extLst>
              <a:ext uri="{FF2B5EF4-FFF2-40B4-BE49-F238E27FC236}">
                <a16:creationId xmlns:a16="http://schemas.microsoft.com/office/drawing/2014/main" id="{E82DC55D-92DE-CE24-8DE9-C27EA97636E8}"/>
              </a:ext>
            </a:extLst>
          </p:cNvPr>
          <p:cNvSpPr txBox="1"/>
          <p:nvPr/>
        </p:nvSpPr>
        <p:spPr>
          <a:xfrm>
            <a:off x="4324503" y="4803760"/>
            <a:ext cx="3632886" cy="167675"/>
          </a:xfrm>
          <a:prstGeom prst="rect">
            <a:avLst/>
          </a:prstGeom>
          <a:noFill/>
        </p:spPr>
        <p:txBody>
          <a:bodyPr wrap="square" lIns="0" tIns="0" rIns="0" bIns="0" rtlCol="0">
            <a:spAutoFit/>
          </a:bodyPr>
          <a:lstStyle/>
          <a:p>
            <a:pPr>
              <a:lnSpc>
                <a:spcPct val="120000"/>
              </a:lnSpc>
              <a:spcBef>
                <a:spcPts val="625"/>
              </a:spcBef>
              <a:buClr>
                <a:schemeClr val="accent1"/>
              </a:buClr>
            </a:pPr>
            <a:r>
              <a:rPr lang="en-US" sz="1000" dirty="0"/>
              <a:t>Diffusible </a:t>
            </a:r>
            <a:r>
              <a:rPr lang="en-US" sz="1000" dirty="0" err="1"/>
              <a:t>synNotch</a:t>
            </a:r>
            <a:r>
              <a:rPr lang="en-US" sz="1000" dirty="0"/>
              <a:t> system. </a:t>
            </a:r>
            <a:r>
              <a:rPr lang="es-ES" sz="1000" dirty="0"/>
              <a:t>(S. Toda et al., 2020)</a:t>
            </a:r>
            <a:endParaRPr lang="en-US" sz="1000" dirty="0"/>
          </a:p>
        </p:txBody>
      </p:sp>
      <p:sp>
        <p:nvSpPr>
          <p:cNvPr id="10" name="TextBox 9">
            <a:extLst>
              <a:ext uri="{FF2B5EF4-FFF2-40B4-BE49-F238E27FC236}">
                <a16:creationId xmlns:a16="http://schemas.microsoft.com/office/drawing/2014/main" id="{DD6D0998-0F6D-1140-E7A7-3D62EE70FC93}"/>
              </a:ext>
            </a:extLst>
          </p:cNvPr>
          <p:cNvSpPr txBox="1"/>
          <p:nvPr/>
        </p:nvSpPr>
        <p:spPr>
          <a:xfrm>
            <a:off x="401855" y="1033383"/>
            <a:ext cx="3733540" cy="3389133"/>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de-DE" sz="1600" dirty="0" err="1"/>
              <a:t>Synthetic</a:t>
            </a:r>
            <a:r>
              <a:rPr lang="de-DE" sz="1600" dirty="0"/>
              <a:t> Notch </a:t>
            </a:r>
            <a:r>
              <a:rPr lang="de-DE" sz="1600" dirty="0" err="1"/>
              <a:t>system</a:t>
            </a:r>
            <a:endParaRPr lang="de-DE" sz="1600" dirty="0"/>
          </a:p>
          <a:p>
            <a:pPr marL="179381" indent="-179381">
              <a:lnSpc>
                <a:spcPct val="120000"/>
              </a:lnSpc>
              <a:spcBef>
                <a:spcPts val="625"/>
              </a:spcBef>
              <a:buClr>
                <a:schemeClr val="accent1"/>
              </a:buClr>
              <a:buFont typeface="Arial" panose="020B0604020202020204" pitchFamily="34" charset="0"/>
              <a:buChar char="•"/>
            </a:pPr>
            <a:r>
              <a:rPr lang="es-ES" sz="1600" dirty="0"/>
              <a:t>S. Toda et al., 2020</a:t>
            </a:r>
          </a:p>
          <a:p>
            <a:pPr>
              <a:lnSpc>
                <a:spcPct val="120000"/>
              </a:lnSpc>
              <a:spcBef>
                <a:spcPts val="625"/>
              </a:spcBef>
              <a:buClr>
                <a:schemeClr val="accent1"/>
              </a:buClr>
            </a:pPr>
            <a:r>
              <a:rPr lang="es-ES" sz="1600" dirty="0"/>
              <a:t>      </a:t>
            </a:r>
            <a:endParaRPr lang="en-US" sz="1600" dirty="0"/>
          </a:p>
          <a:p>
            <a:pPr marL="179381" indent="-179381">
              <a:lnSpc>
                <a:spcPct val="120000"/>
              </a:lnSpc>
              <a:spcBef>
                <a:spcPts val="625"/>
              </a:spcBef>
              <a:buClr>
                <a:schemeClr val="accent1"/>
              </a:buClr>
              <a:buFont typeface="Arial" panose="020B0604020202020204" pitchFamily="34" charset="0"/>
              <a:buChar cha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dirty="0"/>
              <a:t>Arbitrary proteins engineered into synthetic morphogens.</a:t>
            </a:r>
          </a:p>
          <a:p>
            <a:pPr marL="179381" indent="-179381">
              <a:lnSpc>
                <a:spcPct val="120000"/>
              </a:lnSpc>
              <a:spcBef>
                <a:spcPts val="625"/>
              </a:spcBef>
              <a:buClr>
                <a:schemeClr val="accent1"/>
              </a:buClr>
              <a:buFont typeface="Arial" panose="020B0604020202020204" pitchFamily="34" charset="0"/>
              <a:buChar char="•"/>
            </a:pPr>
            <a:r>
              <a:rPr lang="en-US" sz="1600" dirty="0"/>
              <a:t>Formation of gradients and directing cell patterning.</a:t>
            </a:r>
          </a:p>
          <a:p>
            <a:pPr marL="179381" indent="-179381">
              <a:lnSpc>
                <a:spcPct val="120000"/>
              </a:lnSpc>
              <a:spcBef>
                <a:spcPts val="625"/>
              </a:spcBef>
              <a:buClr>
                <a:schemeClr val="accent1"/>
              </a:buClr>
              <a:buFont typeface="Arial" panose="020B0604020202020204" pitchFamily="34" charset="0"/>
              <a:buChar char="•"/>
            </a:pPr>
            <a:r>
              <a:rPr lang="en-US" sz="1600" dirty="0"/>
              <a:t>Applications in advanced tissue engineering.</a:t>
            </a:r>
          </a:p>
        </p:txBody>
      </p:sp>
      <p:sp>
        <p:nvSpPr>
          <p:cNvPr id="11" name="TextBox 10">
            <a:extLst>
              <a:ext uri="{FF2B5EF4-FFF2-40B4-BE49-F238E27FC236}">
                <a16:creationId xmlns:a16="http://schemas.microsoft.com/office/drawing/2014/main" id="{7F1F0B52-5FA8-1EA8-08B4-1A8F518C857F}"/>
              </a:ext>
            </a:extLst>
          </p:cNvPr>
          <p:cNvSpPr txBox="1"/>
          <p:nvPr/>
        </p:nvSpPr>
        <p:spPr>
          <a:xfrm>
            <a:off x="767889" y="1802044"/>
            <a:ext cx="2952046" cy="788421"/>
          </a:xfrm>
          <a:prstGeom prst="rect">
            <a:avLst/>
          </a:prstGeom>
          <a:noFill/>
        </p:spPr>
        <p:txBody>
          <a:bodyPr wrap="square" lIns="0" tIns="0" rIns="0" bIns="0" rtlCol="0">
            <a:spAutoFit/>
          </a:bodyPr>
          <a:lstStyle/>
          <a:p>
            <a:pPr>
              <a:lnSpc>
                <a:spcPct val="120000"/>
              </a:lnSpc>
              <a:spcBef>
                <a:spcPts val="625"/>
              </a:spcBef>
              <a:buClr>
                <a:schemeClr val="accent1"/>
              </a:buClr>
            </a:pPr>
            <a:r>
              <a:rPr lang="en-US" sz="1200" dirty="0"/>
              <a:t>“</a:t>
            </a:r>
            <a:r>
              <a:rPr lang="en-US" sz="1200" i="1" dirty="0"/>
              <a:t>Engineering synthetic morphogen systems that can program multicellular patterning</a:t>
            </a:r>
            <a:r>
              <a:rPr lang="en-US" sz="1200" dirty="0"/>
              <a:t>”</a:t>
            </a:r>
          </a:p>
          <a:p>
            <a:pPr>
              <a:lnSpc>
                <a:spcPct val="120000"/>
              </a:lnSpc>
              <a:spcBef>
                <a:spcPts val="625"/>
              </a:spcBef>
              <a:buClr>
                <a:schemeClr val="accent1"/>
              </a:buClr>
            </a:pPr>
            <a:endParaRPr lang="en-US" sz="1600" dirty="0"/>
          </a:p>
        </p:txBody>
      </p:sp>
      <p:pic>
        <p:nvPicPr>
          <p:cNvPr id="13" name="Picture 12">
            <a:extLst>
              <a:ext uri="{FF2B5EF4-FFF2-40B4-BE49-F238E27FC236}">
                <a16:creationId xmlns:a16="http://schemas.microsoft.com/office/drawing/2014/main" id="{89363BD3-E979-92A6-3B7C-A82F047B697E}"/>
              </a:ext>
            </a:extLst>
          </p:cNvPr>
          <p:cNvPicPr>
            <a:picLocks noChangeAspect="1"/>
          </p:cNvPicPr>
          <p:nvPr/>
        </p:nvPicPr>
        <p:blipFill>
          <a:blip r:embed="rId3"/>
          <a:stretch>
            <a:fillRect/>
          </a:stretch>
        </p:blipFill>
        <p:spPr>
          <a:xfrm>
            <a:off x="3787139" y="2727949"/>
            <a:ext cx="45724" cy="259102"/>
          </a:xfrm>
          <a:prstGeom prst="rect">
            <a:avLst/>
          </a:prstGeom>
        </p:spPr>
      </p:pic>
      <p:pic>
        <p:nvPicPr>
          <p:cNvPr id="15" name="Picture 14">
            <a:extLst>
              <a:ext uri="{FF2B5EF4-FFF2-40B4-BE49-F238E27FC236}">
                <a16:creationId xmlns:a16="http://schemas.microsoft.com/office/drawing/2014/main" id="{FBC95A4F-B974-65FF-51E8-E102B8CA924D}"/>
              </a:ext>
            </a:extLst>
          </p:cNvPr>
          <p:cNvPicPr>
            <a:picLocks noChangeAspect="1"/>
          </p:cNvPicPr>
          <p:nvPr/>
        </p:nvPicPr>
        <p:blipFill>
          <a:blip r:embed="rId4"/>
          <a:stretch>
            <a:fillRect/>
          </a:stretch>
        </p:blipFill>
        <p:spPr>
          <a:xfrm>
            <a:off x="4203360" y="3270289"/>
            <a:ext cx="1617972" cy="1422251"/>
          </a:xfrm>
          <a:prstGeom prst="rect">
            <a:avLst/>
          </a:prstGeom>
        </p:spPr>
      </p:pic>
      <p:pic>
        <p:nvPicPr>
          <p:cNvPr id="19" name="Picture 18">
            <a:extLst>
              <a:ext uri="{FF2B5EF4-FFF2-40B4-BE49-F238E27FC236}">
                <a16:creationId xmlns:a16="http://schemas.microsoft.com/office/drawing/2014/main" id="{693E9FDC-CBD4-0CDB-8200-AA98E376624C}"/>
              </a:ext>
            </a:extLst>
          </p:cNvPr>
          <p:cNvPicPr>
            <a:picLocks noChangeAspect="1"/>
          </p:cNvPicPr>
          <p:nvPr/>
        </p:nvPicPr>
        <p:blipFill>
          <a:blip r:embed="rId5"/>
          <a:stretch>
            <a:fillRect/>
          </a:stretch>
        </p:blipFill>
        <p:spPr>
          <a:xfrm>
            <a:off x="5889297" y="3064099"/>
            <a:ext cx="1617972" cy="1628440"/>
          </a:xfrm>
          <a:prstGeom prst="rect">
            <a:avLst/>
          </a:prstGeom>
        </p:spPr>
      </p:pic>
    </p:spTree>
    <p:extLst>
      <p:ext uri="{BB962C8B-B14F-4D97-AF65-F5344CB8AC3E}">
        <p14:creationId xmlns:p14="http://schemas.microsoft.com/office/powerpoint/2010/main" val="2967801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78B2-C477-ABB9-E1B9-E1E12D132EB0}"/>
              </a:ext>
            </a:extLst>
          </p:cNvPr>
          <p:cNvSpPr>
            <a:spLocks noGrp="1"/>
          </p:cNvSpPr>
          <p:nvPr>
            <p:ph type="title"/>
          </p:nvPr>
        </p:nvSpPr>
        <p:spPr/>
        <p:txBody>
          <a:bodyPr/>
          <a:lstStyle/>
          <a:p>
            <a:r>
              <a:rPr lang="en-US" dirty="0"/>
              <a:t>Project Challenges and Solutions</a:t>
            </a:r>
          </a:p>
        </p:txBody>
      </p:sp>
      <p:sp>
        <p:nvSpPr>
          <p:cNvPr id="4" name="Date Placeholder 3">
            <a:extLst>
              <a:ext uri="{FF2B5EF4-FFF2-40B4-BE49-F238E27FC236}">
                <a16:creationId xmlns:a16="http://schemas.microsoft.com/office/drawing/2014/main" id="{34D6D5DE-9417-2B40-9D13-A05735F6E4F6}"/>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A9CA95B9-AEAE-7292-DFF2-F3299A546582}"/>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C891CFD3-24E9-F0D2-70C5-61822A5A55F0}"/>
              </a:ext>
            </a:extLst>
          </p:cNvPr>
          <p:cNvSpPr>
            <a:spLocks noGrp="1"/>
          </p:cNvSpPr>
          <p:nvPr>
            <p:ph type="sldNum" sz="quarter" idx="16"/>
          </p:nvPr>
        </p:nvSpPr>
        <p:spPr/>
        <p:txBody>
          <a:bodyPr/>
          <a:lstStyle/>
          <a:p>
            <a:fld id="{9E82CC3C-1DC0-4FDA-9590-6CC506AB67F8}" type="slidenum">
              <a:rPr lang="en-US" smtClean="0"/>
              <a:pPr/>
              <a:t>20</a:t>
            </a:fld>
            <a:endParaRPr lang="en-US" dirty="0"/>
          </a:p>
        </p:txBody>
      </p:sp>
      <p:sp>
        <p:nvSpPr>
          <p:cNvPr id="7" name="TextBox 6">
            <a:extLst>
              <a:ext uri="{FF2B5EF4-FFF2-40B4-BE49-F238E27FC236}">
                <a16:creationId xmlns:a16="http://schemas.microsoft.com/office/drawing/2014/main" id="{DAD63697-3DD6-D597-DF1D-828F71A892EA}"/>
              </a:ext>
            </a:extLst>
          </p:cNvPr>
          <p:cNvSpPr txBox="1"/>
          <p:nvPr/>
        </p:nvSpPr>
        <p:spPr>
          <a:xfrm>
            <a:off x="914399" y="898391"/>
            <a:ext cx="7084541" cy="2875146"/>
          </a:xfrm>
          <a:prstGeom prst="rect">
            <a:avLst/>
          </a:prstGeom>
          <a:noFill/>
        </p:spPr>
        <p:txBody>
          <a:bodyPr wrap="square" lIns="0" tIns="0" rIns="0" bIns="0" rtlCol="0">
            <a:spAutoFit/>
          </a:bodyPr>
          <a:lstStyle/>
          <a:p>
            <a:pPr marL="179388" indent="-179388">
              <a:lnSpc>
                <a:spcPct val="120000"/>
              </a:lnSpc>
              <a:spcBef>
                <a:spcPts val="625"/>
              </a:spcBef>
              <a:buClr>
                <a:schemeClr val="accent1"/>
              </a:buClr>
              <a:buFont typeface="Arial" panose="020B0604020202020204" pitchFamily="34" charset="0"/>
              <a:buChar char="•"/>
            </a:pPr>
            <a:r>
              <a:rPr lang="de-DE" sz="1600" b="1" dirty="0"/>
              <a:t>Computational </a:t>
            </a:r>
            <a:r>
              <a:rPr lang="de-DE" sz="1600" b="1" dirty="0" err="1"/>
              <a:t>Intensity</a:t>
            </a:r>
            <a:endParaRPr lang="de-DE" sz="1600" b="1" dirty="0"/>
          </a:p>
          <a:p>
            <a:pPr>
              <a:lnSpc>
                <a:spcPct val="120000"/>
              </a:lnSpc>
              <a:spcBef>
                <a:spcPts val="625"/>
              </a:spcBef>
              <a:buClr>
                <a:schemeClr val="accent1"/>
              </a:buClr>
            </a:pPr>
            <a:endParaRPr lang="de-DE" sz="1600" b="1" dirty="0"/>
          </a:p>
          <a:p>
            <a:pPr marL="179388" indent="-179388">
              <a:lnSpc>
                <a:spcPct val="120000"/>
              </a:lnSpc>
              <a:spcBef>
                <a:spcPts val="625"/>
              </a:spcBef>
              <a:buClr>
                <a:schemeClr val="accent1"/>
              </a:buClr>
              <a:buFont typeface="Arial" panose="020B0604020202020204" pitchFamily="34" charset="0"/>
              <a:buChar char="•"/>
            </a:pPr>
            <a:r>
              <a:rPr lang="de-DE" sz="1600" b="1" dirty="0"/>
              <a:t>Model </a:t>
            </a:r>
            <a:r>
              <a:rPr lang="de-DE" sz="1600" b="1" dirty="0" err="1"/>
              <a:t>Specificity</a:t>
            </a:r>
            <a:endParaRPr lang="de-DE" sz="1600" b="1" dirty="0"/>
          </a:p>
          <a:p>
            <a:pPr>
              <a:lnSpc>
                <a:spcPct val="120000"/>
              </a:lnSpc>
              <a:spcBef>
                <a:spcPts val="625"/>
              </a:spcBef>
              <a:buClr>
                <a:schemeClr val="accent1"/>
              </a:buClr>
            </a:pPr>
            <a:endParaRPr lang="de-DE" sz="1600" b="1" dirty="0"/>
          </a:p>
          <a:p>
            <a:pPr marL="179388" indent="-179388">
              <a:lnSpc>
                <a:spcPct val="120000"/>
              </a:lnSpc>
              <a:spcBef>
                <a:spcPts val="625"/>
              </a:spcBef>
              <a:buClr>
                <a:schemeClr val="accent1"/>
              </a:buClr>
              <a:buFont typeface="Arial" panose="020B0604020202020204" pitchFamily="34" charset="0"/>
              <a:buChar char="•"/>
            </a:pPr>
            <a:r>
              <a:rPr lang="de-DE" sz="1600" b="1" dirty="0"/>
              <a:t>Non-Uniform Gradient in Diffusion</a:t>
            </a:r>
          </a:p>
          <a:p>
            <a:pPr>
              <a:lnSpc>
                <a:spcPct val="120000"/>
              </a:lnSpc>
              <a:spcBef>
                <a:spcPts val="625"/>
              </a:spcBef>
              <a:buClr>
                <a:schemeClr val="accent1"/>
              </a:buClr>
            </a:pPr>
            <a:endParaRPr lang="de-DE" sz="1600" b="1" dirty="0"/>
          </a:p>
          <a:p>
            <a:pPr marL="179388" indent="-179388">
              <a:lnSpc>
                <a:spcPct val="120000"/>
              </a:lnSpc>
              <a:spcBef>
                <a:spcPts val="625"/>
              </a:spcBef>
              <a:buClr>
                <a:schemeClr val="accent1"/>
              </a:buClr>
              <a:buFont typeface="Arial" panose="020B0604020202020204" pitchFamily="34" charset="0"/>
              <a:buChar char="•"/>
            </a:pPr>
            <a:r>
              <a:rPr lang="de-DE" sz="1600" b="1" dirty="0"/>
              <a:t>GA </a:t>
            </a:r>
            <a:r>
              <a:rPr lang="de-DE" sz="1600" b="1" dirty="0" err="1"/>
              <a:t>Inefficiency</a:t>
            </a:r>
            <a:r>
              <a:rPr lang="de-DE" sz="1600" b="1" dirty="0"/>
              <a:t>   </a:t>
            </a:r>
          </a:p>
          <a:p>
            <a:pPr marL="179388" indent="-179388">
              <a:lnSpc>
                <a:spcPct val="120000"/>
              </a:lnSpc>
              <a:spcBef>
                <a:spcPts val="625"/>
              </a:spcBef>
              <a:buClr>
                <a:schemeClr val="accent1"/>
              </a:buClr>
              <a:buFont typeface="Arial" panose="020B0604020202020204" pitchFamily="34" charset="0"/>
              <a:buChar char="•"/>
            </a:pPr>
            <a:endParaRPr lang="en-US" sz="1600" dirty="0"/>
          </a:p>
        </p:txBody>
      </p:sp>
      <p:sp>
        <p:nvSpPr>
          <p:cNvPr id="8" name="TextBox 7">
            <a:extLst>
              <a:ext uri="{FF2B5EF4-FFF2-40B4-BE49-F238E27FC236}">
                <a16:creationId xmlns:a16="http://schemas.microsoft.com/office/drawing/2014/main" id="{89C05902-D351-ABD2-8371-C39685C5A2EA}"/>
              </a:ext>
            </a:extLst>
          </p:cNvPr>
          <p:cNvSpPr txBox="1"/>
          <p:nvPr/>
        </p:nvSpPr>
        <p:spPr>
          <a:xfrm>
            <a:off x="1156677" y="3499996"/>
            <a:ext cx="7084541" cy="1241174"/>
          </a:xfrm>
          <a:prstGeom prst="rect">
            <a:avLst/>
          </a:prstGeom>
          <a:noFill/>
        </p:spPr>
        <p:txBody>
          <a:bodyPr wrap="square" lIns="0" tIns="0" rIns="0" bIns="0" rtlCol="0">
            <a:spAutoFit/>
          </a:bodyPr>
          <a:lstStyle/>
          <a:p>
            <a:pPr>
              <a:lnSpc>
                <a:spcPct val="120000"/>
              </a:lnSpc>
              <a:spcBef>
                <a:spcPts val="625"/>
              </a:spcBef>
              <a:buClr>
                <a:schemeClr val="accent1"/>
              </a:buClr>
            </a:pPr>
            <a:r>
              <a:rPr lang="en-US" sz="1400" b="1" dirty="0"/>
              <a:t>Solutions:</a:t>
            </a:r>
          </a:p>
          <a:p>
            <a:pPr marL="179388" indent="-179388">
              <a:lnSpc>
                <a:spcPct val="120000"/>
              </a:lnSpc>
              <a:spcBef>
                <a:spcPts val="625"/>
              </a:spcBef>
              <a:buClr>
                <a:schemeClr val="tx1"/>
              </a:buClr>
              <a:buFont typeface="Arial" panose="020B0604020202020204" pitchFamily="34" charset="0"/>
              <a:buChar char="•"/>
            </a:pPr>
            <a:r>
              <a:rPr lang="en-US" sz="1400" dirty="0"/>
              <a:t> Improve fitness function</a:t>
            </a:r>
          </a:p>
          <a:p>
            <a:pPr marL="179388" indent="-179388">
              <a:lnSpc>
                <a:spcPct val="120000"/>
              </a:lnSpc>
              <a:spcBef>
                <a:spcPts val="625"/>
              </a:spcBef>
              <a:buClr>
                <a:schemeClr val="tx1"/>
              </a:buClr>
              <a:buFont typeface="Arial" panose="020B0604020202020204" pitchFamily="34" charset="0"/>
              <a:buChar char="•"/>
            </a:pPr>
            <a:r>
              <a:rPr lang="en-US" sz="1400" dirty="0"/>
              <a:t> Alternative chromosome representation</a:t>
            </a:r>
          </a:p>
          <a:p>
            <a:pPr marL="179388" indent="-179388">
              <a:lnSpc>
                <a:spcPct val="120000"/>
              </a:lnSpc>
              <a:spcBef>
                <a:spcPts val="625"/>
              </a:spcBef>
              <a:buClr>
                <a:schemeClr val="tx1"/>
              </a:buClr>
              <a:buFont typeface="Arial" panose="020B0604020202020204" pitchFamily="34" charset="0"/>
              <a:buChar char="•"/>
            </a:pPr>
            <a:r>
              <a:rPr lang="en-US" sz="1400" dirty="0"/>
              <a:t> Better selection methods</a:t>
            </a:r>
          </a:p>
        </p:txBody>
      </p:sp>
      <p:sp>
        <p:nvSpPr>
          <p:cNvPr id="10" name="TextBox 9">
            <a:extLst>
              <a:ext uri="{FF2B5EF4-FFF2-40B4-BE49-F238E27FC236}">
                <a16:creationId xmlns:a16="http://schemas.microsoft.com/office/drawing/2014/main" id="{1AA3FAD3-6904-A5EA-2EEB-6AD7A08D53F2}"/>
              </a:ext>
            </a:extLst>
          </p:cNvPr>
          <p:cNvSpPr txBox="1"/>
          <p:nvPr/>
        </p:nvSpPr>
        <p:spPr>
          <a:xfrm>
            <a:off x="1156677" y="1295893"/>
            <a:ext cx="4662616" cy="234744"/>
          </a:xfrm>
          <a:prstGeom prst="rect">
            <a:avLst/>
          </a:prstGeom>
          <a:noFill/>
        </p:spPr>
        <p:txBody>
          <a:bodyPr wrap="square" lIns="0" tIns="0" rIns="0" bIns="0" rtlCol="0">
            <a:spAutoFit/>
          </a:bodyPr>
          <a:lstStyle/>
          <a:p>
            <a:pPr>
              <a:lnSpc>
                <a:spcPct val="120000"/>
              </a:lnSpc>
              <a:spcBef>
                <a:spcPts val="625"/>
              </a:spcBef>
              <a:buClr>
                <a:schemeClr val="accent1"/>
              </a:buClr>
            </a:pPr>
            <a:r>
              <a:rPr lang="en-US" sz="1400" b="1" dirty="0"/>
              <a:t>Solution: </a:t>
            </a:r>
            <a:r>
              <a:rPr lang="en-US" sz="1400" dirty="0"/>
              <a:t>Parallel computation, </a:t>
            </a:r>
            <a:r>
              <a:rPr lang="en-US" sz="1400" dirty="0" err="1"/>
              <a:t>Numba</a:t>
            </a:r>
            <a:r>
              <a:rPr lang="en-US" sz="1400" dirty="0"/>
              <a:t> (@jit), Julia</a:t>
            </a:r>
          </a:p>
        </p:txBody>
      </p:sp>
      <p:sp>
        <p:nvSpPr>
          <p:cNvPr id="11" name="TextBox 10">
            <a:extLst>
              <a:ext uri="{FF2B5EF4-FFF2-40B4-BE49-F238E27FC236}">
                <a16:creationId xmlns:a16="http://schemas.microsoft.com/office/drawing/2014/main" id="{D1B680AA-5D46-B9A2-8E8B-6E7175F5DB8E}"/>
              </a:ext>
            </a:extLst>
          </p:cNvPr>
          <p:cNvSpPr txBox="1"/>
          <p:nvPr/>
        </p:nvSpPr>
        <p:spPr>
          <a:xfrm>
            <a:off x="1156677" y="2025500"/>
            <a:ext cx="3859790" cy="603755"/>
          </a:xfrm>
          <a:prstGeom prst="rect">
            <a:avLst/>
          </a:prstGeom>
          <a:noFill/>
        </p:spPr>
        <p:txBody>
          <a:bodyPr wrap="square" lIns="0" tIns="0" rIns="0" bIns="0" rtlCol="0">
            <a:spAutoFit/>
          </a:bodyPr>
          <a:lstStyle/>
          <a:p>
            <a:pPr>
              <a:lnSpc>
                <a:spcPct val="120000"/>
              </a:lnSpc>
              <a:spcBef>
                <a:spcPts val="625"/>
              </a:spcBef>
              <a:buClr>
                <a:schemeClr val="accent1"/>
              </a:buClr>
            </a:pPr>
            <a:r>
              <a:rPr lang="en-US" sz="1400" b="1" dirty="0"/>
              <a:t>Solution: </a:t>
            </a:r>
            <a:r>
              <a:rPr lang="en-US" sz="1400" dirty="0"/>
              <a:t>Generalize with modular blocks</a:t>
            </a:r>
          </a:p>
          <a:p>
            <a:pPr marL="179388" indent="-179388">
              <a:lnSpc>
                <a:spcPct val="120000"/>
              </a:lnSpc>
              <a:spcBef>
                <a:spcPts val="625"/>
              </a:spcBef>
              <a:buClr>
                <a:schemeClr val="accent1"/>
              </a:buClr>
              <a:buFont typeface="Arial" panose="020B0604020202020204" pitchFamily="34" charset="0"/>
              <a:buChar char="•"/>
            </a:pPr>
            <a:endParaRPr lang="en-US" sz="1600" dirty="0"/>
          </a:p>
        </p:txBody>
      </p:sp>
      <p:sp>
        <p:nvSpPr>
          <p:cNvPr id="12" name="TextBox 11">
            <a:extLst>
              <a:ext uri="{FF2B5EF4-FFF2-40B4-BE49-F238E27FC236}">
                <a16:creationId xmlns:a16="http://schemas.microsoft.com/office/drawing/2014/main" id="{924BDA6E-A02E-C995-23A7-F9E26D4638C4}"/>
              </a:ext>
            </a:extLst>
          </p:cNvPr>
          <p:cNvSpPr txBox="1"/>
          <p:nvPr/>
        </p:nvSpPr>
        <p:spPr>
          <a:xfrm>
            <a:off x="1156677" y="2714716"/>
            <a:ext cx="4209536" cy="603755"/>
          </a:xfrm>
          <a:prstGeom prst="rect">
            <a:avLst/>
          </a:prstGeom>
          <a:noFill/>
        </p:spPr>
        <p:txBody>
          <a:bodyPr wrap="square" lIns="0" tIns="0" rIns="0" bIns="0" rtlCol="0">
            <a:spAutoFit/>
          </a:bodyPr>
          <a:lstStyle/>
          <a:p>
            <a:pPr>
              <a:lnSpc>
                <a:spcPct val="120000"/>
              </a:lnSpc>
              <a:spcBef>
                <a:spcPts val="625"/>
              </a:spcBef>
              <a:buClr>
                <a:schemeClr val="accent1"/>
              </a:buClr>
            </a:pPr>
            <a:r>
              <a:rPr lang="fr-FR" sz="1400" b="1" dirty="0"/>
              <a:t>Solution: </a:t>
            </a:r>
            <a:r>
              <a:rPr lang="fr-FR" sz="1400" dirty="0" err="1"/>
              <a:t>Optimize</a:t>
            </a:r>
            <a:r>
              <a:rPr lang="fr-FR" sz="1400" dirty="0"/>
              <a:t> diffusion </a:t>
            </a:r>
            <a:r>
              <a:rPr lang="fr-FR" sz="1400" dirty="0" err="1"/>
              <a:t>calculation</a:t>
            </a:r>
            <a:r>
              <a:rPr lang="fr-FR" sz="1400" dirty="0"/>
              <a:t> </a:t>
            </a:r>
            <a:r>
              <a:rPr lang="fr-FR" sz="1400" dirty="0" err="1"/>
              <a:t>method</a:t>
            </a:r>
            <a:endParaRPr lang="fr-FR" sz="1400" dirty="0"/>
          </a:p>
          <a:p>
            <a:pPr marL="179388" indent="-179388">
              <a:lnSpc>
                <a:spcPct val="120000"/>
              </a:lnSpc>
              <a:spcBef>
                <a:spcPts val="625"/>
              </a:spcBef>
              <a:buClr>
                <a:schemeClr val="accent1"/>
              </a:buClr>
              <a:buFont typeface="Arial" panose="020B0604020202020204" pitchFamily="34" charset="0"/>
              <a:buChar char="•"/>
            </a:pPr>
            <a:endParaRPr lang="en-US" sz="1600" dirty="0"/>
          </a:p>
        </p:txBody>
      </p:sp>
    </p:spTree>
    <p:extLst>
      <p:ext uri="{BB962C8B-B14F-4D97-AF65-F5344CB8AC3E}">
        <p14:creationId xmlns:p14="http://schemas.microsoft.com/office/powerpoint/2010/main" val="350221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9472-4082-B863-AF13-79D50E952D50}"/>
              </a:ext>
            </a:extLst>
          </p:cNvPr>
          <p:cNvSpPr>
            <a:spLocks noGrp="1"/>
          </p:cNvSpPr>
          <p:nvPr>
            <p:ph type="title"/>
          </p:nvPr>
        </p:nvSpPr>
        <p:spPr/>
        <p:txBody>
          <a:bodyPr/>
          <a:lstStyle/>
          <a:p>
            <a:r>
              <a:rPr lang="en-US" dirty="0"/>
              <a:t>Project Outlook</a:t>
            </a:r>
          </a:p>
        </p:txBody>
      </p:sp>
      <p:sp>
        <p:nvSpPr>
          <p:cNvPr id="4" name="Date Placeholder 3">
            <a:extLst>
              <a:ext uri="{FF2B5EF4-FFF2-40B4-BE49-F238E27FC236}">
                <a16:creationId xmlns:a16="http://schemas.microsoft.com/office/drawing/2014/main" id="{E0717B23-6262-8A6C-84A7-C757040DEC8F}"/>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E46A0584-0BA7-8357-3F2C-4B3D7F166A53}"/>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D9B75C2B-8FB0-B67A-F629-45F911C2FD05}"/>
              </a:ext>
            </a:extLst>
          </p:cNvPr>
          <p:cNvSpPr>
            <a:spLocks noGrp="1"/>
          </p:cNvSpPr>
          <p:nvPr>
            <p:ph type="sldNum" sz="quarter" idx="16"/>
          </p:nvPr>
        </p:nvSpPr>
        <p:spPr/>
        <p:txBody>
          <a:bodyPr/>
          <a:lstStyle/>
          <a:p>
            <a:fld id="{9E82CC3C-1DC0-4FDA-9590-6CC506AB67F8}" type="slidenum">
              <a:rPr lang="en-US" smtClean="0"/>
              <a:pPr/>
              <a:t>21</a:t>
            </a:fld>
            <a:endParaRPr lang="en-US" dirty="0"/>
          </a:p>
        </p:txBody>
      </p:sp>
      <p:sp>
        <p:nvSpPr>
          <p:cNvPr id="7" name="TextBox 6">
            <a:extLst>
              <a:ext uri="{FF2B5EF4-FFF2-40B4-BE49-F238E27FC236}">
                <a16:creationId xmlns:a16="http://schemas.microsoft.com/office/drawing/2014/main" id="{69706E21-A498-306F-E48F-E3B13A0B9982}"/>
              </a:ext>
            </a:extLst>
          </p:cNvPr>
          <p:cNvSpPr txBox="1"/>
          <p:nvPr/>
        </p:nvSpPr>
        <p:spPr>
          <a:xfrm>
            <a:off x="705286" y="1047517"/>
            <a:ext cx="4947585" cy="3619965"/>
          </a:xfrm>
          <a:prstGeom prst="rect">
            <a:avLst/>
          </a:prstGeom>
          <a:noFill/>
        </p:spPr>
        <p:txBody>
          <a:bodyPr wrap="square" lIns="0" tIns="0" rIns="0" bIns="0" rtlCol="0">
            <a:spAutoFit/>
          </a:bodyPr>
          <a:lstStyle/>
          <a:p>
            <a:pPr marL="179388" indent="-179388">
              <a:lnSpc>
                <a:spcPct val="120000"/>
              </a:lnSpc>
              <a:spcBef>
                <a:spcPts val="625"/>
              </a:spcBef>
              <a:buClr>
                <a:schemeClr val="accent1"/>
              </a:buClr>
              <a:buFont typeface="Arial" panose="020B0604020202020204" pitchFamily="34" charset="0"/>
              <a:buChar char="•"/>
            </a:pPr>
            <a:r>
              <a:rPr lang="en-US" sz="1600" dirty="0"/>
              <a:t>Improve Current Models</a:t>
            </a:r>
          </a:p>
          <a:p>
            <a:pPr marL="179388" indent="-179388">
              <a:lnSpc>
                <a:spcPct val="120000"/>
              </a:lnSpc>
              <a:spcBef>
                <a:spcPts val="625"/>
              </a:spcBef>
              <a:buClr>
                <a:schemeClr val="accent1"/>
              </a:buClr>
              <a:buFont typeface="Arial" panose="020B0604020202020204" pitchFamily="34" charset="0"/>
              <a:buChar char="•"/>
            </a:pPr>
            <a:r>
              <a:rPr lang="en-US" sz="1600" dirty="0"/>
              <a:t>Simulate in Higher Dimensions</a:t>
            </a:r>
          </a:p>
          <a:p>
            <a:pPr marL="179388" indent="-179388">
              <a:lnSpc>
                <a:spcPct val="120000"/>
              </a:lnSpc>
              <a:spcBef>
                <a:spcPts val="625"/>
              </a:spcBef>
              <a:buClr>
                <a:schemeClr val="accent1"/>
              </a:buClr>
              <a:buFont typeface="Arial" panose="020B0604020202020204" pitchFamily="34" charset="0"/>
              <a:buChar char="•"/>
            </a:pPr>
            <a:r>
              <a:rPr lang="en-US" sz="1600" dirty="0"/>
              <a:t>Add Growth Rate</a:t>
            </a:r>
          </a:p>
          <a:p>
            <a:pPr marL="179388" indent="-179388">
              <a:lnSpc>
                <a:spcPct val="120000"/>
              </a:lnSpc>
              <a:spcBef>
                <a:spcPts val="625"/>
              </a:spcBef>
              <a:buClr>
                <a:schemeClr val="accent1"/>
              </a:buClr>
              <a:buFont typeface="Arial" panose="020B0604020202020204" pitchFamily="34" charset="0"/>
              <a:buChar char="•"/>
            </a:pPr>
            <a:r>
              <a:rPr lang="en-US" sz="1600" dirty="0"/>
              <a:t>Enhance Information Sharing</a:t>
            </a:r>
          </a:p>
          <a:p>
            <a:pPr marL="179388" indent="-179388">
              <a:lnSpc>
                <a:spcPct val="120000"/>
              </a:lnSpc>
              <a:spcBef>
                <a:spcPts val="625"/>
              </a:spcBef>
              <a:buClr>
                <a:schemeClr val="accent1"/>
              </a:buClr>
              <a:buFont typeface="Arial" panose="020B0604020202020204" pitchFamily="34" charset="0"/>
              <a:buChar char="•"/>
            </a:pPr>
            <a:r>
              <a:rPr lang="en-US" sz="1600" dirty="0"/>
              <a:t>Increase Diffusion Edges</a:t>
            </a:r>
          </a:p>
          <a:p>
            <a:pPr marL="179388" indent="-179388">
              <a:lnSpc>
                <a:spcPct val="120000"/>
              </a:lnSpc>
              <a:spcBef>
                <a:spcPts val="625"/>
              </a:spcBef>
              <a:buClr>
                <a:schemeClr val="accent1"/>
              </a:buClr>
              <a:buFont typeface="Arial" panose="020B0604020202020204" pitchFamily="34" charset="0"/>
              <a:buChar char="•"/>
            </a:pPr>
            <a:r>
              <a:rPr lang="en-US" sz="1600" dirty="0"/>
              <a:t>Incorporate Stochastic Methods</a:t>
            </a:r>
          </a:p>
          <a:p>
            <a:pPr marL="179388" indent="-179388">
              <a:lnSpc>
                <a:spcPct val="120000"/>
              </a:lnSpc>
              <a:spcBef>
                <a:spcPts val="625"/>
              </a:spcBef>
              <a:buClr>
                <a:schemeClr val="accent1"/>
              </a:buClr>
              <a:buFont typeface="Arial" panose="020B0604020202020204" pitchFamily="34" charset="0"/>
              <a:buChar char="•"/>
            </a:pPr>
            <a:r>
              <a:rPr lang="en-US" sz="1600" dirty="0"/>
              <a:t>Advance GA Algorithm</a:t>
            </a:r>
          </a:p>
          <a:p>
            <a:pPr marL="179388" indent="-179388">
              <a:lnSpc>
                <a:spcPct val="120000"/>
              </a:lnSpc>
              <a:spcBef>
                <a:spcPts val="625"/>
              </a:spcBef>
              <a:buClr>
                <a:schemeClr val="accent1"/>
              </a:buClr>
              <a:buFont typeface="Arial" panose="020B0604020202020204" pitchFamily="34" charset="0"/>
              <a:buChar char="•"/>
            </a:pPr>
            <a:r>
              <a:rPr lang="en-US" sz="1600" dirty="0"/>
              <a:t>Combine Optimization Algorithms</a:t>
            </a:r>
          </a:p>
          <a:p>
            <a:pPr marL="179388" indent="-179388">
              <a:lnSpc>
                <a:spcPct val="120000"/>
              </a:lnSpc>
              <a:spcBef>
                <a:spcPts val="625"/>
              </a:spcBef>
              <a:buClr>
                <a:schemeClr val="accent1"/>
              </a:buClr>
              <a:buFont typeface="Arial" panose="020B0604020202020204" pitchFamily="34" charset="0"/>
              <a:buChar char="•"/>
            </a:pPr>
            <a:r>
              <a:rPr lang="en-US" sz="1600" dirty="0"/>
              <a:t>Create a Simulation Library</a:t>
            </a:r>
          </a:p>
          <a:p>
            <a:pPr>
              <a:lnSpc>
                <a:spcPct val="120000"/>
              </a:lnSpc>
              <a:spcBef>
                <a:spcPts val="625"/>
              </a:spcBef>
              <a:buClr>
                <a:schemeClr val="accent1"/>
              </a:buClr>
            </a:pPr>
            <a:endParaRPr lang="en-US" sz="1600" dirty="0"/>
          </a:p>
        </p:txBody>
      </p:sp>
    </p:spTree>
    <p:extLst>
      <p:ext uri="{BB962C8B-B14F-4D97-AF65-F5344CB8AC3E}">
        <p14:creationId xmlns:p14="http://schemas.microsoft.com/office/powerpoint/2010/main" val="235965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AD72-8347-54C8-C7AE-14FCDCBCE497}"/>
              </a:ext>
            </a:extLst>
          </p:cNvPr>
          <p:cNvSpPr>
            <a:spLocks noGrp="1"/>
          </p:cNvSpPr>
          <p:nvPr>
            <p:ph type="title"/>
          </p:nvPr>
        </p:nvSpPr>
        <p:spPr/>
        <p:txBody>
          <a:bodyPr/>
          <a:lstStyle/>
          <a:p>
            <a:r>
              <a:rPr lang="de-DE" dirty="0"/>
              <a:t>Summary</a:t>
            </a:r>
            <a:endParaRPr lang="en-US" dirty="0"/>
          </a:p>
        </p:txBody>
      </p:sp>
      <p:sp>
        <p:nvSpPr>
          <p:cNvPr id="4" name="Date Placeholder 3">
            <a:extLst>
              <a:ext uri="{FF2B5EF4-FFF2-40B4-BE49-F238E27FC236}">
                <a16:creationId xmlns:a16="http://schemas.microsoft.com/office/drawing/2014/main" id="{E47E7C7B-F875-A3B1-8C8C-89EBA715AC6F}"/>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94DF5523-868C-96BE-5AEE-9047D8E1BCBF}"/>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3F49E5A3-C8AE-C3D6-8EF6-AEF39CA80AC3}"/>
              </a:ext>
            </a:extLst>
          </p:cNvPr>
          <p:cNvSpPr>
            <a:spLocks noGrp="1"/>
          </p:cNvSpPr>
          <p:nvPr>
            <p:ph type="sldNum" sz="quarter" idx="16"/>
          </p:nvPr>
        </p:nvSpPr>
        <p:spPr/>
        <p:txBody>
          <a:bodyPr/>
          <a:lstStyle/>
          <a:p>
            <a:fld id="{9E82CC3C-1DC0-4FDA-9590-6CC506AB67F8}" type="slidenum">
              <a:rPr lang="en-US" smtClean="0"/>
              <a:pPr/>
              <a:t>22</a:t>
            </a:fld>
            <a:endParaRPr lang="en-US" dirty="0"/>
          </a:p>
        </p:txBody>
      </p:sp>
    </p:spTree>
    <p:extLst>
      <p:ext uri="{BB962C8B-B14F-4D97-AF65-F5344CB8AC3E}">
        <p14:creationId xmlns:p14="http://schemas.microsoft.com/office/powerpoint/2010/main" val="295199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platzhalter 30">
            <a:extLst>
              <a:ext uri="{FF2B5EF4-FFF2-40B4-BE49-F238E27FC236}">
                <a16:creationId xmlns:a16="http://schemas.microsoft.com/office/drawing/2014/main" id="{D5D2598C-3B14-45AB-A424-6BC3FCC7C31E}"/>
              </a:ext>
            </a:extLst>
          </p:cNvPr>
          <p:cNvSpPr>
            <a:spLocks noGrp="1"/>
          </p:cNvSpPr>
          <p:nvPr>
            <p:ph type="body" sz="quarter" idx="13"/>
          </p:nvPr>
        </p:nvSpPr>
        <p:spPr/>
        <p:txBody>
          <a:bodyPr/>
          <a:lstStyle/>
          <a:p>
            <a:endParaRPr lang="de-DE"/>
          </a:p>
        </p:txBody>
      </p:sp>
      <p:sp>
        <p:nvSpPr>
          <p:cNvPr id="32" name="Bildplatzhalter 31">
            <a:extLst>
              <a:ext uri="{FF2B5EF4-FFF2-40B4-BE49-F238E27FC236}">
                <a16:creationId xmlns:a16="http://schemas.microsoft.com/office/drawing/2014/main" id="{0CB2049C-3B85-49D7-8FA2-B3AFAF763333}"/>
              </a:ext>
            </a:extLst>
          </p:cNvPr>
          <p:cNvSpPr>
            <a:spLocks noGrp="1"/>
          </p:cNvSpPr>
          <p:nvPr>
            <p:ph type="pic" sz="quarter" idx="14"/>
          </p:nvPr>
        </p:nvSpPr>
        <p:spPr/>
      </p:sp>
      <p:sp>
        <p:nvSpPr>
          <p:cNvPr id="34" name="Textplatzhalter 33">
            <a:extLst>
              <a:ext uri="{FF2B5EF4-FFF2-40B4-BE49-F238E27FC236}">
                <a16:creationId xmlns:a16="http://schemas.microsoft.com/office/drawing/2014/main" id="{CE68BE35-4434-4A7B-A22C-3A1478BA9648}"/>
              </a:ext>
            </a:extLst>
          </p:cNvPr>
          <p:cNvSpPr>
            <a:spLocks noGrp="1"/>
          </p:cNvSpPr>
          <p:nvPr>
            <p:ph type="body" sz="quarter" idx="22"/>
          </p:nvPr>
        </p:nvSpPr>
        <p:spPr/>
        <p:txBody>
          <a:bodyPr/>
          <a:lstStyle/>
          <a:p>
            <a:endParaRPr lang="de-DE"/>
          </a:p>
        </p:txBody>
      </p:sp>
      <p:sp>
        <p:nvSpPr>
          <p:cNvPr id="5" name="Textplatzhalter 4">
            <a:extLst>
              <a:ext uri="{FF2B5EF4-FFF2-40B4-BE49-F238E27FC236}">
                <a16:creationId xmlns:a16="http://schemas.microsoft.com/office/drawing/2014/main" id="{8F4856F8-22C2-4D7A-8E83-9296A13FACDA}"/>
              </a:ext>
            </a:extLst>
          </p:cNvPr>
          <p:cNvSpPr>
            <a:spLocks noGrp="1"/>
          </p:cNvSpPr>
          <p:nvPr>
            <p:ph type="body" sz="quarter" idx="31"/>
          </p:nvPr>
        </p:nvSpPr>
        <p:spPr/>
        <p:txBody>
          <a:bodyPr/>
          <a:lstStyle/>
          <a:p>
            <a:r>
              <a:rPr lang="de-DE" dirty="0"/>
              <a:t>E-Mail</a:t>
            </a:r>
          </a:p>
        </p:txBody>
      </p:sp>
      <p:sp>
        <p:nvSpPr>
          <p:cNvPr id="37" name="Textplatzhalter 36">
            <a:extLst>
              <a:ext uri="{FF2B5EF4-FFF2-40B4-BE49-F238E27FC236}">
                <a16:creationId xmlns:a16="http://schemas.microsoft.com/office/drawing/2014/main" id="{5F7AFB6C-7A0E-4421-8E99-8B5E9A3870EA}"/>
              </a:ext>
            </a:extLst>
          </p:cNvPr>
          <p:cNvSpPr>
            <a:spLocks noGrp="1"/>
          </p:cNvSpPr>
          <p:nvPr>
            <p:ph type="body" sz="quarter" idx="26"/>
          </p:nvPr>
        </p:nvSpPr>
        <p:spPr/>
        <p:txBody>
          <a:bodyPr/>
          <a:lstStyle/>
          <a:p>
            <a:endParaRPr lang="de-DE"/>
          </a:p>
        </p:txBody>
      </p:sp>
      <p:sp>
        <p:nvSpPr>
          <p:cNvPr id="7" name="Textplatzhalter 6">
            <a:extLst>
              <a:ext uri="{FF2B5EF4-FFF2-40B4-BE49-F238E27FC236}">
                <a16:creationId xmlns:a16="http://schemas.microsoft.com/office/drawing/2014/main" id="{7F49FE75-B924-44DC-81F9-EFFBA862F46B}"/>
              </a:ext>
            </a:extLst>
          </p:cNvPr>
          <p:cNvSpPr>
            <a:spLocks noGrp="1"/>
          </p:cNvSpPr>
          <p:nvPr>
            <p:ph type="body" sz="quarter" idx="36"/>
          </p:nvPr>
        </p:nvSpPr>
        <p:spPr/>
        <p:txBody>
          <a:bodyPr/>
          <a:lstStyle/>
          <a:p>
            <a:r>
              <a:rPr lang="de-DE" dirty="0"/>
              <a:t>Telefon +49 (0) 711 685-</a:t>
            </a:r>
          </a:p>
        </p:txBody>
      </p:sp>
      <p:sp>
        <p:nvSpPr>
          <p:cNvPr id="8" name="Textplatzhalter 7">
            <a:extLst>
              <a:ext uri="{FF2B5EF4-FFF2-40B4-BE49-F238E27FC236}">
                <a16:creationId xmlns:a16="http://schemas.microsoft.com/office/drawing/2014/main" id="{261D1860-D207-4585-A7C5-E8958034B354}"/>
              </a:ext>
            </a:extLst>
          </p:cNvPr>
          <p:cNvSpPr>
            <a:spLocks noGrp="1"/>
          </p:cNvSpPr>
          <p:nvPr>
            <p:ph type="body" sz="quarter" idx="23"/>
          </p:nvPr>
        </p:nvSpPr>
        <p:spPr/>
        <p:txBody>
          <a:bodyPr/>
          <a:lstStyle/>
          <a:p>
            <a:endParaRPr lang="de-DE"/>
          </a:p>
        </p:txBody>
      </p:sp>
      <p:sp>
        <p:nvSpPr>
          <p:cNvPr id="9" name="Textplatzhalter 8">
            <a:extLst>
              <a:ext uri="{FF2B5EF4-FFF2-40B4-BE49-F238E27FC236}">
                <a16:creationId xmlns:a16="http://schemas.microsoft.com/office/drawing/2014/main" id="{33759AFA-EAA1-43F8-87E6-34EBCC65316A}"/>
              </a:ext>
            </a:extLst>
          </p:cNvPr>
          <p:cNvSpPr>
            <a:spLocks noGrp="1"/>
          </p:cNvSpPr>
          <p:nvPr>
            <p:ph type="body" sz="quarter" idx="33"/>
          </p:nvPr>
        </p:nvSpPr>
        <p:spPr/>
        <p:txBody>
          <a:bodyPr/>
          <a:lstStyle/>
          <a:p>
            <a:r>
              <a:rPr lang="de-DE" dirty="0"/>
              <a:t>www.</a:t>
            </a:r>
          </a:p>
        </p:txBody>
      </p:sp>
      <p:sp>
        <p:nvSpPr>
          <p:cNvPr id="35" name="Textplatzhalter 34">
            <a:extLst>
              <a:ext uri="{FF2B5EF4-FFF2-40B4-BE49-F238E27FC236}">
                <a16:creationId xmlns:a16="http://schemas.microsoft.com/office/drawing/2014/main" id="{BFA6C451-5932-48EB-B6CE-9C7E084E521A}"/>
              </a:ext>
            </a:extLst>
          </p:cNvPr>
          <p:cNvSpPr>
            <a:spLocks noGrp="1"/>
          </p:cNvSpPr>
          <p:nvPr>
            <p:ph type="body" sz="quarter" idx="24"/>
          </p:nvPr>
        </p:nvSpPr>
        <p:spPr/>
        <p:txBody>
          <a:bodyPr/>
          <a:lstStyle/>
          <a:p>
            <a:endParaRPr lang="de-DE"/>
          </a:p>
        </p:txBody>
      </p:sp>
      <p:sp>
        <p:nvSpPr>
          <p:cNvPr id="11" name="Textplatzhalter 10">
            <a:extLst>
              <a:ext uri="{FF2B5EF4-FFF2-40B4-BE49-F238E27FC236}">
                <a16:creationId xmlns:a16="http://schemas.microsoft.com/office/drawing/2014/main" id="{0E86C783-79D7-4FC2-B896-C155C95E9BB1}"/>
              </a:ext>
            </a:extLst>
          </p:cNvPr>
          <p:cNvSpPr>
            <a:spLocks noGrp="1"/>
          </p:cNvSpPr>
          <p:nvPr>
            <p:ph type="body" sz="quarter" idx="34"/>
          </p:nvPr>
        </p:nvSpPr>
        <p:spPr/>
        <p:txBody>
          <a:bodyPr/>
          <a:lstStyle/>
          <a:p>
            <a:r>
              <a:rPr lang="de-DE" dirty="0"/>
              <a:t>Universität Stuttgart</a:t>
            </a:r>
          </a:p>
        </p:txBody>
      </p:sp>
      <p:sp>
        <p:nvSpPr>
          <p:cNvPr id="36" name="Textplatzhalter 35">
            <a:extLst>
              <a:ext uri="{FF2B5EF4-FFF2-40B4-BE49-F238E27FC236}">
                <a16:creationId xmlns:a16="http://schemas.microsoft.com/office/drawing/2014/main" id="{5260A87E-90A4-4892-B0A4-8137927D3A48}"/>
              </a:ext>
            </a:extLst>
          </p:cNvPr>
          <p:cNvSpPr>
            <a:spLocks noGrp="1"/>
          </p:cNvSpPr>
          <p:nvPr>
            <p:ph type="body" sz="quarter" idx="25"/>
          </p:nvPr>
        </p:nvSpPr>
        <p:spPr/>
        <p:txBody>
          <a:bodyPr/>
          <a:lstStyle/>
          <a:p>
            <a:endParaRPr lang="de-DE"/>
          </a:p>
        </p:txBody>
      </p:sp>
      <p:sp>
        <p:nvSpPr>
          <p:cNvPr id="33" name="Textplatzhalter 32">
            <a:extLst>
              <a:ext uri="{FF2B5EF4-FFF2-40B4-BE49-F238E27FC236}">
                <a16:creationId xmlns:a16="http://schemas.microsoft.com/office/drawing/2014/main" id="{3B67DA8A-6CC3-4917-8E4E-65F32F01B33E}"/>
              </a:ext>
            </a:extLst>
          </p:cNvPr>
          <p:cNvSpPr>
            <a:spLocks noGrp="1"/>
          </p:cNvSpPr>
          <p:nvPr>
            <p:ph type="body" sz="quarter" idx="21"/>
          </p:nvPr>
        </p:nvSpPr>
        <p:spPr/>
        <p:txBody>
          <a:bodyPr/>
          <a:lstStyle/>
          <a:p>
            <a:endParaRPr lang="de-DE"/>
          </a:p>
        </p:txBody>
      </p:sp>
    </p:spTree>
    <p:extLst>
      <p:ext uri="{BB962C8B-B14F-4D97-AF65-F5344CB8AC3E}">
        <p14:creationId xmlns:p14="http://schemas.microsoft.com/office/powerpoint/2010/main" val="2432419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platzhalter 18">
            <a:extLst>
              <a:ext uri="{FF2B5EF4-FFF2-40B4-BE49-F238E27FC236}">
                <a16:creationId xmlns:a16="http://schemas.microsoft.com/office/drawing/2014/main" id="{7698C42B-8859-4BE0-84B2-5A28E8EAB584}"/>
              </a:ext>
            </a:extLst>
          </p:cNvPr>
          <p:cNvSpPr>
            <a:spLocks noGrp="1"/>
          </p:cNvSpPr>
          <p:nvPr>
            <p:ph type="body" sz="quarter" idx="13"/>
          </p:nvPr>
        </p:nvSpPr>
        <p:spPr/>
        <p:txBody>
          <a:bodyPr/>
          <a:lstStyle/>
          <a:p>
            <a:endParaRPr lang="de-DE"/>
          </a:p>
        </p:txBody>
      </p:sp>
      <p:sp>
        <p:nvSpPr>
          <p:cNvPr id="20" name="Bildplatzhalter 19">
            <a:extLst>
              <a:ext uri="{FF2B5EF4-FFF2-40B4-BE49-F238E27FC236}">
                <a16:creationId xmlns:a16="http://schemas.microsoft.com/office/drawing/2014/main" id="{63BF4850-FB84-4585-A09C-4C71A81D5F8F}"/>
              </a:ext>
            </a:extLst>
          </p:cNvPr>
          <p:cNvSpPr>
            <a:spLocks noGrp="1"/>
          </p:cNvSpPr>
          <p:nvPr>
            <p:ph type="pic" sz="quarter" idx="14"/>
          </p:nvPr>
        </p:nvSpPr>
        <p:spPr/>
      </p:sp>
      <p:sp>
        <p:nvSpPr>
          <p:cNvPr id="22" name="Textplatzhalter 21">
            <a:extLst>
              <a:ext uri="{FF2B5EF4-FFF2-40B4-BE49-F238E27FC236}">
                <a16:creationId xmlns:a16="http://schemas.microsoft.com/office/drawing/2014/main" id="{652DD412-D2CF-4748-AC7D-470BF2CB9F21}"/>
              </a:ext>
            </a:extLst>
          </p:cNvPr>
          <p:cNvSpPr>
            <a:spLocks noGrp="1"/>
          </p:cNvSpPr>
          <p:nvPr>
            <p:ph type="body" sz="quarter" idx="22"/>
          </p:nvPr>
        </p:nvSpPr>
        <p:spPr/>
        <p:txBody>
          <a:bodyPr/>
          <a:lstStyle/>
          <a:p>
            <a:endParaRPr lang="de-DE"/>
          </a:p>
        </p:txBody>
      </p:sp>
      <p:sp>
        <p:nvSpPr>
          <p:cNvPr id="5" name="Textplatzhalter 4">
            <a:extLst>
              <a:ext uri="{FF2B5EF4-FFF2-40B4-BE49-F238E27FC236}">
                <a16:creationId xmlns:a16="http://schemas.microsoft.com/office/drawing/2014/main" id="{2445B499-03C4-4473-80DC-A9A4CF4319CA}"/>
              </a:ext>
            </a:extLst>
          </p:cNvPr>
          <p:cNvSpPr>
            <a:spLocks noGrp="1"/>
          </p:cNvSpPr>
          <p:nvPr>
            <p:ph type="body" sz="quarter" idx="31"/>
          </p:nvPr>
        </p:nvSpPr>
        <p:spPr/>
        <p:txBody>
          <a:bodyPr/>
          <a:lstStyle/>
          <a:p>
            <a:r>
              <a:rPr lang="de-DE" dirty="0"/>
              <a:t>E-Mail</a:t>
            </a:r>
          </a:p>
        </p:txBody>
      </p:sp>
      <p:sp>
        <p:nvSpPr>
          <p:cNvPr id="25" name="Textplatzhalter 24">
            <a:extLst>
              <a:ext uri="{FF2B5EF4-FFF2-40B4-BE49-F238E27FC236}">
                <a16:creationId xmlns:a16="http://schemas.microsoft.com/office/drawing/2014/main" id="{42405303-B50E-4A69-8759-B287EA8A7308}"/>
              </a:ext>
            </a:extLst>
          </p:cNvPr>
          <p:cNvSpPr>
            <a:spLocks noGrp="1"/>
          </p:cNvSpPr>
          <p:nvPr>
            <p:ph type="body" sz="quarter" idx="26"/>
          </p:nvPr>
        </p:nvSpPr>
        <p:spPr/>
        <p:txBody>
          <a:bodyPr/>
          <a:lstStyle/>
          <a:p>
            <a:endParaRPr lang="de-DE"/>
          </a:p>
        </p:txBody>
      </p:sp>
      <p:sp>
        <p:nvSpPr>
          <p:cNvPr id="7" name="Textplatzhalter 6">
            <a:extLst>
              <a:ext uri="{FF2B5EF4-FFF2-40B4-BE49-F238E27FC236}">
                <a16:creationId xmlns:a16="http://schemas.microsoft.com/office/drawing/2014/main" id="{ED69EB72-0911-4A70-A477-9257C1F61E32}"/>
              </a:ext>
            </a:extLst>
          </p:cNvPr>
          <p:cNvSpPr>
            <a:spLocks noGrp="1"/>
          </p:cNvSpPr>
          <p:nvPr>
            <p:ph type="body" sz="quarter" idx="36"/>
          </p:nvPr>
        </p:nvSpPr>
        <p:spPr/>
        <p:txBody>
          <a:bodyPr/>
          <a:lstStyle/>
          <a:p>
            <a:r>
              <a:rPr lang="de-DE" dirty="0"/>
              <a:t>Telefon +49 (0) 711 685-</a:t>
            </a:r>
          </a:p>
        </p:txBody>
      </p:sp>
      <p:sp>
        <p:nvSpPr>
          <p:cNvPr id="8" name="Textplatzhalter 7">
            <a:extLst>
              <a:ext uri="{FF2B5EF4-FFF2-40B4-BE49-F238E27FC236}">
                <a16:creationId xmlns:a16="http://schemas.microsoft.com/office/drawing/2014/main" id="{55547704-4041-4985-888D-EA0960830312}"/>
              </a:ext>
            </a:extLst>
          </p:cNvPr>
          <p:cNvSpPr>
            <a:spLocks noGrp="1"/>
          </p:cNvSpPr>
          <p:nvPr>
            <p:ph type="body" sz="quarter" idx="23"/>
          </p:nvPr>
        </p:nvSpPr>
        <p:spPr/>
        <p:txBody>
          <a:bodyPr/>
          <a:lstStyle/>
          <a:p>
            <a:endParaRPr lang="de-DE"/>
          </a:p>
        </p:txBody>
      </p:sp>
      <p:sp>
        <p:nvSpPr>
          <p:cNvPr id="9" name="Textplatzhalter 8">
            <a:extLst>
              <a:ext uri="{FF2B5EF4-FFF2-40B4-BE49-F238E27FC236}">
                <a16:creationId xmlns:a16="http://schemas.microsoft.com/office/drawing/2014/main" id="{7D3848E1-BD11-44FB-9E62-A1F895AC7776}"/>
              </a:ext>
            </a:extLst>
          </p:cNvPr>
          <p:cNvSpPr>
            <a:spLocks noGrp="1"/>
          </p:cNvSpPr>
          <p:nvPr>
            <p:ph type="body" sz="quarter" idx="33"/>
          </p:nvPr>
        </p:nvSpPr>
        <p:spPr/>
        <p:txBody>
          <a:bodyPr/>
          <a:lstStyle/>
          <a:p>
            <a:r>
              <a:rPr lang="de-DE" dirty="0"/>
              <a:t>www.</a:t>
            </a:r>
          </a:p>
        </p:txBody>
      </p:sp>
      <p:sp>
        <p:nvSpPr>
          <p:cNvPr id="23" name="Textplatzhalter 22">
            <a:extLst>
              <a:ext uri="{FF2B5EF4-FFF2-40B4-BE49-F238E27FC236}">
                <a16:creationId xmlns:a16="http://schemas.microsoft.com/office/drawing/2014/main" id="{611E1825-D4D1-4099-B8AB-9819A38BA410}"/>
              </a:ext>
            </a:extLst>
          </p:cNvPr>
          <p:cNvSpPr>
            <a:spLocks noGrp="1"/>
          </p:cNvSpPr>
          <p:nvPr>
            <p:ph type="body" sz="quarter" idx="24"/>
          </p:nvPr>
        </p:nvSpPr>
        <p:spPr/>
        <p:txBody>
          <a:bodyPr/>
          <a:lstStyle/>
          <a:p>
            <a:endParaRPr lang="de-DE"/>
          </a:p>
        </p:txBody>
      </p:sp>
      <p:sp>
        <p:nvSpPr>
          <p:cNvPr id="11" name="Textplatzhalter 10">
            <a:extLst>
              <a:ext uri="{FF2B5EF4-FFF2-40B4-BE49-F238E27FC236}">
                <a16:creationId xmlns:a16="http://schemas.microsoft.com/office/drawing/2014/main" id="{E3ECCA97-392B-46AE-9F8B-839CC2C97B96}"/>
              </a:ext>
            </a:extLst>
          </p:cNvPr>
          <p:cNvSpPr>
            <a:spLocks noGrp="1"/>
          </p:cNvSpPr>
          <p:nvPr>
            <p:ph type="body" sz="quarter" idx="34"/>
          </p:nvPr>
        </p:nvSpPr>
        <p:spPr/>
        <p:txBody>
          <a:bodyPr/>
          <a:lstStyle/>
          <a:p>
            <a:r>
              <a:rPr lang="de-DE" dirty="0"/>
              <a:t>Universität Stuttgart</a:t>
            </a:r>
          </a:p>
        </p:txBody>
      </p:sp>
      <p:sp>
        <p:nvSpPr>
          <p:cNvPr id="24" name="Textplatzhalter 23">
            <a:extLst>
              <a:ext uri="{FF2B5EF4-FFF2-40B4-BE49-F238E27FC236}">
                <a16:creationId xmlns:a16="http://schemas.microsoft.com/office/drawing/2014/main" id="{8F973DC4-0AD7-47D4-82C3-E6D3C1A57DBD}"/>
              </a:ext>
            </a:extLst>
          </p:cNvPr>
          <p:cNvSpPr>
            <a:spLocks noGrp="1"/>
          </p:cNvSpPr>
          <p:nvPr>
            <p:ph type="body" sz="quarter" idx="25"/>
          </p:nvPr>
        </p:nvSpPr>
        <p:spPr/>
        <p:txBody>
          <a:bodyPr/>
          <a:lstStyle/>
          <a:p>
            <a:endParaRPr lang="de-DE"/>
          </a:p>
        </p:txBody>
      </p:sp>
      <p:sp>
        <p:nvSpPr>
          <p:cNvPr id="21" name="Textplatzhalter 20">
            <a:extLst>
              <a:ext uri="{FF2B5EF4-FFF2-40B4-BE49-F238E27FC236}">
                <a16:creationId xmlns:a16="http://schemas.microsoft.com/office/drawing/2014/main" id="{D4C20CE3-44CC-4BC9-AF71-B43A68996887}"/>
              </a:ext>
            </a:extLst>
          </p:cNvPr>
          <p:cNvSpPr>
            <a:spLocks noGrp="1"/>
          </p:cNvSpPr>
          <p:nvPr>
            <p:ph type="body" sz="quarter" idx="21"/>
          </p:nvPr>
        </p:nvSpPr>
        <p:spPr/>
        <p:txBody>
          <a:bodyPr/>
          <a:lstStyle/>
          <a:p>
            <a:endParaRPr lang="de-DE"/>
          </a:p>
        </p:txBody>
      </p:sp>
    </p:spTree>
    <p:extLst>
      <p:ext uri="{BB962C8B-B14F-4D97-AF65-F5344CB8AC3E}">
        <p14:creationId xmlns:p14="http://schemas.microsoft.com/office/powerpoint/2010/main" val="41057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F65E1-999F-3BDF-EF15-F37CF9AF808D}"/>
              </a:ext>
            </a:extLst>
          </p:cNvPr>
          <p:cNvSpPr>
            <a:spLocks noGrp="1"/>
          </p:cNvSpPr>
          <p:nvPr>
            <p:ph type="dt" sz="half" idx="10"/>
          </p:nvPr>
        </p:nvSpPr>
        <p:spPr/>
        <p:txBody>
          <a:bodyPr/>
          <a:lstStyle/>
          <a:p>
            <a:r>
              <a:rPr lang="en-US"/>
              <a:t>09.07.2024</a:t>
            </a:r>
            <a:endParaRPr lang="de-DE" dirty="0"/>
          </a:p>
        </p:txBody>
      </p:sp>
      <p:sp>
        <p:nvSpPr>
          <p:cNvPr id="3" name="Footer Placeholder 2">
            <a:extLst>
              <a:ext uri="{FF2B5EF4-FFF2-40B4-BE49-F238E27FC236}">
                <a16:creationId xmlns:a16="http://schemas.microsoft.com/office/drawing/2014/main" id="{7232DE00-85D7-02BC-F45D-57DAEC032F3E}"/>
              </a:ext>
            </a:extLst>
          </p:cNvPr>
          <p:cNvSpPr>
            <a:spLocks noGrp="1"/>
          </p:cNvSpPr>
          <p:nvPr>
            <p:ph type="ftr" sz="quarter" idx="11"/>
          </p:nvPr>
        </p:nvSpPr>
        <p:spPr/>
        <p:txBody>
          <a:bodyPr/>
          <a:lstStyle/>
          <a:p>
            <a:r>
              <a:rPr lang="en-US"/>
              <a:t>university of Stuttgart</a:t>
            </a:r>
            <a:endParaRPr lang="en-US" dirty="0"/>
          </a:p>
        </p:txBody>
      </p:sp>
      <p:sp>
        <p:nvSpPr>
          <p:cNvPr id="4" name="Slide Number Placeholder 3">
            <a:extLst>
              <a:ext uri="{FF2B5EF4-FFF2-40B4-BE49-F238E27FC236}">
                <a16:creationId xmlns:a16="http://schemas.microsoft.com/office/drawing/2014/main" id="{717A9B25-27BB-0352-45A8-59B81388644F}"/>
              </a:ext>
            </a:extLst>
          </p:cNvPr>
          <p:cNvSpPr>
            <a:spLocks noGrp="1"/>
          </p:cNvSpPr>
          <p:nvPr>
            <p:ph type="sldNum" sz="quarter" idx="12"/>
          </p:nvPr>
        </p:nvSpPr>
        <p:spPr/>
        <p:txBody>
          <a:bodyPr/>
          <a:lstStyle/>
          <a:p>
            <a:fld id="{9E82CC3C-1DC0-4FDA-9590-6CC506AB67F8}" type="slidenum">
              <a:rPr lang="en-US" smtClean="0"/>
              <a:pPr/>
              <a:t>25</a:t>
            </a:fld>
            <a:endParaRPr lang="en-US" dirty="0"/>
          </a:p>
        </p:txBody>
      </p:sp>
      <p:sp>
        <p:nvSpPr>
          <p:cNvPr id="7" name="Rectangle 2">
            <a:extLst>
              <a:ext uri="{FF2B5EF4-FFF2-40B4-BE49-F238E27FC236}">
                <a16:creationId xmlns:a16="http://schemas.microsoft.com/office/drawing/2014/main" id="{44E6D1BF-021B-CB77-0063-3AC405A755FE}"/>
              </a:ext>
            </a:extLst>
          </p:cNvPr>
          <p:cNvSpPr>
            <a:spLocks noChangeArrowheads="1"/>
          </p:cNvSpPr>
          <p:nvPr/>
        </p:nvSpPr>
        <p:spPr bwMode="auto">
          <a:xfrm>
            <a:off x="434808" y="780009"/>
            <a:ext cx="2652583" cy="415498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363" eaLnBrk="0" fontAlgn="base" hangingPunct="0">
              <a:spcBef>
                <a:spcPct val="0"/>
              </a:spcBef>
              <a:spcAft>
                <a:spcPct val="0"/>
              </a:spcAft>
            </a:pPr>
            <a:r>
              <a:rPr lang="en-US" altLang="en-US" sz="1200" dirty="0" err="1">
                <a:solidFill>
                  <a:srgbClr val="BCBEC4"/>
                </a:solidFill>
                <a:latin typeface="JetBrains Mono"/>
              </a:rPr>
              <a:t>infos</a:t>
            </a:r>
            <a:r>
              <a:rPr lang="en-US" altLang="en-US" sz="1200" dirty="0">
                <a:solidFill>
                  <a:srgbClr val="BCBEC4"/>
                </a:solidFill>
                <a:latin typeface="JetBrains Mono"/>
              </a:rPr>
              <a:t> = {</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"compartment length"</a:t>
            </a:r>
            <a:r>
              <a:rPr lang="en-US" altLang="en-US" sz="1200" dirty="0">
                <a:solidFill>
                  <a:srgbClr val="BCBEC4"/>
                </a:solidFill>
                <a:latin typeface="JetBrains Mono"/>
              </a:rPr>
              <a:t>: </a:t>
            </a:r>
            <a:r>
              <a:rPr lang="en-US" altLang="en-US" sz="1200" dirty="0">
                <a:solidFill>
                  <a:srgbClr val="2AACB8"/>
                </a:solidFill>
                <a:latin typeface="JetBrains Mono"/>
              </a:rPr>
              <a:t>100</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"compartment width"</a:t>
            </a:r>
            <a:r>
              <a:rPr lang="en-US" altLang="en-US" sz="1200" dirty="0">
                <a:solidFill>
                  <a:srgbClr val="BCBEC4"/>
                </a:solidFill>
                <a:latin typeface="JetBrains Mono"/>
              </a:rPr>
              <a:t>: </a:t>
            </a:r>
            <a:r>
              <a:rPr lang="en-US" altLang="en-US" sz="1200" dirty="0">
                <a:solidFill>
                  <a:srgbClr val="2AACB8"/>
                </a:solidFill>
                <a:latin typeface="JetBrains Mono"/>
              </a:rPr>
              <a:t>100</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"initial cell number"</a:t>
            </a:r>
            <a:r>
              <a:rPr lang="en-US" altLang="en-US" sz="1200" dirty="0">
                <a:solidFill>
                  <a:srgbClr val="BCBEC4"/>
                </a:solidFill>
                <a:latin typeface="JetBrains Mono"/>
              </a:rPr>
              <a:t>: </a:t>
            </a:r>
            <a:r>
              <a:rPr lang="en-US" altLang="en-US" sz="1200" dirty="0">
                <a:solidFill>
                  <a:srgbClr val="2AACB8"/>
                </a:solidFill>
                <a:latin typeface="JetBrains Mono"/>
              </a:rPr>
              <a:t>5</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"start"</a:t>
            </a:r>
            <a:r>
              <a:rPr lang="en-US" altLang="en-US" sz="1200" dirty="0">
                <a:solidFill>
                  <a:srgbClr val="BCBEC4"/>
                </a:solidFill>
                <a:latin typeface="JetBrains Mono"/>
              </a:rPr>
              <a:t>: </a:t>
            </a:r>
            <a:r>
              <a:rPr lang="en-US" altLang="en-US" sz="1200" dirty="0">
                <a:solidFill>
                  <a:srgbClr val="2AACB8"/>
                </a:solidFill>
                <a:latin typeface="JetBrains Mono"/>
              </a:rPr>
              <a:t>1</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"stop"</a:t>
            </a:r>
            <a:r>
              <a:rPr lang="en-US" altLang="en-US" sz="1200" dirty="0">
                <a:solidFill>
                  <a:srgbClr val="BCBEC4"/>
                </a:solidFill>
                <a:latin typeface="JetBrains Mono"/>
              </a:rPr>
              <a:t>: </a:t>
            </a:r>
            <a:r>
              <a:rPr lang="en-US" altLang="en-US" sz="1200" dirty="0">
                <a:solidFill>
                  <a:srgbClr val="2AACB8"/>
                </a:solidFill>
                <a:latin typeface="JetBrains Mono"/>
              </a:rPr>
              <a:t>50</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"dt"</a:t>
            </a:r>
            <a:r>
              <a:rPr lang="en-US" altLang="en-US" sz="1200" dirty="0">
                <a:solidFill>
                  <a:srgbClr val="BCBEC4"/>
                </a:solidFill>
                <a:latin typeface="JetBrains Mono"/>
              </a:rPr>
              <a:t>: </a:t>
            </a:r>
            <a:r>
              <a:rPr lang="en-US" altLang="en-US" sz="1200" dirty="0">
                <a:solidFill>
                  <a:srgbClr val="2AACB8"/>
                </a:solidFill>
                <a:latin typeface="JetBrains Mono"/>
              </a:rPr>
              <a:t>0.02</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"save step interval"</a:t>
            </a:r>
            <a:r>
              <a:rPr lang="en-US" altLang="en-US" sz="1200" dirty="0">
                <a:solidFill>
                  <a:srgbClr val="BCBEC4"/>
                </a:solidFill>
                <a:latin typeface="JetBrains Mono"/>
              </a:rPr>
              <a:t>: </a:t>
            </a:r>
            <a:r>
              <a:rPr lang="en-US" altLang="en-US" sz="1200" dirty="0">
                <a:solidFill>
                  <a:srgbClr val="2AACB8"/>
                </a:solidFill>
                <a:latin typeface="JetBrains Mono"/>
              </a:rPr>
              <a:t>5</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k_fm_sec</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0.5</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k_fi_sec</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0.5</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k_am_on</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0.04</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k_am_off</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2e-6</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k_im_on</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0.2</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k_im_off</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2e-4</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k_fm_deg</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0.02</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k_fi_deg</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0.02</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k_im_deg</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0.02</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k_am_deg</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0.02</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k_m_diff</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4</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k_i_diff</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4</a:t>
            </a:r>
            <a:r>
              <a:rPr lang="en-US" altLang="en-US" sz="1200" dirty="0">
                <a:solidFill>
                  <a:srgbClr val="BCBEC4"/>
                </a:solidFill>
                <a:latin typeface="JetBrains Mono"/>
              </a:rPr>
              <a:t>,</a:t>
            </a:r>
            <a:br>
              <a:rPr lang="en-US" altLang="en-US" sz="1200" dirty="0">
                <a:solidFill>
                  <a:srgbClr val="BCBEC4"/>
                </a:solidFill>
                <a:latin typeface="JetBrains Mono"/>
              </a:rPr>
            </a:br>
            <a:r>
              <a:rPr lang="en-US" altLang="en-US" sz="1200" dirty="0">
                <a:solidFill>
                  <a:srgbClr val="BCBEC4"/>
                </a:solidFill>
                <a:latin typeface="JetBrains Mono"/>
              </a:rPr>
              <a:t>    </a:t>
            </a:r>
            <a:r>
              <a:rPr lang="en-US" altLang="en-US" sz="1200" dirty="0">
                <a:solidFill>
                  <a:srgbClr val="6AAB73"/>
                </a:solidFill>
                <a:latin typeface="JetBrains Mono"/>
              </a:rPr>
              <a:t>"</a:t>
            </a:r>
            <a:r>
              <a:rPr lang="en-US" altLang="en-US" sz="1200" dirty="0" err="1">
                <a:solidFill>
                  <a:srgbClr val="6AAB73"/>
                </a:solidFill>
                <a:latin typeface="JetBrains Mono"/>
              </a:rPr>
              <a:t>k_im_diff</a:t>
            </a:r>
            <a:r>
              <a:rPr lang="en-US" altLang="en-US" sz="1200" dirty="0">
                <a:solidFill>
                  <a:srgbClr val="6AAB73"/>
                </a:solidFill>
                <a:latin typeface="JetBrains Mono"/>
              </a:rPr>
              <a:t>"</a:t>
            </a:r>
            <a:r>
              <a:rPr lang="en-US" altLang="en-US" sz="1200" dirty="0">
                <a:solidFill>
                  <a:srgbClr val="BCBEC4"/>
                </a:solidFill>
                <a:latin typeface="JetBrains Mono"/>
              </a:rPr>
              <a:t>: </a:t>
            </a:r>
            <a:r>
              <a:rPr lang="en-US" altLang="en-US" sz="1200" dirty="0">
                <a:solidFill>
                  <a:srgbClr val="2AACB8"/>
                </a:solidFill>
                <a:latin typeface="JetBrains Mono"/>
              </a:rPr>
              <a:t>3</a:t>
            </a:r>
            <a:br>
              <a:rPr lang="en-US" altLang="en-US" sz="1200" dirty="0">
                <a:solidFill>
                  <a:srgbClr val="2AACB8"/>
                </a:solidFill>
                <a:latin typeface="JetBrains Mono"/>
              </a:rPr>
            </a:br>
            <a:r>
              <a:rPr lang="en-US" altLang="en-US" sz="1200" dirty="0">
                <a:solidFill>
                  <a:srgbClr val="BCBEC4"/>
                </a:solidFill>
                <a:latin typeface="JetBrains Mono"/>
              </a:rPr>
              <a:t>}</a:t>
            </a:r>
            <a:endParaRPr lang="en-US" altLang="en-US" sz="1200" dirty="0">
              <a:latin typeface="Arial" panose="020B0604020202020204" pitchFamily="34" charset="0"/>
            </a:endParaRPr>
          </a:p>
        </p:txBody>
      </p:sp>
      <p:sp>
        <p:nvSpPr>
          <p:cNvPr id="8" name="TextBox 7">
            <a:extLst>
              <a:ext uri="{FF2B5EF4-FFF2-40B4-BE49-F238E27FC236}">
                <a16:creationId xmlns:a16="http://schemas.microsoft.com/office/drawing/2014/main" id="{45372E98-6B97-12DD-FDAC-18DF1AC14730}"/>
              </a:ext>
            </a:extLst>
          </p:cNvPr>
          <p:cNvSpPr txBox="1"/>
          <p:nvPr/>
        </p:nvSpPr>
        <p:spPr>
          <a:xfrm>
            <a:off x="401856" y="297897"/>
            <a:ext cx="1359244" cy="268279"/>
          </a:xfrm>
          <a:prstGeom prst="rect">
            <a:avLst/>
          </a:prstGeom>
          <a:noFill/>
        </p:spPr>
        <p:txBody>
          <a:bodyPr wrap="square" lIns="0" tIns="0" rIns="0" bIns="0" rtlCol="0">
            <a:spAutoFit/>
          </a:bodyPr>
          <a:lstStyle/>
          <a:p>
            <a:pPr>
              <a:lnSpc>
                <a:spcPct val="120000"/>
              </a:lnSpc>
              <a:spcBef>
                <a:spcPts val="625"/>
              </a:spcBef>
              <a:buClr>
                <a:schemeClr val="accent1"/>
              </a:buClr>
            </a:pPr>
            <a:r>
              <a:rPr lang="de-DE" sz="1600" b="1" dirty="0"/>
              <a:t>hm1.mp4</a:t>
            </a:r>
            <a:endParaRPr lang="en-US" sz="1600" b="1" dirty="0"/>
          </a:p>
        </p:txBody>
      </p:sp>
      <p:sp>
        <p:nvSpPr>
          <p:cNvPr id="9" name="TextBox 8">
            <a:extLst>
              <a:ext uri="{FF2B5EF4-FFF2-40B4-BE49-F238E27FC236}">
                <a16:creationId xmlns:a16="http://schemas.microsoft.com/office/drawing/2014/main" id="{88A218B0-DCAC-BC36-5469-4F7D0F970FF9}"/>
              </a:ext>
            </a:extLst>
          </p:cNvPr>
          <p:cNvSpPr txBox="1"/>
          <p:nvPr/>
        </p:nvSpPr>
        <p:spPr>
          <a:xfrm>
            <a:off x="3344563" y="780007"/>
            <a:ext cx="3179805" cy="640688"/>
          </a:xfrm>
          <a:prstGeom prst="rect">
            <a:avLst/>
          </a:prstGeom>
          <a:noFill/>
        </p:spPr>
        <p:txBody>
          <a:bodyPr wrap="square" lIns="0" tIns="0" rIns="0" bIns="0" rtlCol="0">
            <a:spAutoFit/>
          </a:bodyPr>
          <a:lstStyle/>
          <a:p>
            <a:pPr>
              <a:lnSpc>
                <a:spcPct val="120000"/>
              </a:lnSpc>
              <a:spcBef>
                <a:spcPts val="625"/>
              </a:spcBef>
              <a:buClr>
                <a:schemeClr val="accent1"/>
              </a:buClr>
            </a:pPr>
            <a:r>
              <a:rPr lang="de-DE" sz="1600" dirty="0" err="1"/>
              <a:t>Number</a:t>
            </a:r>
            <a:r>
              <a:rPr lang="de-DE" sz="1600" dirty="0"/>
              <a:t> </a:t>
            </a:r>
            <a:r>
              <a:rPr lang="de-DE" sz="1600" dirty="0" err="1"/>
              <a:t>of</a:t>
            </a:r>
            <a:r>
              <a:rPr lang="de-DE" sz="1600" dirty="0"/>
              <a:t> </a:t>
            </a:r>
            <a:r>
              <a:rPr lang="de-DE" sz="1600" dirty="0" err="1"/>
              <a:t>iterations</a:t>
            </a:r>
            <a:r>
              <a:rPr lang="de-DE" sz="1600" dirty="0"/>
              <a:t> = 2500</a:t>
            </a:r>
          </a:p>
          <a:p>
            <a:pPr>
              <a:lnSpc>
                <a:spcPct val="120000"/>
              </a:lnSpc>
              <a:spcBef>
                <a:spcPts val="625"/>
              </a:spcBef>
              <a:buClr>
                <a:schemeClr val="accent1"/>
              </a:buClr>
            </a:pPr>
            <a:r>
              <a:rPr lang="de-DE" sz="1600" dirty="0" err="1"/>
              <a:t>Number</a:t>
            </a:r>
            <a:r>
              <a:rPr lang="de-DE" sz="1600" dirty="0"/>
              <a:t> </a:t>
            </a:r>
            <a:r>
              <a:rPr lang="de-DE" sz="1600" dirty="0" err="1"/>
              <a:t>of</a:t>
            </a:r>
            <a:r>
              <a:rPr lang="de-DE" sz="1600" dirty="0"/>
              <a:t> </a:t>
            </a:r>
            <a:r>
              <a:rPr lang="de-DE" sz="1600" dirty="0" err="1"/>
              <a:t>frames</a:t>
            </a:r>
            <a:r>
              <a:rPr lang="de-DE" sz="1600" dirty="0"/>
              <a:t> = 500</a:t>
            </a:r>
          </a:p>
        </p:txBody>
      </p:sp>
      <p:sp>
        <p:nvSpPr>
          <p:cNvPr id="10" name="TextBox 9">
            <a:extLst>
              <a:ext uri="{FF2B5EF4-FFF2-40B4-BE49-F238E27FC236}">
                <a16:creationId xmlns:a16="http://schemas.microsoft.com/office/drawing/2014/main" id="{19AD986A-4EB7-D5CC-BD3B-6CDBDFBCD445}"/>
              </a:ext>
            </a:extLst>
          </p:cNvPr>
          <p:cNvSpPr txBox="1"/>
          <p:nvPr/>
        </p:nvSpPr>
        <p:spPr>
          <a:xfrm>
            <a:off x="3344564" y="4370990"/>
            <a:ext cx="3601734" cy="537006"/>
          </a:xfrm>
          <a:prstGeom prst="rect">
            <a:avLst/>
          </a:prstGeom>
          <a:noFill/>
        </p:spPr>
        <p:txBody>
          <a:bodyPr wrap="square" lIns="0" tIns="0" rIns="0" bIns="0" rtlCol="0">
            <a:spAutoFit/>
          </a:bodyPr>
          <a:lstStyle/>
          <a:p>
            <a:pPr>
              <a:lnSpc>
                <a:spcPct val="120000"/>
              </a:lnSpc>
              <a:spcBef>
                <a:spcPts val="625"/>
              </a:spcBef>
              <a:buClr>
                <a:schemeClr val="accent1"/>
              </a:buClr>
            </a:pPr>
            <a:r>
              <a:rPr lang="de-DE" sz="1000" b="1" dirty="0"/>
              <a:t>Initial </a:t>
            </a:r>
            <a:r>
              <a:rPr lang="de-DE" sz="1000" b="1" dirty="0" err="1"/>
              <a:t>cell</a:t>
            </a:r>
            <a:r>
              <a:rPr lang="de-DE" sz="1000" b="1" dirty="0"/>
              <a:t> </a:t>
            </a:r>
            <a:r>
              <a:rPr lang="de-DE" sz="1000" b="1" dirty="0" err="1"/>
              <a:t>number</a:t>
            </a:r>
            <a:r>
              <a:rPr lang="de-DE" sz="1000" b="1" dirty="0"/>
              <a:t>: </a:t>
            </a:r>
            <a:r>
              <a:rPr lang="de-DE" sz="1000" dirty="0"/>
              <a:t>initial </a:t>
            </a:r>
            <a:r>
              <a:rPr lang="de-DE" sz="1000" dirty="0" err="1"/>
              <a:t>concentration</a:t>
            </a:r>
            <a:r>
              <a:rPr lang="de-DE" sz="1000" dirty="0"/>
              <a:t> </a:t>
            </a:r>
            <a:r>
              <a:rPr lang="de-DE" sz="1000" dirty="0" err="1"/>
              <a:t>of</a:t>
            </a:r>
            <a:r>
              <a:rPr lang="de-DE" sz="1000" dirty="0"/>
              <a:t> </a:t>
            </a:r>
            <a:r>
              <a:rPr lang="de-DE" sz="1000" dirty="0" err="1"/>
              <a:t>morphogen</a:t>
            </a:r>
            <a:r>
              <a:rPr lang="de-DE" sz="1000" dirty="0"/>
              <a:t> </a:t>
            </a:r>
            <a:r>
              <a:rPr lang="de-DE" sz="1000" dirty="0" err="1"/>
              <a:t>or</a:t>
            </a:r>
            <a:r>
              <a:rPr lang="de-DE" sz="1000" dirty="0"/>
              <a:t> </a:t>
            </a:r>
            <a:r>
              <a:rPr lang="de-DE" sz="1000" dirty="0" err="1"/>
              <a:t>inhibitor</a:t>
            </a:r>
            <a:r>
              <a:rPr lang="de-DE" sz="1000" dirty="0"/>
              <a:t> in </a:t>
            </a:r>
            <a:r>
              <a:rPr lang="de-DE" sz="1000" dirty="0" err="1"/>
              <a:t>capable</a:t>
            </a:r>
            <a:r>
              <a:rPr lang="de-DE" sz="1000" dirty="0"/>
              <a:t> </a:t>
            </a:r>
            <a:r>
              <a:rPr lang="de-DE" sz="1000" dirty="0" err="1"/>
              <a:t>cells</a:t>
            </a:r>
            <a:r>
              <a:rPr lang="de-DE" sz="1000" dirty="0"/>
              <a:t>. (</a:t>
            </a:r>
            <a:r>
              <a:rPr lang="de-DE" sz="1000" b="1" dirty="0"/>
              <a:t>initial </a:t>
            </a:r>
            <a:r>
              <a:rPr lang="de-DE" sz="1000" b="1" dirty="0" err="1"/>
              <a:t>cell</a:t>
            </a:r>
            <a:r>
              <a:rPr lang="de-DE" sz="1000" b="1" dirty="0"/>
              <a:t> </a:t>
            </a:r>
            <a:r>
              <a:rPr lang="de-DE" sz="1000" b="1" dirty="0" err="1"/>
              <a:t>number</a:t>
            </a:r>
            <a:r>
              <a:rPr lang="de-DE" sz="1000" b="1" dirty="0"/>
              <a:t>/ </a:t>
            </a:r>
            <a:r>
              <a:rPr lang="de-DE" sz="1000" b="1" dirty="0" err="1"/>
              <a:t>ratio</a:t>
            </a:r>
            <a:r>
              <a:rPr lang="de-DE" sz="1000" b="1" dirty="0"/>
              <a:t>: </a:t>
            </a:r>
            <a:r>
              <a:rPr lang="de-DE" sz="1000" dirty="0"/>
              <a:t>initial </a:t>
            </a:r>
            <a:r>
              <a:rPr lang="de-DE" sz="1000" dirty="0" err="1"/>
              <a:t>concntration</a:t>
            </a:r>
            <a:r>
              <a:rPr lang="de-DE" sz="1000" dirty="0"/>
              <a:t> </a:t>
            </a:r>
            <a:r>
              <a:rPr lang="de-DE" sz="1000" dirty="0" err="1"/>
              <a:t>of</a:t>
            </a:r>
            <a:r>
              <a:rPr lang="de-DE" sz="1000" dirty="0"/>
              <a:t> </a:t>
            </a:r>
            <a:r>
              <a:rPr lang="de-DE" sz="1000" dirty="0" err="1"/>
              <a:t>anchor</a:t>
            </a:r>
            <a:r>
              <a:rPr lang="de-DE" sz="1000" dirty="0"/>
              <a:t> in </a:t>
            </a:r>
            <a:r>
              <a:rPr lang="de-DE" sz="1000" dirty="0" err="1"/>
              <a:t>capable</a:t>
            </a:r>
            <a:r>
              <a:rPr lang="de-DE" sz="1000" dirty="0"/>
              <a:t> </a:t>
            </a:r>
            <a:r>
              <a:rPr lang="de-DE" sz="1000" dirty="0" err="1"/>
              <a:t>cells</a:t>
            </a:r>
            <a:r>
              <a:rPr lang="de-DE" sz="1000" dirty="0"/>
              <a:t>(5))</a:t>
            </a:r>
            <a:endParaRPr lang="en-US" sz="1000" dirty="0"/>
          </a:p>
        </p:txBody>
      </p:sp>
    </p:spTree>
    <p:extLst>
      <p:ext uri="{BB962C8B-B14F-4D97-AF65-F5344CB8AC3E}">
        <p14:creationId xmlns:p14="http://schemas.microsoft.com/office/powerpoint/2010/main" val="229095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A3B578-7192-8404-669A-B5C04F57AC79}"/>
              </a:ext>
            </a:extLst>
          </p:cNvPr>
          <p:cNvPicPr>
            <a:picLocks noChangeAspect="1"/>
          </p:cNvPicPr>
          <p:nvPr/>
        </p:nvPicPr>
        <p:blipFill>
          <a:blip r:embed="rId2"/>
          <a:stretch>
            <a:fillRect/>
          </a:stretch>
        </p:blipFill>
        <p:spPr>
          <a:xfrm>
            <a:off x="1681999" y="1349476"/>
            <a:ext cx="5735777" cy="2067424"/>
          </a:xfrm>
          <a:prstGeom prst="rect">
            <a:avLst/>
          </a:prstGeom>
        </p:spPr>
      </p:pic>
      <p:sp>
        <p:nvSpPr>
          <p:cNvPr id="2" name="Title 1">
            <a:extLst>
              <a:ext uri="{FF2B5EF4-FFF2-40B4-BE49-F238E27FC236}">
                <a16:creationId xmlns:a16="http://schemas.microsoft.com/office/drawing/2014/main" id="{5C376154-79A1-CEDC-BE49-505A122E7359}"/>
              </a:ext>
            </a:extLst>
          </p:cNvPr>
          <p:cNvSpPr>
            <a:spLocks noGrp="1"/>
          </p:cNvSpPr>
          <p:nvPr>
            <p:ph type="title"/>
          </p:nvPr>
        </p:nvSpPr>
        <p:spPr/>
        <p:txBody>
          <a:bodyPr/>
          <a:lstStyle/>
          <a:p>
            <a:r>
              <a:rPr lang="en-US" dirty="0"/>
              <a:t>Computational model</a:t>
            </a:r>
          </a:p>
        </p:txBody>
      </p:sp>
      <p:sp>
        <p:nvSpPr>
          <p:cNvPr id="4" name="Date Placeholder 3">
            <a:extLst>
              <a:ext uri="{FF2B5EF4-FFF2-40B4-BE49-F238E27FC236}">
                <a16:creationId xmlns:a16="http://schemas.microsoft.com/office/drawing/2014/main" id="{74D613EF-9C1C-6B42-6B41-5ABA510F40A5}"/>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A962EB0F-A134-97B9-1CC8-3437886BC9E6}"/>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901C2C54-D442-A960-B2E4-676E8D4249C9}"/>
              </a:ext>
            </a:extLst>
          </p:cNvPr>
          <p:cNvSpPr>
            <a:spLocks noGrp="1"/>
          </p:cNvSpPr>
          <p:nvPr>
            <p:ph type="sldNum" sz="quarter" idx="16"/>
          </p:nvPr>
        </p:nvSpPr>
        <p:spPr/>
        <p:txBody>
          <a:bodyPr/>
          <a:lstStyle/>
          <a:p>
            <a:fld id="{9E82CC3C-1DC0-4FDA-9590-6CC506AB67F8}" type="slidenum">
              <a:rPr lang="en-US" smtClean="0"/>
              <a:pPr/>
              <a:t>3</a:t>
            </a:fld>
            <a:endParaRPr lang="en-US" dirty="0"/>
          </a:p>
        </p:txBody>
      </p:sp>
      <p:sp>
        <p:nvSpPr>
          <p:cNvPr id="12" name="TextBox 11">
            <a:extLst>
              <a:ext uri="{FF2B5EF4-FFF2-40B4-BE49-F238E27FC236}">
                <a16:creationId xmlns:a16="http://schemas.microsoft.com/office/drawing/2014/main" id="{59CFCE68-EE67-0D14-0E8F-CB9B38882EED}"/>
              </a:ext>
            </a:extLst>
          </p:cNvPr>
          <p:cNvSpPr txBox="1"/>
          <p:nvPr/>
        </p:nvSpPr>
        <p:spPr>
          <a:xfrm>
            <a:off x="2921854" y="3484814"/>
            <a:ext cx="5231027" cy="566822"/>
          </a:xfrm>
          <a:prstGeom prst="rect">
            <a:avLst/>
          </a:prstGeom>
          <a:noFill/>
        </p:spPr>
        <p:txBody>
          <a:bodyPr wrap="square" lIns="0" tIns="0" rIns="0" bIns="0" rtlCol="0">
            <a:spAutoFit/>
          </a:bodyPr>
          <a:lstStyle/>
          <a:p>
            <a:pPr>
              <a:lnSpc>
                <a:spcPct val="120000"/>
              </a:lnSpc>
              <a:spcBef>
                <a:spcPts val="625"/>
              </a:spcBef>
              <a:buClr>
                <a:schemeClr val="accent1"/>
              </a:buClr>
            </a:pPr>
            <a:r>
              <a:rPr lang="en-US" sz="1200" dirty="0"/>
              <a:t>Mathematical Equations </a:t>
            </a:r>
            <a:r>
              <a:rPr lang="es-ES" sz="1200" dirty="0"/>
              <a:t>(S. Toda et al., 2020)</a:t>
            </a:r>
            <a:endParaRPr lang="en-US" sz="1200" dirty="0"/>
          </a:p>
          <a:p>
            <a:pPr marL="179381" indent="-179381">
              <a:lnSpc>
                <a:spcPct val="120000"/>
              </a:lnSpc>
              <a:spcBef>
                <a:spcPts val="625"/>
              </a:spcBef>
              <a:buClr>
                <a:schemeClr val="accent1"/>
              </a:buClr>
              <a:buFont typeface="Arial" panose="020B0604020202020204" pitchFamily="34" charset="0"/>
              <a:buChar char="•"/>
            </a:pPr>
            <a:endParaRPr lang="en-US" sz="1600" dirty="0"/>
          </a:p>
        </p:txBody>
      </p:sp>
      <p:sp>
        <p:nvSpPr>
          <p:cNvPr id="15" name="TextBox 14">
            <a:extLst>
              <a:ext uri="{FF2B5EF4-FFF2-40B4-BE49-F238E27FC236}">
                <a16:creationId xmlns:a16="http://schemas.microsoft.com/office/drawing/2014/main" id="{41FB678D-D828-1A35-78DD-871517A2B1F3}"/>
              </a:ext>
            </a:extLst>
          </p:cNvPr>
          <p:cNvSpPr txBox="1"/>
          <p:nvPr/>
        </p:nvSpPr>
        <p:spPr>
          <a:xfrm>
            <a:off x="401855" y="703442"/>
            <a:ext cx="6120713" cy="268279"/>
          </a:xfrm>
          <a:prstGeom prst="rect">
            <a:avLst/>
          </a:prstGeom>
          <a:noFill/>
        </p:spPr>
        <p:txBody>
          <a:bodyPr wrap="square" lIns="0" tIns="0" rIns="0" bIns="0" rtlCol="0">
            <a:spAutoFit/>
          </a:bodyPr>
          <a:lstStyle/>
          <a:p>
            <a:pPr>
              <a:lnSpc>
                <a:spcPct val="120000"/>
              </a:lnSpc>
              <a:spcBef>
                <a:spcPts val="625"/>
              </a:spcBef>
              <a:buClr>
                <a:schemeClr val="accent1"/>
              </a:buClr>
            </a:pPr>
            <a:r>
              <a:rPr lang="en-US" sz="1600" b="1" dirty="0"/>
              <a:t>Proteins Present in the System</a:t>
            </a:r>
            <a:endParaRPr lang="de-DE" sz="1600" b="1" dirty="0"/>
          </a:p>
        </p:txBody>
      </p:sp>
      <p:sp>
        <p:nvSpPr>
          <p:cNvPr id="16" name="TextBox 15">
            <a:extLst>
              <a:ext uri="{FF2B5EF4-FFF2-40B4-BE49-F238E27FC236}">
                <a16:creationId xmlns:a16="http://schemas.microsoft.com/office/drawing/2014/main" id="{47B5C52F-3F3F-3AB1-1CC3-A780FB2249D8}"/>
              </a:ext>
            </a:extLst>
          </p:cNvPr>
          <p:cNvSpPr txBox="1"/>
          <p:nvPr/>
        </p:nvSpPr>
        <p:spPr>
          <a:xfrm>
            <a:off x="530001" y="1148356"/>
            <a:ext cx="3015494" cy="1013098"/>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de-DE" sz="1600" dirty="0"/>
              <a:t>Morphogen</a:t>
            </a:r>
          </a:p>
          <a:p>
            <a:pPr marL="179381" indent="-179381">
              <a:lnSpc>
                <a:spcPct val="120000"/>
              </a:lnSpc>
              <a:spcBef>
                <a:spcPts val="625"/>
              </a:spcBef>
              <a:buClr>
                <a:schemeClr val="accent1"/>
              </a:buClr>
              <a:buFont typeface="Arial" panose="020B0604020202020204" pitchFamily="34" charset="0"/>
              <a:buChar char="•"/>
            </a:pPr>
            <a:r>
              <a:rPr lang="de-DE" sz="1600" dirty="0"/>
              <a:t>Inhibitor</a:t>
            </a:r>
          </a:p>
          <a:p>
            <a:pPr marL="179381" indent="-179381">
              <a:lnSpc>
                <a:spcPct val="120000"/>
              </a:lnSpc>
              <a:spcBef>
                <a:spcPts val="625"/>
              </a:spcBef>
              <a:buClr>
                <a:schemeClr val="accent1"/>
              </a:buClr>
              <a:buFont typeface="Arial" panose="020B0604020202020204" pitchFamily="34" charset="0"/>
              <a:buChar char="•"/>
            </a:pPr>
            <a:r>
              <a:rPr lang="de-DE" sz="1600" dirty="0"/>
              <a:t>Anchor</a:t>
            </a:r>
            <a:endParaRPr lang="en-US" sz="1600" dirty="0"/>
          </a:p>
        </p:txBody>
      </p:sp>
      <p:sp>
        <p:nvSpPr>
          <p:cNvPr id="9" name="TextBox 8">
            <a:extLst>
              <a:ext uri="{FF2B5EF4-FFF2-40B4-BE49-F238E27FC236}">
                <a16:creationId xmlns:a16="http://schemas.microsoft.com/office/drawing/2014/main" id="{BD02C7F6-2546-20A1-E693-920F9E0C3D1C}"/>
              </a:ext>
            </a:extLst>
          </p:cNvPr>
          <p:cNvSpPr txBox="1"/>
          <p:nvPr/>
        </p:nvSpPr>
        <p:spPr>
          <a:xfrm>
            <a:off x="599394" y="4082617"/>
            <a:ext cx="4644921" cy="1024704"/>
          </a:xfrm>
          <a:prstGeom prst="rect">
            <a:avLst/>
          </a:prstGeom>
          <a:noFill/>
        </p:spPr>
        <p:txBody>
          <a:bodyPr wrap="square" lIns="0" tIns="0" rIns="0" bIns="0" rtlCol="0">
            <a:spAutoFit/>
          </a:bodyPr>
          <a:lstStyle/>
          <a:p>
            <a:pPr marL="179388" indent="-179388">
              <a:lnSpc>
                <a:spcPct val="120000"/>
              </a:lnSpc>
              <a:spcBef>
                <a:spcPts val="625"/>
              </a:spcBef>
              <a:buClr>
                <a:schemeClr val="accent1"/>
              </a:buClr>
              <a:buFont typeface="Arial" panose="020B0604020202020204" pitchFamily="34" charset="0"/>
              <a:buChar char="•"/>
            </a:pPr>
            <a:r>
              <a:rPr lang="en-US" sz="1100" b="1" dirty="0"/>
              <a:t>Diffusion:</a:t>
            </a:r>
            <a:r>
              <a:rPr lang="en-US" sz="1100" dirty="0"/>
              <a:t> Represents the spread of proteins</a:t>
            </a:r>
          </a:p>
          <a:p>
            <a:pPr marL="179388" indent="-179388">
              <a:lnSpc>
                <a:spcPct val="120000"/>
              </a:lnSpc>
              <a:spcBef>
                <a:spcPts val="625"/>
              </a:spcBef>
              <a:buClr>
                <a:schemeClr val="accent1"/>
              </a:buClr>
              <a:buFont typeface="Arial" panose="020B0604020202020204" pitchFamily="34" charset="0"/>
              <a:buChar char="•"/>
            </a:pPr>
            <a:r>
              <a:rPr lang="en-US" sz="1100" b="1" dirty="0"/>
              <a:t>Inhibitor binding: </a:t>
            </a:r>
            <a:r>
              <a:rPr lang="en-US" sz="1100" dirty="0"/>
              <a:t>Interaction between morphogen and inhibitor</a:t>
            </a:r>
          </a:p>
          <a:p>
            <a:pPr marL="179388" indent="-179388">
              <a:lnSpc>
                <a:spcPct val="120000"/>
              </a:lnSpc>
              <a:spcBef>
                <a:spcPts val="625"/>
              </a:spcBef>
              <a:buClr>
                <a:schemeClr val="accent1"/>
              </a:buClr>
              <a:buFont typeface="Arial" panose="020B0604020202020204" pitchFamily="34" charset="0"/>
              <a:buChar char="•"/>
            </a:pPr>
            <a:r>
              <a:rPr lang="en-US" sz="1100" b="1" dirty="0"/>
              <a:t>Anchor binding: </a:t>
            </a:r>
            <a:r>
              <a:rPr lang="en-US" sz="1100" dirty="0"/>
              <a:t>Interaction between morphogen and anchor</a:t>
            </a:r>
          </a:p>
          <a:p>
            <a:pPr marL="179388" indent="-179388">
              <a:lnSpc>
                <a:spcPct val="120000"/>
              </a:lnSpc>
              <a:spcBef>
                <a:spcPts val="625"/>
              </a:spcBef>
              <a:buClr>
                <a:schemeClr val="accent1"/>
              </a:buClr>
              <a:buFont typeface="Arial" panose="020B0604020202020204" pitchFamily="34" charset="0"/>
              <a:buChar char="•"/>
            </a:pPr>
            <a:r>
              <a:rPr lang="en-US" sz="1100" b="1" dirty="0"/>
              <a:t>Degradation: </a:t>
            </a:r>
            <a:r>
              <a:rPr lang="en-US" sz="1100" dirty="0"/>
              <a:t>Rate at which proteins degrade over time</a:t>
            </a:r>
          </a:p>
        </p:txBody>
      </p:sp>
    </p:spTree>
    <p:extLst>
      <p:ext uri="{BB962C8B-B14F-4D97-AF65-F5344CB8AC3E}">
        <p14:creationId xmlns:p14="http://schemas.microsoft.com/office/powerpoint/2010/main" val="3690335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989B-ED06-F8CD-A33A-46291B541E3B}"/>
              </a:ext>
            </a:extLst>
          </p:cNvPr>
          <p:cNvSpPr>
            <a:spLocks noGrp="1"/>
          </p:cNvSpPr>
          <p:nvPr>
            <p:ph type="title"/>
          </p:nvPr>
        </p:nvSpPr>
        <p:spPr>
          <a:xfrm>
            <a:off x="401856" y="366316"/>
            <a:ext cx="6839479" cy="278290"/>
          </a:xfrm>
        </p:spPr>
        <p:txBody>
          <a:bodyPr/>
          <a:lstStyle/>
          <a:p>
            <a:r>
              <a:rPr lang="en-US" dirty="0"/>
              <a:t>Protein Secretion Patterns</a:t>
            </a:r>
          </a:p>
        </p:txBody>
      </p:sp>
      <p:sp>
        <p:nvSpPr>
          <p:cNvPr id="4" name="Date Placeholder 3">
            <a:extLst>
              <a:ext uri="{FF2B5EF4-FFF2-40B4-BE49-F238E27FC236}">
                <a16:creationId xmlns:a16="http://schemas.microsoft.com/office/drawing/2014/main" id="{F6ABEA98-9FA8-9292-E2DB-688E041755D9}"/>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31E728DA-2289-30E8-BD1A-45B7B3840161}"/>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E7E81EDD-6E6B-3FFA-8B02-1DA7E4713CF4}"/>
              </a:ext>
            </a:extLst>
          </p:cNvPr>
          <p:cNvSpPr>
            <a:spLocks noGrp="1"/>
          </p:cNvSpPr>
          <p:nvPr>
            <p:ph type="sldNum" sz="quarter" idx="16"/>
          </p:nvPr>
        </p:nvSpPr>
        <p:spPr/>
        <p:txBody>
          <a:bodyPr/>
          <a:lstStyle/>
          <a:p>
            <a:fld id="{9E82CC3C-1DC0-4FDA-9590-6CC506AB67F8}" type="slidenum">
              <a:rPr lang="en-US" smtClean="0"/>
              <a:pPr/>
              <a:t>4</a:t>
            </a:fld>
            <a:endParaRPr lang="en-US" dirty="0"/>
          </a:p>
        </p:txBody>
      </p:sp>
      <p:graphicFrame>
        <p:nvGraphicFramePr>
          <p:cNvPr id="7" name="Table 6">
            <a:extLst>
              <a:ext uri="{FF2B5EF4-FFF2-40B4-BE49-F238E27FC236}">
                <a16:creationId xmlns:a16="http://schemas.microsoft.com/office/drawing/2014/main" id="{9E59E5B4-D01D-A181-9558-7F02DF56F049}"/>
              </a:ext>
            </a:extLst>
          </p:cNvPr>
          <p:cNvGraphicFramePr>
            <a:graphicFrameLocks noGrp="1"/>
          </p:cNvGraphicFramePr>
          <p:nvPr>
            <p:extLst>
              <p:ext uri="{D42A27DB-BD31-4B8C-83A1-F6EECF244321}">
                <p14:modId xmlns:p14="http://schemas.microsoft.com/office/powerpoint/2010/main" val="3304405187"/>
              </p:ext>
            </p:extLst>
          </p:nvPr>
        </p:nvGraphicFramePr>
        <p:xfrm>
          <a:off x="4928093" y="859138"/>
          <a:ext cx="1993595" cy="1886315"/>
        </p:xfrm>
        <a:graphic>
          <a:graphicData uri="http://schemas.openxmlformats.org/drawingml/2006/table">
            <a:tbl>
              <a:tblPr firstRow="1" bandRow="1">
                <a:tableStyleId>{5C22544A-7EE6-4342-B048-85BDC9FD1C3A}</a:tableStyleId>
              </a:tblPr>
              <a:tblGrid>
                <a:gridCol w="398719">
                  <a:extLst>
                    <a:ext uri="{9D8B030D-6E8A-4147-A177-3AD203B41FA5}">
                      <a16:colId xmlns:a16="http://schemas.microsoft.com/office/drawing/2014/main" val="2034902815"/>
                    </a:ext>
                  </a:extLst>
                </a:gridCol>
                <a:gridCol w="398719">
                  <a:extLst>
                    <a:ext uri="{9D8B030D-6E8A-4147-A177-3AD203B41FA5}">
                      <a16:colId xmlns:a16="http://schemas.microsoft.com/office/drawing/2014/main" val="2346074147"/>
                    </a:ext>
                  </a:extLst>
                </a:gridCol>
                <a:gridCol w="398719">
                  <a:extLst>
                    <a:ext uri="{9D8B030D-6E8A-4147-A177-3AD203B41FA5}">
                      <a16:colId xmlns:a16="http://schemas.microsoft.com/office/drawing/2014/main" val="1227546879"/>
                    </a:ext>
                  </a:extLst>
                </a:gridCol>
                <a:gridCol w="398719">
                  <a:extLst>
                    <a:ext uri="{9D8B030D-6E8A-4147-A177-3AD203B41FA5}">
                      <a16:colId xmlns:a16="http://schemas.microsoft.com/office/drawing/2014/main" val="2863420701"/>
                    </a:ext>
                  </a:extLst>
                </a:gridCol>
                <a:gridCol w="398719">
                  <a:extLst>
                    <a:ext uri="{9D8B030D-6E8A-4147-A177-3AD203B41FA5}">
                      <a16:colId xmlns:a16="http://schemas.microsoft.com/office/drawing/2014/main" val="495755370"/>
                    </a:ext>
                  </a:extLst>
                </a:gridCol>
              </a:tblGrid>
              <a:tr h="377263">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9024798"/>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9451588"/>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0861912"/>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9481326"/>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1435026"/>
                  </a:ext>
                </a:extLst>
              </a:tr>
            </a:tbl>
          </a:graphicData>
        </a:graphic>
      </p:graphicFrame>
      <p:sp>
        <p:nvSpPr>
          <p:cNvPr id="9" name="Rectangle: Rounded Corners 8">
            <a:extLst>
              <a:ext uri="{FF2B5EF4-FFF2-40B4-BE49-F238E27FC236}">
                <a16:creationId xmlns:a16="http://schemas.microsoft.com/office/drawing/2014/main" id="{016BBFDE-F228-2521-0B6F-D3CF46253CA7}"/>
              </a:ext>
            </a:extLst>
          </p:cNvPr>
          <p:cNvSpPr/>
          <p:nvPr/>
        </p:nvSpPr>
        <p:spPr>
          <a:xfrm>
            <a:off x="4966836" y="2030449"/>
            <a:ext cx="322384" cy="27829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 name="Rectangle: Rounded Corners 9">
            <a:extLst>
              <a:ext uri="{FF2B5EF4-FFF2-40B4-BE49-F238E27FC236}">
                <a16:creationId xmlns:a16="http://schemas.microsoft.com/office/drawing/2014/main" id="{45FEFC0B-3477-F9D5-A49B-13BA11494C63}"/>
              </a:ext>
            </a:extLst>
          </p:cNvPr>
          <p:cNvSpPr/>
          <p:nvPr/>
        </p:nvSpPr>
        <p:spPr>
          <a:xfrm>
            <a:off x="4963654" y="1295851"/>
            <a:ext cx="322384" cy="27829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Rectangle: Rounded Corners 10">
            <a:extLst>
              <a:ext uri="{FF2B5EF4-FFF2-40B4-BE49-F238E27FC236}">
                <a16:creationId xmlns:a16="http://schemas.microsoft.com/office/drawing/2014/main" id="{52E74A4A-AF55-B0E0-257F-285AC0AF8F91}"/>
              </a:ext>
            </a:extLst>
          </p:cNvPr>
          <p:cNvSpPr/>
          <p:nvPr/>
        </p:nvSpPr>
        <p:spPr>
          <a:xfrm>
            <a:off x="4963654" y="908069"/>
            <a:ext cx="322384" cy="27829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Rounded Corners 11">
            <a:extLst>
              <a:ext uri="{FF2B5EF4-FFF2-40B4-BE49-F238E27FC236}">
                <a16:creationId xmlns:a16="http://schemas.microsoft.com/office/drawing/2014/main" id="{6302AEA3-8C16-4D1C-9810-324738D64A3F}"/>
              </a:ext>
            </a:extLst>
          </p:cNvPr>
          <p:cNvSpPr/>
          <p:nvPr/>
        </p:nvSpPr>
        <p:spPr>
          <a:xfrm>
            <a:off x="4963654" y="1663150"/>
            <a:ext cx="322384" cy="27829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Rounded Corners 12">
            <a:extLst>
              <a:ext uri="{FF2B5EF4-FFF2-40B4-BE49-F238E27FC236}">
                <a16:creationId xmlns:a16="http://schemas.microsoft.com/office/drawing/2014/main" id="{3D660D1B-4ECE-FA70-A12B-09DFD7DE4C4A}"/>
              </a:ext>
            </a:extLst>
          </p:cNvPr>
          <p:cNvSpPr/>
          <p:nvPr/>
        </p:nvSpPr>
        <p:spPr>
          <a:xfrm>
            <a:off x="4963654" y="2425307"/>
            <a:ext cx="322384" cy="27829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aphicFrame>
        <p:nvGraphicFramePr>
          <p:cNvPr id="8" name="Table 7">
            <a:extLst>
              <a:ext uri="{FF2B5EF4-FFF2-40B4-BE49-F238E27FC236}">
                <a16:creationId xmlns:a16="http://schemas.microsoft.com/office/drawing/2014/main" id="{7BE083C0-26FE-33CA-CBF4-CB1452BDD0B1}"/>
              </a:ext>
            </a:extLst>
          </p:cNvPr>
          <p:cNvGraphicFramePr>
            <a:graphicFrameLocks noGrp="1"/>
          </p:cNvGraphicFramePr>
          <p:nvPr>
            <p:extLst>
              <p:ext uri="{D42A27DB-BD31-4B8C-83A1-F6EECF244321}">
                <p14:modId xmlns:p14="http://schemas.microsoft.com/office/powerpoint/2010/main" val="1188021466"/>
              </p:ext>
            </p:extLst>
          </p:nvPr>
        </p:nvGraphicFramePr>
        <p:xfrm>
          <a:off x="4930683" y="2994089"/>
          <a:ext cx="1993595" cy="1886315"/>
        </p:xfrm>
        <a:graphic>
          <a:graphicData uri="http://schemas.openxmlformats.org/drawingml/2006/table">
            <a:tbl>
              <a:tblPr firstRow="1" bandRow="1">
                <a:tableStyleId>{5C22544A-7EE6-4342-B048-85BDC9FD1C3A}</a:tableStyleId>
              </a:tblPr>
              <a:tblGrid>
                <a:gridCol w="398719">
                  <a:extLst>
                    <a:ext uri="{9D8B030D-6E8A-4147-A177-3AD203B41FA5}">
                      <a16:colId xmlns:a16="http://schemas.microsoft.com/office/drawing/2014/main" val="2034902815"/>
                    </a:ext>
                  </a:extLst>
                </a:gridCol>
                <a:gridCol w="398719">
                  <a:extLst>
                    <a:ext uri="{9D8B030D-6E8A-4147-A177-3AD203B41FA5}">
                      <a16:colId xmlns:a16="http://schemas.microsoft.com/office/drawing/2014/main" val="2346074147"/>
                    </a:ext>
                  </a:extLst>
                </a:gridCol>
                <a:gridCol w="398719">
                  <a:extLst>
                    <a:ext uri="{9D8B030D-6E8A-4147-A177-3AD203B41FA5}">
                      <a16:colId xmlns:a16="http://schemas.microsoft.com/office/drawing/2014/main" val="1227546879"/>
                    </a:ext>
                  </a:extLst>
                </a:gridCol>
                <a:gridCol w="398719">
                  <a:extLst>
                    <a:ext uri="{9D8B030D-6E8A-4147-A177-3AD203B41FA5}">
                      <a16:colId xmlns:a16="http://schemas.microsoft.com/office/drawing/2014/main" val="2863420701"/>
                    </a:ext>
                  </a:extLst>
                </a:gridCol>
                <a:gridCol w="398719">
                  <a:extLst>
                    <a:ext uri="{9D8B030D-6E8A-4147-A177-3AD203B41FA5}">
                      <a16:colId xmlns:a16="http://schemas.microsoft.com/office/drawing/2014/main" val="495755370"/>
                    </a:ext>
                  </a:extLst>
                </a:gridCol>
              </a:tblGrid>
              <a:tr h="377263">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9024798"/>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9451588"/>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0861912"/>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9481326"/>
                  </a:ext>
                </a:extLst>
              </a:tr>
              <a:tr h="377263">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1435026"/>
                  </a:ext>
                </a:extLst>
              </a:tr>
            </a:tbl>
          </a:graphicData>
        </a:graphic>
      </p:graphicFrame>
      <p:sp>
        <p:nvSpPr>
          <p:cNvPr id="17" name="Rectangle: Rounded Corners 16">
            <a:extLst>
              <a:ext uri="{FF2B5EF4-FFF2-40B4-BE49-F238E27FC236}">
                <a16:creationId xmlns:a16="http://schemas.microsoft.com/office/drawing/2014/main" id="{2FB6AAF5-B3ED-5F3F-DFE8-AA03FAA359D1}"/>
              </a:ext>
            </a:extLst>
          </p:cNvPr>
          <p:cNvSpPr/>
          <p:nvPr/>
        </p:nvSpPr>
        <p:spPr>
          <a:xfrm>
            <a:off x="6552241" y="3049951"/>
            <a:ext cx="322384" cy="2782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Rectangle: Rounded Corners 17">
            <a:extLst>
              <a:ext uri="{FF2B5EF4-FFF2-40B4-BE49-F238E27FC236}">
                <a16:creationId xmlns:a16="http://schemas.microsoft.com/office/drawing/2014/main" id="{CA019214-BD68-9219-E296-9903B0445D2E}"/>
              </a:ext>
            </a:extLst>
          </p:cNvPr>
          <p:cNvSpPr/>
          <p:nvPr/>
        </p:nvSpPr>
        <p:spPr>
          <a:xfrm>
            <a:off x="6552241" y="3437733"/>
            <a:ext cx="322384" cy="2782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Rounded Corners 15">
            <a:extLst>
              <a:ext uri="{FF2B5EF4-FFF2-40B4-BE49-F238E27FC236}">
                <a16:creationId xmlns:a16="http://schemas.microsoft.com/office/drawing/2014/main" id="{DD232AB8-0929-1AF4-D6F4-E74D7CDE622C}"/>
              </a:ext>
            </a:extLst>
          </p:cNvPr>
          <p:cNvSpPr/>
          <p:nvPr/>
        </p:nvSpPr>
        <p:spPr>
          <a:xfrm>
            <a:off x="6552241" y="4185883"/>
            <a:ext cx="322384" cy="2782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Rounded Corners 14">
            <a:extLst>
              <a:ext uri="{FF2B5EF4-FFF2-40B4-BE49-F238E27FC236}">
                <a16:creationId xmlns:a16="http://schemas.microsoft.com/office/drawing/2014/main" id="{86C4E6A6-2B40-D30C-F354-80DA02806558}"/>
              </a:ext>
            </a:extLst>
          </p:cNvPr>
          <p:cNvSpPr/>
          <p:nvPr/>
        </p:nvSpPr>
        <p:spPr>
          <a:xfrm>
            <a:off x="6552241" y="3798101"/>
            <a:ext cx="322384" cy="2782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Rectangle: Rounded Corners 13">
            <a:extLst>
              <a:ext uri="{FF2B5EF4-FFF2-40B4-BE49-F238E27FC236}">
                <a16:creationId xmlns:a16="http://schemas.microsoft.com/office/drawing/2014/main" id="{230E0A8F-398B-F61E-2102-73DA5981BD4B}"/>
              </a:ext>
            </a:extLst>
          </p:cNvPr>
          <p:cNvSpPr/>
          <p:nvPr/>
        </p:nvSpPr>
        <p:spPr>
          <a:xfrm>
            <a:off x="6552241" y="4534618"/>
            <a:ext cx="322384" cy="27829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Box 20">
            <a:extLst>
              <a:ext uri="{FF2B5EF4-FFF2-40B4-BE49-F238E27FC236}">
                <a16:creationId xmlns:a16="http://schemas.microsoft.com/office/drawing/2014/main" id="{791119C3-DA2D-F826-8B4F-A4061C6C8413}"/>
              </a:ext>
            </a:extLst>
          </p:cNvPr>
          <p:cNvSpPr txBox="1"/>
          <p:nvPr/>
        </p:nvSpPr>
        <p:spPr>
          <a:xfrm>
            <a:off x="531369" y="974679"/>
            <a:ext cx="3585945" cy="2502736"/>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b="1" dirty="0"/>
              <a:t>Morphogen Secretion</a:t>
            </a:r>
          </a:p>
          <a:p>
            <a:pPr marL="179381" indent="-179381">
              <a:lnSpc>
                <a:spcPct val="120000"/>
              </a:lnSpc>
              <a:spcBef>
                <a:spcPts val="625"/>
              </a:spcBef>
              <a:buClr>
                <a:schemeClr val="accent1"/>
              </a:buClr>
              <a:buFont typeface="Arial" panose="020B0604020202020204" pitchFamily="34" charset="0"/>
              <a:buChar char="•"/>
            </a:pPr>
            <a:endParaRPr lang="en-US" sz="1600" dirty="0"/>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b="1" dirty="0"/>
              <a:t>Inhibitor Secretion</a:t>
            </a:r>
          </a:p>
        </p:txBody>
      </p:sp>
      <p:sp>
        <p:nvSpPr>
          <p:cNvPr id="22" name="TextBox 21">
            <a:extLst>
              <a:ext uri="{FF2B5EF4-FFF2-40B4-BE49-F238E27FC236}">
                <a16:creationId xmlns:a16="http://schemas.microsoft.com/office/drawing/2014/main" id="{91FD5959-0E8E-6DA4-5B04-165290804F1E}"/>
              </a:ext>
            </a:extLst>
          </p:cNvPr>
          <p:cNvSpPr txBox="1"/>
          <p:nvPr/>
        </p:nvSpPr>
        <p:spPr>
          <a:xfrm>
            <a:off x="745377" y="1426173"/>
            <a:ext cx="4067307" cy="2875146"/>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 Cells capable of producing morphogen</a:t>
            </a:r>
          </a:p>
          <a:p>
            <a:pPr marL="179381" indent="-179381">
              <a:lnSpc>
                <a:spcPct val="120000"/>
              </a:lnSpc>
              <a:spcBef>
                <a:spcPts val="625"/>
              </a:spcBef>
              <a:buClr>
                <a:schemeClr val="accent1"/>
              </a:buClr>
              <a:buFont typeface="Arial" panose="020B0604020202020204" pitchFamily="34" charset="0"/>
              <a:buChar char="•"/>
            </a:pPr>
            <a:r>
              <a:rPr lang="en-US" sz="1600" dirty="0"/>
              <a:t> Indicated by green cells</a:t>
            </a:r>
          </a:p>
          <a:p>
            <a:pPr marL="179381" indent="-179381">
              <a:lnSpc>
                <a:spcPct val="120000"/>
              </a:lnSpc>
              <a:spcBef>
                <a:spcPts val="625"/>
              </a:spcBef>
              <a:buClr>
                <a:schemeClr val="accent1"/>
              </a:buClr>
              <a:buFont typeface="Arial" panose="020B0604020202020204" pitchFamily="34" charset="0"/>
              <a:buChar char="•"/>
            </a:pPr>
            <a:endParaRPr lang="en-US" sz="1600" dirty="0"/>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marL="179381" indent="-179381">
              <a:lnSpc>
                <a:spcPct val="120000"/>
              </a:lnSpc>
              <a:spcBef>
                <a:spcPts val="625"/>
              </a:spcBef>
              <a:buClr>
                <a:schemeClr val="accent1"/>
              </a:buClr>
              <a:buFont typeface="Arial" panose="020B0604020202020204" pitchFamily="34" charset="0"/>
              <a:buChar char="•"/>
            </a:pPr>
            <a:r>
              <a:rPr lang="en-US" sz="1600" dirty="0"/>
              <a:t>  Cells capable of producing inhibitor</a:t>
            </a:r>
          </a:p>
          <a:p>
            <a:pPr marL="179381" indent="-179381">
              <a:lnSpc>
                <a:spcPct val="120000"/>
              </a:lnSpc>
              <a:spcBef>
                <a:spcPts val="625"/>
              </a:spcBef>
              <a:buClr>
                <a:schemeClr val="accent1"/>
              </a:buClr>
              <a:buFont typeface="Arial" panose="020B0604020202020204" pitchFamily="34" charset="0"/>
              <a:buChar char="•"/>
            </a:pPr>
            <a:r>
              <a:rPr lang="en-US" sz="1600" dirty="0"/>
              <a:t>  Indicated by red cells</a:t>
            </a:r>
          </a:p>
        </p:txBody>
      </p:sp>
    </p:spTree>
    <p:extLst>
      <p:ext uri="{BB962C8B-B14F-4D97-AF65-F5344CB8AC3E}">
        <p14:creationId xmlns:p14="http://schemas.microsoft.com/office/powerpoint/2010/main" val="38265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lowchart: Alternate Process 31">
            <a:extLst>
              <a:ext uri="{FF2B5EF4-FFF2-40B4-BE49-F238E27FC236}">
                <a16:creationId xmlns:a16="http://schemas.microsoft.com/office/drawing/2014/main" id="{FC4B953E-A290-F6CA-484E-C847310FF776}"/>
              </a:ext>
            </a:extLst>
          </p:cNvPr>
          <p:cNvSpPr/>
          <p:nvPr/>
        </p:nvSpPr>
        <p:spPr>
          <a:xfrm>
            <a:off x="5555804" y="2571589"/>
            <a:ext cx="404549" cy="407643"/>
          </a:xfrm>
          <a:prstGeom prst="flowChartAlternateProcess">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el 1">
            <a:extLst>
              <a:ext uri="{FF2B5EF4-FFF2-40B4-BE49-F238E27FC236}">
                <a16:creationId xmlns:a16="http://schemas.microsoft.com/office/drawing/2014/main" id="{E6579A6C-3E66-4FD7-83F4-4A947905A0FB}"/>
              </a:ext>
            </a:extLst>
          </p:cNvPr>
          <p:cNvSpPr>
            <a:spLocks noGrp="1"/>
          </p:cNvSpPr>
          <p:nvPr>
            <p:ph type="title"/>
          </p:nvPr>
        </p:nvSpPr>
        <p:spPr/>
        <p:txBody>
          <a:bodyPr/>
          <a:lstStyle/>
          <a:p>
            <a:r>
              <a:rPr lang="de-DE" dirty="0"/>
              <a:t>Diffusion Patterns</a:t>
            </a:r>
          </a:p>
        </p:txBody>
      </p:sp>
      <p:sp>
        <p:nvSpPr>
          <p:cNvPr id="5" name="Datumsplatzhalter 4">
            <a:extLst>
              <a:ext uri="{FF2B5EF4-FFF2-40B4-BE49-F238E27FC236}">
                <a16:creationId xmlns:a16="http://schemas.microsoft.com/office/drawing/2014/main" id="{797E7271-C4BB-4984-B33A-06F0116A79DA}"/>
              </a:ext>
            </a:extLst>
          </p:cNvPr>
          <p:cNvSpPr>
            <a:spLocks noGrp="1"/>
          </p:cNvSpPr>
          <p:nvPr>
            <p:ph type="dt" sz="half" idx="10"/>
          </p:nvPr>
        </p:nvSpPr>
        <p:spPr/>
        <p:txBody>
          <a:bodyPr/>
          <a:lstStyle/>
          <a:p>
            <a:r>
              <a:rPr lang="en-US"/>
              <a:t>09.07.2024</a:t>
            </a:r>
            <a:endParaRPr lang="de-DE" dirty="0"/>
          </a:p>
        </p:txBody>
      </p:sp>
      <p:sp>
        <p:nvSpPr>
          <p:cNvPr id="6" name="Fußzeilenplatzhalter 5">
            <a:extLst>
              <a:ext uri="{FF2B5EF4-FFF2-40B4-BE49-F238E27FC236}">
                <a16:creationId xmlns:a16="http://schemas.microsoft.com/office/drawing/2014/main" id="{C69D40C1-AE25-42F6-A31E-7D076BAD2573}"/>
              </a:ext>
            </a:extLst>
          </p:cNvPr>
          <p:cNvSpPr>
            <a:spLocks noGrp="1"/>
          </p:cNvSpPr>
          <p:nvPr>
            <p:ph type="ftr" sz="quarter" idx="11"/>
          </p:nvPr>
        </p:nvSpPr>
        <p:spPr/>
        <p:txBody>
          <a:bodyPr/>
          <a:lstStyle/>
          <a:p>
            <a:r>
              <a:rPr lang="de-DE"/>
              <a:t>university of Stuttgart</a:t>
            </a:r>
            <a:endParaRPr lang="de-DE" dirty="0"/>
          </a:p>
        </p:txBody>
      </p:sp>
      <p:sp>
        <p:nvSpPr>
          <p:cNvPr id="7" name="Foliennummernplatzhalter 6">
            <a:extLst>
              <a:ext uri="{FF2B5EF4-FFF2-40B4-BE49-F238E27FC236}">
                <a16:creationId xmlns:a16="http://schemas.microsoft.com/office/drawing/2014/main" id="{D27CF416-9300-415A-9D06-6CE9A460FDD6}"/>
              </a:ext>
            </a:extLst>
          </p:cNvPr>
          <p:cNvSpPr>
            <a:spLocks noGrp="1"/>
          </p:cNvSpPr>
          <p:nvPr>
            <p:ph type="sldNum" sz="quarter" idx="12"/>
          </p:nvPr>
        </p:nvSpPr>
        <p:spPr/>
        <p:txBody>
          <a:bodyPr/>
          <a:lstStyle/>
          <a:p>
            <a:fld id="{9E82CC3C-1DC0-4FDA-9590-6CC506AB67F8}" type="slidenum">
              <a:rPr lang="de-DE" smtClean="0"/>
              <a:t>5</a:t>
            </a:fld>
            <a:endParaRPr lang="de-DE" dirty="0"/>
          </a:p>
        </p:txBody>
      </p:sp>
      <p:graphicFrame>
        <p:nvGraphicFramePr>
          <p:cNvPr id="8" name="Table 7">
            <a:extLst>
              <a:ext uri="{FF2B5EF4-FFF2-40B4-BE49-F238E27FC236}">
                <a16:creationId xmlns:a16="http://schemas.microsoft.com/office/drawing/2014/main" id="{BAF296CE-4569-3944-E2E6-276F89376F77}"/>
              </a:ext>
            </a:extLst>
          </p:cNvPr>
          <p:cNvGraphicFramePr>
            <a:graphicFrameLocks noGrp="1"/>
          </p:cNvGraphicFramePr>
          <p:nvPr>
            <p:extLst>
              <p:ext uri="{D42A27DB-BD31-4B8C-83A1-F6EECF244321}">
                <p14:modId xmlns:p14="http://schemas.microsoft.com/office/powerpoint/2010/main" val="2267566121"/>
              </p:ext>
            </p:extLst>
          </p:nvPr>
        </p:nvGraphicFramePr>
        <p:xfrm>
          <a:off x="4449347" y="1518898"/>
          <a:ext cx="2631767" cy="2506175"/>
        </p:xfrm>
        <a:graphic>
          <a:graphicData uri="http://schemas.openxmlformats.org/drawingml/2006/table">
            <a:tbl>
              <a:tblPr firstRow="1" bandRow="1">
                <a:tableStyleId>{5C22544A-7EE6-4342-B048-85BDC9FD1C3A}</a:tableStyleId>
              </a:tblPr>
              <a:tblGrid>
                <a:gridCol w="529302">
                  <a:extLst>
                    <a:ext uri="{9D8B030D-6E8A-4147-A177-3AD203B41FA5}">
                      <a16:colId xmlns:a16="http://schemas.microsoft.com/office/drawing/2014/main" val="3875153783"/>
                    </a:ext>
                  </a:extLst>
                </a:gridCol>
                <a:gridCol w="525616">
                  <a:extLst>
                    <a:ext uri="{9D8B030D-6E8A-4147-A177-3AD203B41FA5}">
                      <a16:colId xmlns:a16="http://schemas.microsoft.com/office/drawing/2014/main" val="3474706514"/>
                    </a:ext>
                  </a:extLst>
                </a:gridCol>
                <a:gridCol w="525616">
                  <a:extLst>
                    <a:ext uri="{9D8B030D-6E8A-4147-A177-3AD203B41FA5}">
                      <a16:colId xmlns:a16="http://schemas.microsoft.com/office/drawing/2014/main" val="2137900209"/>
                    </a:ext>
                  </a:extLst>
                </a:gridCol>
                <a:gridCol w="527361">
                  <a:extLst>
                    <a:ext uri="{9D8B030D-6E8A-4147-A177-3AD203B41FA5}">
                      <a16:colId xmlns:a16="http://schemas.microsoft.com/office/drawing/2014/main" val="462395256"/>
                    </a:ext>
                  </a:extLst>
                </a:gridCol>
                <a:gridCol w="523872">
                  <a:extLst>
                    <a:ext uri="{9D8B030D-6E8A-4147-A177-3AD203B41FA5}">
                      <a16:colId xmlns:a16="http://schemas.microsoft.com/office/drawing/2014/main" val="589824121"/>
                    </a:ext>
                  </a:extLst>
                </a:gridCol>
              </a:tblGrid>
              <a:tr h="501235">
                <a:tc>
                  <a:txBody>
                    <a:bodyPr/>
                    <a:lstStyle/>
                    <a:p>
                      <a:endParaRPr lang="en-US" sz="13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052740"/>
                  </a:ext>
                </a:extLst>
              </a:tr>
              <a:tr h="501235">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0375197"/>
                  </a:ext>
                </a:extLst>
              </a:tr>
              <a:tr h="501235">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048601"/>
                  </a:ext>
                </a:extLst>
              </a:tr>
              <a:tr h="501235">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8295119"/>
                  </a:ext>
                </a:extLst>
              </a:tr>
              <a:tr h="501235">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761476"/>
                  </a:ext>
                </a:extLst>
              </a:tr>
            </a:tbl>
          </a:graphicData>
        </a:graphic>
      </p:graphicFrame>
      <p:sp>
        <p:nvSpPr>
          <p:cNvPr id="15" name="Flowchart: Alternate Process 14">
            <a:extLst>
              <a:ext uri="{FF2B5EF4-FFF2-40B4-BE49-F238E27FC236}">
                <a16:creationId xmlns:a16="http://schemas.microsoft.com/office/drawing/2014/main" id="{D8C2606C-7BDC-47F7-A617-93D99D5D46B4}"/>
              </a:ext>
            </a:extLst>
          </p:cNvPr>
          <p:cNvSpPr/>
          <p:nvPr/>
        </p:nvSpPr>
        <p:spPr>
          <a:xfrm>
            <a:off x="5562956" y="3575639"/>
            <a:ext cx="404549" cy="407643"/>
          </a:xfrm>
          <a:prstGeom prst="flowChartAlternateProcess">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 name="TextBox 2">
            <a:extLst>
              <a:ext uri="{FF2B5EF4-FFF2-40B4-BE49-F238E27FC236}">
                <a16:creationId xmlns:a16="http://schemas.microsoft.com/office/drawing/2014/main" id="{595DA870-E605-EDC0-E36B-2B7864437ED9}"/>
              </a:ext>
            </a:extLst>
          </p:cNvPr>
          <p:cNvSpPr txBox="1"/>
          <p:nvPr/>
        </p:nvSpPr>
        <p:spPr>
          <a:xfrm>
            <a:off x="420007" y="762946"/>
            <a:ext cx="3931437" cy="1604029"/>
          </a:xfrm>
          <a:prstGeom prst="rect">
            <a:avLst/>
          </a:prstGeom>
          <a:noFill/>
        </p:spPr>
        <p:txBody>
          <a:bodyPr wrap="square" lIns="0" tIns="0" rIns="0" bIns="0" rtlCol="0">
            <a:spAutoFit/>
          </a:bodyPr>
          <a:lstStyle/>
          <a:p>
            <a:pPr marL="179381" indent="-179381">
              <a:lnSpc>
                <a:spcPct val="120000"/>
              </a:lnSpc>
              <a:spcBef>
                <a:spcPts val="625"/>
              </a:spcBef>
              <a:buClr>
                <a:schemeClr val="accent1"/>
              </a:buClr>
              <a:buFont typeface="Arial" panose="020B0604020202020204" pitchFamily="34" charset="0"/>
              <a:buChar char="•"/>
            </a:pPr>
            <a:r>
              <a:rPr lang="en-US" sz="1600" dirty="0"/>
              <a:t>Analysis of protein diffusion in a </a:t>
            </a:r>
            <a:r>
              <a:rPr lang="en-US" sz="1600" b="1" dirty="0"/>
              <a:t>2D tissue compartment.</a:t>
            </a:r>
          </a:p>
          <a:p>
            <a:pPr marL="179381" indent="-179381">
              <a:lnSpc>
                <a:spcPct val="120000"/>
              </a:lnSpc>
              <a:spcBef>
                <a:spcPts val="625"/>
              </a:spcBef>
              <a:buClr>
                <a:schemeClr val="accent1"/>
              </a:buClr>
              <a:buFont typeface="Arial" panose="020B0604020202020204" pitchFamily="34" charset="0"/>
              <a:buChar char="•"/>
            </a:pPr>
            <a:r>
              <a:rPr lang="en-US" sz="1600" dirty="0"/>
              <a:t>Examining </a:t>
            </a:r>
            <a:r>
              <a:rPr lang="en-US" sz="1600" b="1" dirty="0"/>
              <a:t>three distinct diffusion patterns</a:t>
            </a:r>
            <a:r>
              <a:rPr lang="en-US" sz="1600" dirty="0"/>
              <a:t> based on cell location.</a:t>
            </a:r>
          </a:p>
          <a:p>
            <a:pPr>
              <a:lnSpc>
                <a:spcPct val="120000"/>
              </a:lnSpc>
              <a:spcBef>
                <a:spcPts val="625"/>
              </a:spcBef>
              <a:buClr>
                <a:schemeClr val="accent1"/>
              </a:buClr>
            </a:pPr>
            <a:endParaRPr lang="en-US" sz="1600" dirty="0"/>
          </a:p>
        </p:txBody>
      </p:sp>
      <p:sp>
        <p:nvSpPr>
          <p:cNvPr id="4" name="Flowchart: Alternate Process 3">
            <a:extLst>
              <a:ext uri="{FF2B5EF4-FFF2-40B4-BE49-F238E27FC236}">
                <a16:creationId xmlns:a16="http://schemas.microsoft.com/office/drawing/2014/main" id="{AC68E33B-16D8-5DF1-73C7-3C9D513267F4}"/>
              </a:ext>
            </a:extLst>
          </p:cNvPr>
          <p:cNvSpPr/>
          <p:nvPr/>
        </p:nvSpPr>
        <p:spPr>
          <a:xfrm>
            <a:off x="4500446" y="3575639"/>
            <a:ext cx="404549" cy="407643"/>
          </a:xfrm>
          <a:prstGeom prst="flowChartAlternateProcess">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lowchart: Alternate Process 17">
            <a:extLst>
              <a:ext uri="{FF2B5EF4-FFF2-40B4-BE49-F238E27FC236}">
                <a16:creationId xmlns:a16="http://schemas.microsoft.com/office/drawing/2014/main" id="{C6A6E62F-6FFE-C83B-A27D-C789C24C34C1}"/>
              </a:ext>
            </a:extLst>
          </p:cNvPr>
          <p:cNvSpPr/>
          <p:nvPr/>
        </p:nvSpPr>
        <p:spPr>
          <a:xfrm>
            <a:off x="4508950" y="2577032"/>
            <a:ext cx="404549" cy="407643"/>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Flowchart: Alternate Process 19">
            <a:extLst>
              <a:ext uri="{FF2B5EF4-FFF2-40B4-BE49-F238E27FC236}">
                <a16:creationId xmlns:a16="http://schemas.microsoft.com/office/drawing/2014/main" id="{970A54A1-FB4D-8CD8-F96C-BC66C17C502A}"/>
              </a:ext>
            </a:extLst>
          </p:cNvPr>
          <p:cNvSpPr/>
          <p:nvPr/>
        </p:nvSpPr>
        <p:spPr>
          <a:xfrm>
            <a:off x="6605755" y="2577032"/>
            <a:ext cx="404549" cy="407643"/>
          </a:xfrm>
          <a:prstGeom prst="flowChartAlternateProcess">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Flowchart: Alternate Process 21">
            <a:extLst>
              <a:ext uri="{FF2B5EF4-FFF2-40B4-BE49-F238E27FC236}">
                <a16:creationId xmlns:a16="http://schemas.microsoft.com/office/drawing/2014/main" id="{E1564879-9E54-4F5D-BE1C-1B598439A9BF}"/>
              </a:ext>
            </a:extLst>
          </p:cNvPr>
          <p:cNvSpPr/>
          <p:nvPr/>
        </p:nvSpPr>
        <p:spPr>
          <a:xfrm>
            <a:off x="6605852" y="3576677"/>
            <a:ext cx="404549" cy="407643"/>
          </a:xfrm>
          <a:prstGeom prst="flowChartAlternateProcess">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Flowchart: Alternate Process 22">
            <a:extLst>
              <a:ext uri="{FF2B5EF4-FFF2-40B4-BE49-F238E27FC236}">
                <a16:creationId xmlns:a16="http://schemas.microsoft.com/office/drawing/2014/main" id="{4120D81F-C979-6443-E58D-E985DD12DBDF}"/>
              </a:ext>
            </a:extLst>
          </p:cNvPr>
          <p:cNvSpPr/>
          <p:nvPr/>
        </p:nvSpPr>
        <p:spPr>
          <a:xfrm>
            <a:off x="5562956" y="1566439"/>
            <a:ext cx="404549" cy="407643"/>
          </a:xfrm>
          <a:prstGeom prst="flowChartAlternateProcess">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Flowchart: Alternate Process 23">
            <a:extLst>
              <a:ext uri="{FF2B5EF4-FFF2-40B4-BE49-F238E27FC236}">
                <a16:creationId xmlns:a16="http://schemas.microsoft.com/office/drawing/2014/main" id="{D7DDB205-F611-D2B6-F406-8F6DC3351880}"/>
              </a:ext>
            </a:extLst>
          </p:cNvPr>
          <p:cNvSpPr/>
          <p:nvPr/>
        </p:nvSpPr>
        <p:spPr>
          <a:xfrm>
            <a:off x="6605852" y="1564960"/>
            <a:ext cx="404549" cy="407643"/>
          </a:xfrm>
          <a:prstGeom prst="flowChartAlternateProcess">
            <a:avLst/>
          </a:prstGeom>
          <a:solidFill>
            <a:schemeClr val="bg2">
              <a:lumMod val="60000"/>
              <a:lumOff val="4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Flowchart: Alternate Process 30">
            <a:extLst>
              <a:ext uri="{FF2B5EF4-FFF2-40B4-BE49-F238E27FC236}">
                <a16:creationId xmlns:a16="http://schemas.microsoft.com/office/drawing/2014/main" id="{8A5B9317-B06B-858F-8644-289B7A6E2C0B}"/>
              </a:ext>
            </a:extLst>
          </p:cNvPr>
          <p:cNvSpPr/>
          <p:nvPr/>
        </p:nvSpPr>
        <p:spPr>
          <a:xfrm>
            <a:off x="4500447" y="1564960"/>
            <a:ext cx="404549" cy="407643"/>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Flowchart: Alternate Process 33">
            <a:extLst>
              <a:ext uri="{FF2B5EF4-FFF2-40B4-BE49-F238E27FC236}">
                <a16:creationId xmlns:a16="http://schemas.microsoft.com/office/drawing/2014/main" id="{6A512C2D-D79D-46FA-5F2F-75942584F18B}"/>
              </a:ext>
            </a:extLst>
          </p:cNvPr>
          <p:cNvSpPr/>
          <p:nvPr/>
        </p:nvSpPr>
        <p:spPr>
          <a:xfrm>
            <a:off x="5556784" y="2571589"/>
            <a:ext cx="404549" cy="407643"/>
          </a:xfrm>
          <a:prstGeom prst="flowChartAlternateProces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25" name="Straight Arrow Connector 24">
            <a:extLst>
              <a:ext uri="{FF2B5EF4-FFF2-40B4-BE49-F238E27FC236}">
                <a16:creationId xmlns:a16="http://schemas.microsoft.com/office/drawing/2014/main" id="{97664CCB-4FBB-640B-17D3-A6476C20103A}"/>
              </a:ext>
            </a:extLst>
          </p:cNvPr>
          <p:cNvCxnSpPr>
            <a:cxnSpLocks/>
          </p:cNvCxnSpPr>
          <p:nvPr/>
        </p:nvCxnSpPr>
        <p:spPr>
          <a:xfrm>
            <a:off x="5398599" y="2823579"/>
            <a:ext cx="272185"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D2F675-BE0E-69C4-29F4-8D684BEA791E}"/>
              </a:ext>
            </a:extLst>
          </p:cNvPr>
          <p:cNvCxnSpPr>
            <a:cxnSpLocks/>
          </p:cNvCxnSpPr>
          <p:nvPr/>
        </p:nvCxnSpPr>
        <p:spPr>
          <a:xfrm flipH="1">
            <a:off x="5383117" y="2748294"/>
            <a:ext cx="287667"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9F1918-7D0B-8C1D-CE31-E24FA252B045}"/>
              </a:ext>
            </a:extLst>
          </p:cNvPr>
          <p:cNvCxnSpPr>
            <a:cxnSpLocks/>
          </p:cNvCxnSpPr>
          <p:nvPr/>
        </p:nvCxnSpPr>
        <p:spPr>
          <a:xfrm flipV="1">
            <a:off x="5715583" y="2823580"/>
            <a:ext cx="0" cy="286214"/>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5079ED-DF8A-87E7-C3D2-310D4643D1BF}"/>
              </a:ext>
            </a:extLst>
          </p:cNvPr>
          <p:cNvCxnSpPr>
            <a:cxnSpLocks/>
          </p:cNvCxnSpPr>
          <p:nvPr/>
        </p:nvCxnSpPr>
        <p:spPr>
          <a:xfrm>
            <a:off x="5773238" y="2841647"/>
            <a:ext cx="0" cy="275167"/>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9EEE15E-D5EB-8DF2-E706-BAEC0BCB59FB}"/>
              </a:ext>
            </a:extLst>
          </p:cNvPr>
          <p:cNvCxnSpPr>
            <a:cxnSpLocks/>
          </p:cNvCxnSpPr>
          <p:nvPr/>
        </p:nvCxnSpPr>
        <p:spPr>
          <a:xfrm flipV="1">
            <a:off x="5714208" y="2416288"/>
            <a:ext cx="0" cy="247161"/>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486BF60-58CF-43CD-1AE1-158982BCC5C9}"/>
              </a:ext>
            </a:extLst>
          </p:cNvPr>
          <p:cNvCxnSpPr>
            <a:cxnSpLocks/>
          </p:cNvCxnSpPr>
          <p:nvPr/>
        </p:nvCxnSpPr>
        <p:spPr>
          <a:xfrm>
            <a:off x="5773238" y="2430925"/>
            <a:ext cx="0" cy="245533"/>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952B04F-9A69-D461-A799-317651928805}"/>
              </a:ext>
            </a:extLst>
          </p:cNvPr>
          <p:cNvCxnSpPr>
            <a:cxnSpLocks/>
          </p:cNvCxnSpPr>
          <p:nvPr/>
        </p:nvCxnSpPr>
        <p:spPr>
          <a:xfrm flipH="1">
            <a:off x="5844737" y="2823579"/>
            <a:ext cx="275167"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2335FFC-43F4-949D-EE1B-0063AE8404A2}"/>
              </a:ext>
            </a:extLst>
          </p:cNvPr>
          <p:cNvCxnSpPr/>
          <p:nvPr/>
        </p:nvCxnSpPr>
        <p:spPr>
          <a:xfrm>
            <a:off x="4806916" y="1797722"/>
            <a:ext cx="266700"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F87C79D-FCB7-A3FA-3EBF-3A3BA25064B6}"/>
              </a:ext>
            </a:extLst>
          </p:cNvPr>
          <p:cNvCxnSpPr/>
          <p:nvPr/>
        </p:nvCxnSpPr>
        <p:spPr>
          <a:xfrm>
            <a:off x="5853204" y="2757557"/>
            <a:ext cx="266700"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6592743-6C6B-E904-D4CC-1D3491C08460}"/>
              </a:ext>
            </a:extLst>
          </p:cNvPr>
          <p:cNvCxnSpPr/>
          <p:nvPr/>
        </p:nvCxnSpPr>
        <p:spPr>
          <a:xfrm>
            <a:off x="4828194" y="2823579"/>
            <a:ext cx="266700"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3D38BAD-1EAA-8403-3476-3EB6A8F6B113}"/>
              </a:ext>
            </a:extLst>
          </p:cNvPr>
          <p:cNvCxnSpPr>
            <a:cxnSpLocks/>
          </p:cNvCxnSpPr>
          <p:nvPr/>
        </p:nvCxnSpPr>
        <p:spPr>
          <a:xfrm flipV="1">
            <a:off x="4750888" y="2427383"/>
            <a:ext cx="0" cy="261221"/>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FDFD06C-BE61-88DF-01B1-982A9EBE3AEA}"/>
              </a:ext>
            </a:extLst>
          </p:cNvPr>
          <p:cNvCxnSpPr>
            <a:cxnSpLocks/>
          </p:cNvCxnSpPr>
          <p:nvPr/>
        </p:nvCxnSpPr>
        <p:spPr>
          <a:xfrm>
            <a:off x="4666581" y="2837989"/>
            <a:ext cx="0" cy="278825"/>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8414AED-A027-B456-E37A-7722A657D650}"/>
              </a:ext>
            </a:extLst>
          </p:cNvPr>
          <p:cNvCxnSpPr>
            <a:cxnSpLocks/>
          </p:cNvCxnSpPr>
          <p:nvPr/>
        </p:nvCxnSpPr>
        <p:spPr>
          <a:xfrm flipH="1">
            <a:off x="4798450" y="1725724"/>
            <a:ext cx="275167"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1B8817-23F9-5CA1-0018-5963B20D40F0}"/>
              </a:ext>
            </a:extLst>
          </p:cNvPr>
          <p:cNvCxnSpPr>
            <a:cxnSpLocks/>
          </p:cNvCxnSpPr>
          <p:nvPr/>
        </p:nvCxnSpPr>
        <p:spPr>
          <a:xfrm>
            <a:off x="4638201" y="1854200"/>
            <a:ext cx="0" cy="255512"/>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919DC0D-1CBD-168A-CEA3-BC7D0B384799}"/>
              </a:ext>
            </a:extLst>
          </p:cNvPr>
          <p:cNvCxnSpPr>
            <a:cxnSpLocks/>
          </p:cNvCxnSpPr>
          <p:nvPr/>
        </p:nvCxnSpPr>
        <p:spPr>
          <a:xfrm flipH="1">
            <a:off x="4828194" y="2746131"/>
            <a:ext cx="266700" cy="0"/>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59764A-95C1-034F-63D4-960171024BFF}"/>
              </a:ext>
            </a:extLst>
          </p:cNvPr>
          <p:cNvCxnSpPr>
            <a:cxnSpLocks/>
          </p:cNvCxnSpPr>
          <p:nvPr/>
        </p:nvCxnSpPr>
        <p:spPr>
          <a:xfrm flipV="1">
            <a:off x="4747022" y="2837989"/>
            <a:ext cx="0" cy="251613"/>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51F4D7D-09E7-8E9A-BEC8-A59F220B3CD0}"/>
              </a:ext>
            </a:extLst>
          </p:cNvPr>
          <p:cNvCxnSpPr>
            <a:cxnSpLocks/>
          </p:cNvCxnSpPr>
          <p:nvPr/>
        </p:nvCxnSpPr>
        <p:spPr>
          <a:xfrm>
            <a:off x="4670447" y="2427383"/>
            <a:ext cx="0" cy="261181"/>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9F83ACB-D9B2-5DE1-A5A4-E898B91DFEC1}"/>
              </a:ext>
            </a:extLst>
          </p:cNvPr>
          <p:cNvCxnSpPr>
            <a:cxnSpLocks/>
          </p:cNvCxnSpPr>
          <p:nvPr/>
        </p:nvCxnSpPr>
        <p:spPr>
          <a:xfrm flipV="1">
            <a:off x="4716979" y="1834794"/>
            <a:ext cx="0" cy="274918"/>
          </a:xfrm>
          <a:prstGeom prst="straightConnector1">
            <a:avLst/>
          </a:prstGeom>
          <a:ln w="127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0F0BCCB-D02B-B2F4-3019-FC8DC0071667}"/>
              </a:ext>
            </a:extLst>
          </p:cNvPr>
          <p:cNvSpPr txBox="1"/>
          <p:nvPr/>
        </p:nvSpPr>
        <p:spPr>
          <a:xfrm>
            <a:off x="600031" y="1848203"/>
            <a:ext cx="3065244" cy="2875146"/>
          </a:xfrm>
          <a:prstGeom prst="rect">
            <a:avLst/>
          </a:prstGeom>
          <a:noFill/>
        </p:spPr>
        <p:txBody>
          <a:bodyPr wrap="square" lIns="0" tIns="0" rIns="0" bIns="0" rtlCol="0">
            <a:spAutoFit/>
          </a:bodyPr>
          <a:lstStyle/>
          <a:p>
            <a:pPr>
              <a:lnSpc>
                <a:spcPct val="120000"/>
              </a:lnSpc>
              <a:spcBef>
                <a:spcPts val="625"/>
              </a:spcBef>
              <a:buClr>
                <a:schemeClr val="accent1"/>
              </a:buClr>
            </a:pPr>
            <a:endParaRPr lang="en-US" sz="1600" dirty="0"/>
          </a:p>
          <a:p>
            <a:pPr marL="285739" indent="-285739">
              <a:lnSpc>
                <a:spcPct val="120000"/>
              </a:lnSpc>
              <a:spcBef>
                <a:spcPts val="625"/>
              </a:spcBef>
              <a:buClr>
                <a:schemeClr val="accent1"/>
              </a:buClr>
              <a:buFont typeface="Arial" panose="020B0604020202020204" pitchFamily="34" charset="0"/>
              <a:buChar char="•"/>
            </a:pPr>
            <a:r>
              <a:rPr lang="en-US" sz="1600" b="1" dirty="0"/>
              <a:t>Corner Cells</a:t>
            </a:r>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marL="285739" indent="-285739">
              <a:lnSpc>
                <a:spcPct val="120000"/>
              </a:lnSpc>
              <a:spcBef>
                <a:spcPts val="625"/>
              </a:spcBef>
              <a:buClr>
                <a:schemeClr val="accent1"/>
              </a:buClr>
              <a:buFont typeface="Arial" panose="020B0604020202020204" pitchFamily="34" charset="0"/>
              <a:buChar char="•"/>
            </a:pPr>
            <a:r>
              <a:rPr lang="en-US" sz="1600" b="1" dirty="0"/>
              <a:t>Edge Cells</a:t>
            </a:r>
          </a:p>
          <a:p>
            <a:pPr>
              <a:lnSpc>
                <a:spcPct val="120000"/>
              </a:lnSpc>
              <a:spcBef>
                <a:spcPts val="625"/>
              </a:spcBef>
              <a:buClr>
                <a:schemeClr val="accent1"/>
              </a:buClr>
            </a:pPr>
            <a:endParaRPr lang="en-US" sz="1600" dirty="0"/>
          </a:p>
          <a:p>
            <a:pPr>
              <a:lnSpc>
                <a:spcPct val="120000"/>
              </a:lnSpc>
              <a:spcBef>
                <a:spcPts val="625"/>
              </a:spcBef>
              <a:buClr>
                <a:schemeClr val="accent1"/>
              </a:buClr>
            </a:pPr>
            <a:endParaRPr lang="en-US" sz="1600" dirty="0"/>
          </a:p>
          <a:p>
            <a:pPr marL="285739" indent="-285739">
              <a:lnSpc>
                <a:spcPct val="120000"/>
              </a:lnSpc>
              <a:spcBef>
                <a:spcPts val="625"/>
              </a:spcBef>
              <a:buClr>
                <a:schemeClr val="accent1"/>
              </a:buClr>
              <a:buFont typeface="Arial" panose="020B0604020202020204" pitchFamily="34" charset="0"/>
              <a:buChar char="•"/>
            </a:pPr>
            <a:r>
              <a:rPr lang="en-US" sz="1600" b="1" dirty="0"/>
              <a:t>Central Cells</a:t>
            </a:r>
          </a:p>
        </p:txBody>
      </p:sp>
      <p:sp>
        <p:nvSpPr>
          <p:cNvPr id="63" name="TextBox 62">
            <a:extLst>
              <a:ext uri="{FF2B5EF4-FFF2-40B4-BE49-F238E27FC236}">
                <a16:creationId xmlns:a16="http://schemas.microsoft.com/office/drawing/2014/main" id="{0D61818D-B36E-3FB1-031E-2965AA1F7F3B}"/>
              </a:ext>
            </a:extLst>
          </p:cNvPr>
          <p:cNvSpPr txBox="1"/>
          <p:nvPr/>
        </p:nvSpPr>
        <p:spPr>
          <a:xfrm>
            <a:off x="902532" y="2576941"/>
            <a:ext cx="3077197" cy="493277"/>
          </a:xfrm>
          <a:prstGeom prst="rect">
            <a:avLst/>
          </a:prstGeom>
          <a:noFill/>
        </p:spPr>
        <p:txBody>
          <a:bodyPr wrap="square" lIns="0" tIns="0" rIns="0" bIns="0" rtlCol="0">
            <a:spAutoFit/>
          </a:bodyPr>
          <a:lstStyle/>
          <a:p>
            <a:pPr>
              <a:lnSpc>
                <a:spcPct val="120000"/>
              </a:lnSpc>
              <a:spcBef>
                <a:spcPts val="625"/>
              </a:spcBef>
              <a:buClr>
                <a:schemeClr val="accent1"/>
              </a:buClr>
            </a:pPr>
            <a:r>
              <a:rPr lang="en-US" sz="1400" dirty="0"/>
              <a:t>Cells located at the four corners of the compartment.</a:t>
            </a:r>
          </a:p>
        </p:txBody>
      </p:sp>
      <p:sp>
        <p:nvSpPr>
          <p:cNvPr id="64" name="TextBox 63">
            <a:extLst>
              <a:ext uri="{FF2B5EF4-FFF2-40B4-BE49-F238E27FC236}">
                <a16:creationId xmlns:a16="http://schemas.microsoft.com/office/drawing/2014/main" id="{AD04407B-29F5-7AA3-5551-3592DB915BA7}"/>
              </a:ext>
            </a:extLst>
          </p:cNvPr>
          <p:cNvSpPr txBox="1"/>
          <p:nvPr/>
        </p:nvSpPr>
        <p:spPr>
          <a:xfrm>
            <a:off x="902531" y="3759907"/>
            <a:ext cx="3126388" cy="493277"/>
          </a:xfrm>
          <a:prstGeom prst="rect">
            <a:avLst/>
          </a:prstGeom>
          <a:noFill/>
        </p:spPr>
        <p:txBody>
          <a:bodyPr wrap="square" lIns="0" tIns="0" rIns="0" bIns="0" rtlCol="0">
            <a:spAutoFit/>
          </a:bodyPr>
          <a:lstStyle/>
          <a:p>
            <a:pPr>
              <a:lnSpc>
                <a:spcPct val="120000"/>
              </a:lnSpc>
              <a:spcBef>
                <a:spcPts val="625"/>
              </a:spcBef>
              <a:buClr>
                <a:schemeClr val="accent1"/>
              </a:buClr>
            </a:pPr>
            <a:r>
              <a:rPr lang="en-US" sz="1400" dirty="0"/>
              <a:t>Cells situated along the edges of the compartment.</a:t>
            </a:r>
          </a:p>
        </p:txBody>
      </p:sp>
      <p:sp>
        <p:nvSpPr>
          <p:cNvPr id="65" name="TextBox 64">
            <a:extLst>
              <a:ext uri="{FF2B5EF4-FFF2-40B4-BE49-F238E27FC236}">
                <a16:creationId xmlns:a16="http://schemas.microsoft.com/office/drawing/2014/main" id="{1B9C2301-7AC1-E01D-3FD3-9EA37CDD474A}"/>
              </a:ext>
            </a:extLst>
          </p:cNvPr>
          <p:cNvSpPr txBox="1"/>
          <p:nvPr/>
        </p:nvSpPr>
        <p:spPr>
          <a:xfrm>
            <a:off x="902532" y="4783829"/>
            <a:ext cx="3675169" cy="862287"/>
          </a:xfrm>
          <a:prstGeom prst="rect">
            <a:avLst/>
          </a:prstGeom>
          <a:noFill/>
        </p:spPr>
        <p:txBody>
          <a:bodyPr wrap="square" lIns="0" tIns="0" rIns="0" bIns="0" rtlCol="0">
            <a:spAutoFit/>
          </a:bodyPr>
          <a:lstStyle/>
          <a:p>
            <a:pPr>
              <a:lnSpc>
                <a:spcPct val="120000"/>
              </a:lnSpc>
              <a:spcBef>
                <a:spcPts val="625"/>
              </a:spcBef>
              <a:buClr>
                <a:schemeClr val="accent1"/>
              </a:buClr>
            </a:pPr>
            <a:r>
              <a:rPr lang="en-US" sz="1400" dirty="0"/>
              <a:t>Cells positioned in the middle, away from edges and corners.</a:t>
            </a:r>
          </a:p>
          <a:p>
            <a:pPr marL="179381" indent="-179381">
              <a:lnSpc>
                <a:spcPct val="120000"/>
              </a:lnSpc>
              <a:spcBef>
                <a:spcPts val="625"/>
              </a:spcBef>
              <a:buClr>
                <a:schemeClr val="accent1"/>
              </a:buClr>
              <a:buFont typeface="Arial" panose="020B0604020202020204" pitchFamily="34" charset="0"/>
              <a:buChar char="•"/>
            </a:pPr>
            <a:endParaRPr lang="en-US" sz="1600" dirty="0"/>
          </a:p>
        </p:txBody>
      </p:sp>
    </p:spTree>
    <p:extLst>
      <p:ext uri="{BB962C8B-B14F-4D97-AF65-F5344CB8AC3E}">
        <p14:creationId xmlns:p14="http://schemas.microsoft.com/office/powerpoint/2010/main" val="205990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0D4E-C2D3-BF38-ACBF-C857B70E0481}"/>
              </a:ext>
            </a:extLst>
          </p:cNvPr>
          <p:cNvSpPr>
            <a:spLocks noGrp="1"/>
          </p:cNvSpPr>
          <p:nvPr>
            <p:ph type="title"/>
          </p:nvPr>
        </p:nvSpPr>
        <p:spPr>
          <a:xfrm>
            <a:off x="462522" y="413069"/>
            <a:ext cx="6839479" cy="278290"/>
          </a:xfrm>
        </p:spPr>
        <p:txBody>
          <a:bodyPr/>
          <a:lstStyle/>
          <a:p>
            <a:r>
              <a:rPr lang="de-DE" dirty="0"/>
              <a:t>Simulation </a:t>
            </a:r>
            <a:r>
              <a:rPr lang="de-DE" dirty="0" err="1"/>
              <a:t>Results</a:t>
            </a:r>
            <a:endParaRPr lang="en-US" dirty="0"/>
          </a:p>
        </p:txBody>
      </p:sp>
      <p:sp>
        <p:nvSpPr>
          <p:cNvPr id="4" name="Date Placeholder 3">
            <a:extLst>
              <a:ext uri="{FF2B5EF4-FFF2-40B4-BE49-F238E27FC236}">
                <a16:creationId xmlns:a16="http://schemas.microsoft.com/office/drawing/2014/main" id="{7F625B3F-CA11-F3A4-66DB-BE6079DEE2F1}"/>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AD188EBC-4CBA-CA69-AD9F-D2F0C5B22B4B}"/>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D4808C99-CE3D-E127-48EF-83219C6A5E78}"/>
              </a:ext>
            </a:extLst>
          </p:cNvPr>
          <p:cNvSpPr>
            <a:spLocks noGrp="1"/>
          </p:cNvSpPr>
          <p:nvPr>
            <p:ph type="sldNum" sz="quarter" idx="16"/>
          </p:nvPr>
        </p:nvSpPr>
        <p:spPr/>
        <p:txBody>
          <a:bodyPr/>
          <a:lstStyle/>
          <a:p>
            <a:fld id="{9E82CC3C-1DC0-4FDA-9590-6CC506AB67F8}" type="slidenum">
              <a:rPr lang="en-US" smtClean="0"/>
              <a:pPr/>
              <a:t>6</a:t>
            </a:fld>
            <a:endParaRPr lang="en-US" dirty="0"/>
          </a:p>
        </p:txBody>
      </p:sp>
      <p:sp>
        <p:nvSpPr>
          <p:cNvPr id="10" name="TextBox 9">
            <a:extLst>
              <a:ext uri="{FF2B5EF4-FFF2-40B4-BE49-F238E27FC236}">
                <a16:creationId xmlns:a16="http://schemas.microsoft.com/office/drawing/2014/main" id="{5FBE21BD-BD6A-5D39-5420-12948C3C57F2}"/>
              </a:ext>
            </a:extLst>
          </p:cNvPr>
          <p:cNvSpPr txBox="1"/>
          <p:nvPr/>
        </p:nvSpPr>
        <p:spPr>
          <a:xfrm>
            <a:off x="555137" y="1326773"/>
            <a:ext cx="6378268" cy="1385507"/>
          </a:xfrm>
          <a:prstGeom prst="rect">
            <a:avLst/>
          </a:prstGeom>
          <a:noFill/>
        </p:spPr>
        <p:txBody>
          <a:bodyPr wrap="square" lIns="0" tIns="0" rIns="0" bIns="0" rtlCol="0">
            <a:spAutoFit/>
          </a:bodyPr>
          <a:lstStyle/>
          <a:p>
            <a:pPr marL="285750" indent="-285750">
              <a:lnSpc>
                <a:spcPct val="120000"/>
              </a:lnSpc>
              <a:spcBef>
                <a:spcPts val="625"/>
              </a:spcBef>
              <a:buClr>
                <a:schemeClr val="accent1"/>
              </a:buClr>
              <a:buFont typeface="Arial" panose="020B0604020202020204" pitchFamily="34" charset="0"/>
              <a:buChar char="•"/>
            </a:pPr>
            <a:r>
              <a:rPr lang="en-US" sz="1600" b="1" dirty="0"/>
              <a:t>Compartment Size: </a:t>
            </a:r>
            <a:r>
              <a:rPr lang="en-US" sz="1600" dirty="0"/>
              <a:t>100 x 100</a:t>
            </a:r>
          </a:p>
          <a:p>
            <a:pPr marL="285750" indent="-285750">
              <a:lnSpc>
                <a:spcPct val="120000"/>
              </a:lnSpc>
              <a:spcBef>
                <a:spcPts val="625"/>
              </a:spcBef>
              <a:buClr>
                <a:schemeClr val="accent1"/>
              </a:buClr>
              <a:buFont typeface="Arial" panose="020B0604020202020204" pitchFamily="34" charset="0"/>
              <a:buChar char="•"/>
            </a:pPr>
            <a:r>
              <a:rPr lang="en-US" sz="1600" b="1" dirty="0"/>
              <a:t>GFP Production: </a:t>
            </a:r>
            <a:r>
              <a:rPr lang="en-US" sz="1600" dirty="0"/>
              <a:t>First 10 columns on the left</a:t>
            </a:r>
          </a:p>
          <a:p>
            <a:pPr marL="285750" indent="-285750">
              <a:lnSpc>
                <a:spcPct val="120000"/>
              </a:lnSpc>
              <a:spcBef>
                <a:spcPts val="625"/>
              </a:spcBef>
              <a:buClr>
                <a:schemeClr val="accent1"/>
              </a:buClr>
              <a:buFont typeface="Arial" panose="020B0604020202020204" pitchFamily="34" charset="0"/>
              <a:buChar char="•"/>
            </a:pPr>
            <a:r>
              <a:rPr lang="en-US" sz="1600" b="1" dirty="0"/>
              <a:t>GFP Inhibitor Production: </a:t>
            </a:r>
            <a:r>
              <a:rPr lang="en-US" sz="1600" dirty="0"/>
              <a:t>First 10 columns on the right</a:t>
            </a:r>
          </a:p>
          <a:p>
            <a:pPr marL="285750" indent="-285750">
              <a:lnSpc>
                <a:spcPct val="120000"/>
              </a:lnSpc>
              <a:spcBef>
                <a:spcPts val="625"/>
              </a:spcBef>
              <a:buClr>
                <a:schemeClr val="accent1"/>
              </a:buClr>
              <a:buFont typeface="Arial" panose="020B0604020202020204" pitchFamily="34" charset="0"/>
              <a:buChar char="•"/>
            </a:pPr>
            <a:r>
              <a:rPr lang="en-US" sz="1600" b="1" dirty="0"/>
              <a:t>Anchor Production: </a:t>
            </a:r>
            <a:r>
              <a:rPr lang="en-US" sz="1600" dirty="0"/>
              <a:t>None</a:t>
            </a:r>
          </a:p>
        </p:txBody>
      </p:sp>
      <p:graphicFrame>
        <p:nvGraphicFramePr>
          <p:cNvPr id="13" name="Table 12">
            <a:extLst>
              <a:ext uri="{FF2B5EF4-FFF2-40B4-BE49-F238E27FC236}">
                <a16:creationId xmlns:a16="http://schemas.microsoft.com/office/drawing/2014/main" id="{E3B7D193-773D-1F09-4EFA-EB8D9229EE77}"/>
              </a:ext>
            </a:extLst>
          </p:cNvPr>
          <p:cNvGraphicFramePr>
            <a:graphicFrameLocks noGrp="1"/>
          </p:cNvGraphicFramePr>
          <p:nvPr>
            <p:extLst>
              <p:ext uri="{D42A27DB-BD31-4B8C-83A1-F6EECF244321}">
                <p14:modId xmlns:p14="http://schemas.microsoft.com/office/powerpoint/2010/main" val="2402171255"/>
              </p:ext>
            </p:extLst>
          </p:nvPr>
        </p:nvGraphicFramePr>
        <p:xfrm>
          <a:off x="5073082" y="3080663"/>
          <a:ext cx="1926053" cy="1723835"/>
        </p:xfrm>
        <a:graphic>
          <a:graphicData uri="http://schemas.openxmlformats.org/drawingml/2006/table">
            <a:tbl>
              <a:tblPr firstRow="1" bandRow="1">
                <a:tableStyleId>{5C22544A-7EE6-4342-B048-85BDC9FD1C3A}</a:tableStyleId>
              </a:tblPr>
              <a:tblGrid>
                <a:gridCol w="387368">
                  <a:extLst>
                    <a:ext uri="{9D8B030D-6E8A-4147-A177-3AD203B41FA5}">
                      <a16:colId xmlns:a16="http://schemas.microsoft.com/office/drawing/2014/main" val="3875153783"/>
                    </a:ext>
                  </a:extLst>
                </a:gridCol>
                <a:gridCol w="384671">
                  <a:extLst>
                    <a:ext uri="{9D8B030D-6E8A-4147-A177-3AD203B41FA5}">
                      <a16:colId xmlns:a16="http://schemas.microsoft.com/office/drawing/2014/main" val="3474706514"/>
                    </a:ext>
                  </a:extLst>
                </a:gridCol>
                <a:gridCol w="384671">
                  <a:extLst>
                    <a:ext uri="{9D8B030D-6E8A-4147-A177-3AD203B41FA5}">
                      <a16:colId xmlns:a16="http://schemas.microsoft.com/office/drawing/2014/main" val="2137900209"/>
                    </a:ext>
                  </a:extLst>
                </a:gridCol>
                <a:gridCol w="385948">
                  <a:extLst>
                    <a:ext uri="{9D8B030D-6E8A-4147-A177-3AD203B41FA5}">
                      <a16:colId xmlns:a16="http://schemas.microsoft.com/office/drawing/2014/main" val="462395256"/>
                    </a:ext>
                  </a:extLst>
                </a:gridCol>
                <a:gridCol w="383395">
                  <a:extLst>
                    <a:ext uri="{9D8B030D-6E8A-4147-A177-3AD203B41FA5}">
                      <a16:colId xmlns:a16="http://schemas.microsoft.com/office/drawing/2014/main" val="589824121"/>
                    </a:ext>
                  </a:extLst>
                </a:gridCol>
              </a:tblGrid>
              <a:tr h="344767">
                <a:tc>
                  <a:txBody>
                    <a:bodyPr/>
                    <a:lstStyle/>
                    <a:p>
                      <a:endParaRPr lang="en-US" sz="13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052740"/>
                  </a:ext>
                </a:extLst>
              </a:tr>
              <a:tr h="344767">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0375197"/>
                  </a:ext>
                </a:extLst>
              </a:tr>
              <a:tr h="344767">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048601"/>
                  </a:ext>
                </a:extLst>
              </a:tr>
              <a:tr h="344767">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8295119"/>
                  </a:ext>
                </a:extLst>
              </a:tr>
              <a:tr h="344767">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761476"/>
                  </a:ext>
                </a:extLst>
              </a:tr>
            </a:tbl>
          </a:graphicData>
        </a:graphic>
      </p:graphicFrame>
      <p:graphicFrame>
        <p:nvGraphicFramePr>
          <p:cNvPr id="14" name="Table 13">
            <a:extLst>
              <a:ext uri="{FF2B5EF4-FFF2-40B4-BE49-F238E27FC236}">
                <a16:creationId xmlns:a16="http://schemas.microsoft.com/office/drawing/2014/main" id="{53C0C391-D86D-0CE0-6BE0-4FAB92D9DD73}"/>
              </a:ext>
            </a:extLst>
          </p:cNvPr>
          <p:cNvGraphicFramePr>
            <a:graphicFrameLocks noGrp="1"/>
          </p:cNvGraphicFramePr>
          <p:nvPr>
            <p:extLst>
              <p:ext uri="{D42A27DB-BD31-4B8C-83A1-F6EECF244321}">
                <p14:modId xmlns:p14="http://schemas.microsoft.com/office/powerpoint/2010/main" val="190241087"/>
              </p:ext>
            </p:extLst>
          </p:nvPr>
        </p:nvGraphicFramePr>
        <p:xfrm>
          <a:off x="2846974" y="3080664"/>
          <a:ext cx="1926053" cy="1723835"/>
        </p:xfrm>
        <a:graphic>
          <a:graphicData uri="http://schemas.openxmlformats.org/drawingml/2006/table">
            <a:tbl>
              <a:tblPr firstRow="1" bandRow="1">
                <a:tableStyleId>{5C22544A-7EE6-4342-B048-85BDC9FD1C3A}</a:tableStyleId>
              </a:tblPr>
              <a:tblGrid>
                <a:gridCol w="387368">
                  <a:extLst>
                    <a:ext uri="{9D8B030D-6E8A-4147-A177-3AD203B41FA5}">
                      <a16:colId xmlns:a16="http://schemas.microsoft.com/office/drawing/2014/main" val="3875153783"/>
                    </a:ext>
                  </a:extLst>
                </a:gridCol>
                <a:gridCol w="384671">
                  <a:extLst>
                    <a:ext uri="{9D8B030D-6E8A-4147-A177-3AD203B41FA5}">
                      <a16:colId xmlns:a16="http://schemas.microsoft.com/office/drawing/2014/main" val="3474706514"/>
                    </a:ext>
                  </a:extLst>
                </a:gridCol>
                <a:gridCol w="384671">
                  <a:extLst>
                    <a:ext uri="{9D8B030D-6E8A-4147-A177-3AD203B41FA5}">
                      <a16:colId xmlns:a16="http://schemas.microsoft.com/office/drawing/2014/main" val="2137900209"/>
                    </a:ext>
                  </a:extLst>
                </a:gridCol>
                <a:gridCol w="385948">
                  <a:extLst>
                    <a:ext uri="{9D8B030D-6E8A-4147-A177-3AD203B41FA5}">
                      <a16:colId xmlns:a16="http://schemas.microsoft.com/office/drawing/2014/main" val="462395256"/>
                    </a:ext>
                  </a:extLst>
                </a:gridCol>
                <a:gridCol w="383395">
                  <a:extLst>
                    <a:ext uri="{9D8B030D-6E8A-4147-A177-3AD203B41FA5}">
                      <a16:colId xmlns:a16="http://schemas.microsoft.com/office/drawing/2014/main" val="589824121"/>
                    </a:ext>
                  </a:extLst>
                </a:gridCol>
              </a:tblGrid>
              <a:tr h="344767">
                <a:tc>
                  <a:txBody>
                    <a:bodyPr/>
                    <a:lstStyle/>
                    <a:p>
                      <a:endParaRPr lang="en-US" sz="1300"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052740"/>
                  </a:ext>
                </a:extLst>
              </a:tr>
              <a:tr h="344767">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0375197"/>
                  </a:ext>
                </a:extLst>
              </a:tr>
              <a:tr h="344767">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048601"/>
                  </a:ext>
                </a:extLst>
              </a:tr>
              <a:tr h="344767">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8295119"/>
                  </a:ext>
                </a:extLst>
              </a:tr>
              <a:tr h="344767">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761476"/>
                  </a:ext>
                </a:extLst>
              </a:tr>
            </a:tbl>
          </a:graphicData>
        </a:graphic>
      </p:graphicFrame>
      <p:graphicFrame>
        <p:nvGraphicFramePr>
          <p:cNvPr id="15" name="Table 14">
            <a:extLst>
              <a:ext uri="{FF2B5EF4-FFF2-40B4-BE49-F238E27FC236}">
                <a16:creationId xmlns:a16="http://schemas.microsoft.com/office/drawing/2014/main" id="{A7C81059-60A8-49DC-A3BB-CE22588F61E2}"/>
              </a:ext>
            </a:extLst>
          </p:cNvPr>
          <p:cNvGraphicFramePr>
            <a:graphicFrameLocks noGrp="1"/>
          </p:cNvGraphicFramePr>
          <p:nvPr>
            <p:extLst>
              <p:ext uri="{D42A27DB-BD31-4B8C-83A1-F6EECF244321}">
                <p14:modId xmlns:p14="http://schemas.microsoft.com/office/powerpoint/2010/main" val="3431830962"/>
              </p:ext>
            </p:extLst>
          </p:nvPr>
        </p:nvGraphicFramePr>
        <p:xfrm>
          <a:off x="620866" y="3080666"/>
          <a:ext cx="1931720" cy="1723835"/>
        </p:xfrm>
        <a:graphic>
          <a:graphicData uri="http://schemas.openxmlformats.org/drawingml/2006/table">
            <a:tbl>
              <a:tblPr firstRow="1" bandRow="1">
                <a:tableStyleId>{5C22544A-7EE6-4342-B048-85BDC9FD1C3A}</a:tableStyleId>
              </a:tblPr>
              <a:tblGrid>
                <a:gridCol w="381694">
                  <a:extLst>
                    <a:ext uri="{9D8B030D-6E8A-4147-A177-3AD203B41FA5}">
                      <a16:colId xmlns:a16="http://schemas.microsoft.com/office/drawing/2014/main" val="3875153783"/>
                    </a:ext>
                  </a:extLst>
                </a:gridCol>
                <a:gridCol w="387506">
                  <a:extLst>
                    <a:ext uri="{9D8B030D-6E8A-4147-A177-3AD203B41FA5}">
                      <a16:colId xmlns:a16="http://schemas.microsoft.com/office/drawing/2014/main" val="3474706514"/>
                    </a:ext>
                  </a:extLst>
                </a:gridCol>
                <a:gridCol w="387506">
                  <a:extLst>
                    <a:ext uri="{9D8B030D-6E8A-4147-A177-3AD203B41FA5}">
                      <a16:colId xmlns:a16="http://schemas.microsoft.com/office/drawing/2014/main" val="2137900209"/>
                    </a:ext>
                  </a:extLst>
                </a:gridCol>
                <a:gridCol w="388793">
                  <a:extLst>
                    <a:ext uri="{9D8B030D-6E8A-4147-A177-3AD203B41FA5}">
                      <a16:colId xmlns:a16="http://schemas.microsoft.com/office/drawing/2014/main" val="462395256"/>
                    </a:ext>
                  </a:extLst>
                </a:gridCol>
                <a:gridCol w="386221">
                  <a:extLst>
                    <a:ext uri="{9D8B030D-6E8A-4147-A177-3AD203B41FA5}">
                      <a16:colId xmlns:a16="http://schemas.microsoft.com/office/drawing/2014/main" val="589824121"/>
                    </a:ext>
                  </a:extLst>
                </a:gridCol>
              </a:tblGrid>
              <a:tr h="344767">
                <a:tc>
                  <a:txBody>
                    <a:bodyPr/>
                    <a:lstStyle/>
                    <a:p>
                      <a:endParaRPr lang="en-US" sz="13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5052740"/>
                  </a:ext>
                </a:extLst>
              </a:tr>
              <a:tr h="344767">
                <a:tc>
                  <a:txBody>
                    <a:bodyPr/>
                    <a:lstStyle/>
                    <a:p>
                      <a:endParaRPr lang="en-US" sz="13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0375197"/>
                  </a:ext>
                </a:extLst>
              </a:tr>
              <a:tr h="344767">
                <a:tc>
                  <a:txBody>
                    <a:bodyPr/>
                    <a:lstStyle/>
                    <a:p>
                      <a:endParaRPr lang="en-US" sz="13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048601"/>
                  </a:ext>
                </a:extLst>
              </a:tr>
              <a:tr h="344767">
                <a:tc>
                  <a:txBody>
                    <a:bodyPr/>
                    <a:lstStyle/>
                    <a:p>
                      <a:endParaRPr lang="en-US" sz="13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8295119"/>
                  </a:ext>
                </a:extLst>
              </a:tr>
              <a:tr h="344767">
                <a:tc>
                  <a:txBody>
                    <a:bodyPr/>
                    <a:lstStyle/>
                    <a:p>
                      <a:endParaRPr lang="en-US" sz="13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3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7761476"/>
                  </a:ext>
                </a:extLst>
              </a:tr>
            </a:tbl>
          </a:graphicData>
        </a:graphic>
      </p:graphicFrame>
      <p:sp>
        <p:nvSpPr>
          <p:cNvPr id="16" name="Flowchart: Alternate Process 15">
            <a:extLst>
              <a:ext uri="{FF2B5EF4-FFF2-40B4-BE49-F238E27FC236}">
                <a16:creationId xmlns:a16="http://schemas.microsoft.com/office/drawing/2014/main" id="{0891F263-FDFA-2997-310E-F1401CED518B}"/>
              </a:ext>
            </a:extLst>
          </p:cNvPr>
          <p:cNvSpPr/>
          <p:nvPr/>
        </p:nvSpPr>
        <p:spPr>
          <a:xfrm>
            <a:off x="657379" y="4480283"/>
            <a:ext cx="292874" cy="297402"/>
          </a:xfrm>
          <a:prstGeom prst="flowChartAlternateProces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Flowchart: Alternate Process 16">
            <a:extLst>
              <a:ext uri="{FF2B5EF4-FFF2-40B4-BE49-F238E27FC236}">
                <a16:creationId xmlns:a16="http://schemas.microsoft.com/office/drawing/2014/main" id="{F1737968-3453-969F-59C7-DEA11902173D}"/>
              </a:ext>
            </a:extLst>
          </p:cNvPr>
          <p:cNvSpPr/>
          <p:nvPr/>
        </p:nvSpPr>
        <p:spPr>
          <a:xfrm>
            <a:off x="657379" y="4139518"/>
            <a:ext cx="292874" cy="297402"/>
          </a:xfrm>
          <a:prstGeom prst="flowChartAlternateProces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lowchart: Alternate Process 17">
            <a:extLst>
              <a:ext uri="{FF2B5EF4-FFF2-40B4-BE49-F238E27FC236}">
                <a16:creationId xmlns:a16="http://schemas.microsoft.com/office/drawing/2014/main" id="{ADDCFEA6-1B1F-4993-7457-765F1DADF3AA}"/>
              </a:ext>
            </a:extLst>
          </p:cNvPr>
          <p:cNvSpPr/>
          <p:nvPr/>
        </p:nvSpPr>
        <p:spPr>
          <a:xfrm>
            <a:off x="658966" y="3793879"/>
            <a:ext cx="292874" cy="297402"/>
          </a:xfrm>
          <a:prstGeom prst="flowChartAlternateProces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Flowchart: Alternate Process 18">
            <a:extLst>
              <a:ext uri="{FF2B5EF4-FFF2-40B4-BE49-F238E27FC236}">
                <a16:creationId xmlns:a16="http://schemas.microsoft.com/office/drawing/2014/main" id="{4C633648-18F7-643D-C041-4F332CEA0953}"/>
              </a:ext>
            </a:extLst>
          </p:cNvPr>
          <p:cNvSpPr/>
          <p:nvPr/>
        </p:nvSpPr>
        <p:spPr>
          <a:xfrm>
            <a:off x="658966" y="3448240"/>
            <a:ext cx="292874" cy="297402"/>
          </a:xfrm>
          <a:prstGeom prst="flowChartAlternateProces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Flowchart: Alternate Process 19">
            <a:extLst>
              <a:ext uri="{FF2B5EF4-FFF2-40B4-BE49-F238E27FC236}">
                <a16:creationId xmlns:a16="http://schemas.microsoft.com/office/drawing/2014/main" id="{A8108736-AD4A-D0D7-4042-23BB82F8074D}"/>
              </a:ext>
            </a:extLst>
          </p:cNvPr>
          <p:cNvSpPr/>
          <p:nvPr/>
        </p:nvSpPr>
        <p:spPr>
          <a:xfrm>
            <a:off x="658966" y="3107475"/>
            <a:ext cx="292874" cy="297402"/>
          </a:xfrm>
          <a:prstGeom prst="flowChartAlternateProces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Flowchart: Alternate Process 20">
            <a:extLst>
              <a:ext uri="{FF2B5EF4-FFF2-40B4-BE49-F238E27FC236}">
                <a16:creationId xmlns:a16="http://schemas.microsoft.com/office/drawing/2014/main" id="{3AEBDE20-A703-E11C-FF6F-D86D7AA69FAE}"/>
              </a:ext>
            </a:extLst>
          </p:cNvPr>
          <p:cNvSpPr/>
          <p:nvPr/>
        </p:nvSpPr>
        <p:spPr>
          <a:xfrm>
            <a:off x="3661259" y="3107475"/>
            <a:ext cx="292874" cy="297402"/>
          </a:xfrm>
          <a:prstGeom prst="flowChartAlternateProcess">
            <a:avLst/>
          </a:prstGeom>
          <a:solidFill>
            <a:srgbClr val="0399AD"/>
          </a:solidFill>
          <a:ln>
            <a:solidFill>
              <a:srgbClr val="02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Flowchart: Alternate Process 21">
            <a:extLst>
              <a:ext uri="{FF2B5EF4-FFF2-40B4-BE49-F238E27FC236}">
                <a16:creationId xmlns:a16="http://schemas.microsoft.com/office/drawing/2014/main" id="{C30D925F-06AD-049B-54F5-42E6C384EDFE}"/>
              </a:ext>
            </a:extLst>
          </p:cNvPr>
          <p:cNvSpPr/>
          <p:nvPr/>
        </p:nvSpPr>
        <p:spPr>
          <a:xfrm>
            <a:off x="6668161" y="3107475"/>
            <a:ext cx="292874" cy="297402"/>
          </a:xfrm>
          <a:prstGeom prst="flowChartAlternate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Flowchart: Alternate Process 22">
            <a:extLst>
              <a:ext uri="{FF2B5EF4-FFF2-40B4-BE49-F238E27FC236}">
                <a16:creationId xmlns:a16="http://schemas.microsoft.com/office/drawing/2014/main" id="{0A7B0401-6B30-031C-D812-025F28873500}"/>
              </a:ext>
            </a:extLst>
          </p:cNvPr>
          <p:cNvSpPr/>
          <p:nvPr/>
        </p:nvSpPr>
        <p:spPr>
          <a:xfrm>
            <a:off x="6668161" y="4478141"/>
            <a:ext cx="292874" cy="297402"/>
          </a:xfrm>
          <a:prstGeom prst="flowChartAlternate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 name="Flowchart: Alternate Process 23">
            <a:extLst>
              <a:ext uri="{FF2B5EF4-FFF2-40B4-BE49-F238E27FC236}">
                <a16:creationId xmlns:a16="http://schemas.microsoft.com/office/drawing/2014/main" id="{057B3CF2-5DA6-1AF6-6330-048716F38A64}"/>
              </a:ext>
            </a:extLst>
          </p:cNvPr>
          <p:cNvSpPr/>
          <p:nvPr/>
        </p:nvSpPr>
        <p:spPr>
          <a:xfrm>
            <a:off x="6668161" y="4140845"/>
            <a:ext cx="292874" cy="297402"/>
          </a:xfrm>
          <a:prstGeom prst="flowChartAlternate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5" name="Flowchart: Alternate Process 24">
            <a:extLst>
              <a:ext uri="{FF2B5EF4-FFF2-40B4-BE49-F238E27FC236}">
                <a16:creationId xmlns:a16="http://schemas.microsoft.com/office/drawing/2014/main" id="{3E0D36DE-8608-0ED9-14D2-39CCBBACA95B}"/>
              </a:ext>
            </a:extLst>
          </p:cNvPr>
          <p:cNvSpPr/>
          <p:nvPr/>
        </p:nvSpPr>
        <p:spPr>
          <a:xfrm>
            <a:off x="6668161" y="3798417"/>
            <a:ext cx="292874" cy="297402"/>
          </a:xfrm>
          <a:prstGeom prst="flowChartAlternate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Flowchart: Alternate Process 25">
            <a:extLst>
              <a:ext uri="{FF2B5EF4-FFF2-40B4-BE49-F238E27FC236}">
                <a16:creationId xmlns:a16="http://schemas.microsoft.com/office/drawing/2014/main" id="{048BBECA-2D38-4213-DFF5-1DC25596B471}"/>
              </a:ext>
            </a:extLst>
          </p:cNvPr>
          <p:cNvSpPr/>
          <p:nvPr/>
        </p:nvSpPr>
        <p:spPr>
          <a:xfrm>
            <a:off x="6668161" y="3445763"/>
            <a:ext cx="292874" cy="297402"/>
          </a:xfrm>
          <a:prstGeom prst="flowChartAlternate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7" name="Flowchart: Alternate Process 26">
            <a:extLst>
              <a:ext uri="{FF2B5EF4-FFF2-40B4-BE49-F238E27FC236}">
                <a16:creationId xmlns:a16="http://schemas.microsoft.com/office/drawing/2014/main" id="{5D47FB0C-FC0E-E52F-EF40-82D77A03AE8F}"/>
              </a:ext>
            </a:extLst>
          </p:cNvPr>
          <p:cNvSpPr/>
          <p:nvPr/>
        </p:nvSpPr>
        <p:spPr>
          <a:xfrm>
            <a:off x="3661259" y="4478141"/>
            <a:ext cx="292874" cy="297402"/>
          </a:xfrm>
          <a:prstGeom prst="flowChartAlternateProcess">
            <a:avLst/>
          </a:prstGeom>
          <a:solidFill>
            <a:srgbClr val="0399AD"/>
          </a:solidFill>
          <a:ln>
            <a:solidFill>
              <a:srgbClr val="02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Flowchart: Alternate Process 27">
            <a:extLst>
              <a:ext uri="{FF2B5EF4-FFF2-40B4-BE49-F238E27FC236}">
                <a16:creationId xmlns:a16="http://schemas.microsoft.com/office/drawing/2014/main" id="{1C379C52-541C-9A2A-2ABB-D9BBFEBE33E6}"/>
              </a:ext>
            </a:extLst>
          </p:cNvPr>
          <p:cNvSpPr/>
          <p:nvPr/>
        </p:nvSpPr>
        <p:spPr>
          <a:xfrm>
            <a:off x="3661259" y="4135898"/>
            <a:ext cx="292874" cy="297402"/>
          </a:xfrm>
          <a:prstGeom prst="flowChartAlternateProcess">
            <a:avLst/>
          </a:prstGeom>
          <a:solidFill>
            <a:srgbClr val="0399AD"/>
          </a:solidFill>
          <a:ln>
            <a:solidFill>
              <a:srgbClr val="02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Flowchart: Alternate Process 28">
            <a:extLst>
              <a:ext uri="{FF2B5EF4-FFF2-40B4-BE49-F238E27FC236}">
                <a16:creationId xmlns:a16="http://schemas.microsoft.com/office/drawing/2014/main" id="{FB70586F-14EF-F209-0ED3-A5780A1BECCA}"/>
              </a:ext>
            </a:extLst>
          </p:cNvPr>
          <p:cNvSpPr/>
          <p:nvPr/>
        </p:nvSpPr>
        <p:spPr>
          <a:xfrm>
            <a:off x="3661259" y="3793655"/>
            <a:ext cx="292874" cy="297402"/>
          </a:xfrm>
          <a:prstGeom prst="flowChartAlternateProcess">
            <a:avLst/>
          </a:prstGeom>
          <a:solidFill>
            <a:srgbClr val="0399AD"/>
          </a:solidFill>
          <a:ln>
            <a:solidFill>
              <a:srgbClr val="02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Flowchart: Alternate Process 29">
            <a:extLst>
              <a:ext uri="{FF2B5EF4-FFF2-40B4-BE49-F238E27FC236}">
                <a16:creationId xmlns:a16="http://schemas.microsoft.com/office/drawing/2014/main" id="{C2F8C882-0EDE-F2F5-A7CF-AE7D23F1874D}"/>
              </a:ext>
            </a:extLst>
          </p:cNvPr>
          <p:cNvSpPr/>
          <p:nvPr/>
        </p:nvSpPr>
        <p:spPr>
          <a:xfrm>
            <a:off x="3661259" y="3450565"/>
            <a:ext cx="292874" cy="297402"/>
          </a:xfrm>
          <a:prstGeom prst="flowChartAlternateProcess">
            <a:avLst/>
          </a:prstGeom>
          <a:solidFill>
            <a:srgbClr val="0399AD"/>
          </a:solidFill>
          <a:ln>
            <a:solidFill>
              <a:srgbClr val="029A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TextBox 30">
            <a:extLst>
              <a:ext uri="{FF2B5EF4-FFF2-40B4-BE49-F238E27FC236}">
                <a16:creationId xmlns:a16="http://schemas.microsoft.com/office/drawing/2014/main" id="{82DDE1CC-B2BE-C17C-CA45-16E7474427BD}"/>
              </a:ext>
            </a:extLst>
          </p:cNvPr>
          <p:cNvSpPr txBox="1"/>
          <p:nvPr/>
        </p:nvSpPr>
        <p:spPr>
          <a:xfrm>
            <a:off x="1300999" y="2839826"/>
            <a:ext cx="6378268" cy="176074"/>
          </a:xfrm>
          <a:prstGeom prst="rect">
            <a:avLst/>
          </a:prstGeom>
          <a:noFill/>
        </p:spPr>
        <p:txBody>
          <a:bodyPr wrap="square" lIns="0" tIns="0" rIns="0" bIns="0" rtlCol="0">
            <a:spAutoFit/>
          </a:bodyPr>
          <a:lstStyle/>
          <a:p>
            <a:pPr>
              <a:lnSpc>
                <a:spcPct val="120000"/>
              </a:lnSpc>
              <a:spcBef>
                <a:spcPts val="625"/>
              </a:spcBef>
              <a:buClr>
                <a:schemeClr val="accent1"/>
              </a:buClr>
            </a:pPr>
            <a:r>
              <a:rPr lang="de-DE" sz="1050" b="1" dirty="0"/>
              <a:t>Free GFP                                         Inhibitor-GFP                                    Free Inhibitor</a:t>
            </a:r>
            <a:endParaRPr lang="en-US" sz="1050" b="1" dirty="0"/>
          </a:p>
        </p:txBody>
      </p:sp>
      <p:sp>
        <p:nvSpPr>
          <p:cNvPr id="3" name="TextBox 2">
            <a:extLst>
              <a:ext uri="{FF2B5EF4-FFF2-40B4-BE49-F238E27FC236}">
                <a16:creationId xmlns:a16="http://schemas.microsoft.com/office/drawing/2014/main" id="{3420DDEA-940C-D3B6-FC8B-BB17DFF4168D}"/>
              </a:ext>
            </a:extLst>
          </p:cNvPr>
          <p:cNvSpPr txBox="1"/>
          <p:nvPr/>
        </p:nvSpPr>
        <p:spPr>
          <a:xfrm>
            <a:off x="462522" y="883946"/>
            <a:ext cx="5359804" cy="268279"/>
          </a:xfrm>
          <a:prstGeom prst="rect">
            <a:avLst/>
          </a:prstGeom>
          <a:noFill/>
        </p:spPr>
        <p:txBody>
          <a:bodyPr wrap="square" lIns="0" tIns="0" rIns="0" bIns="0" rtlCol="0">
            <a:spAutoFit/>
          </a:bodyPr>
          <a:lstStyle/>
          <a:p>
            <a:pPr>
              <a:lnSpc>
                <a:spcPct val="120000"/>
              </a:lnSpc>
              <a:spcBef>
                <a:spcPts val="625"/>
              </a:spcBef>
              <a:buClr>
                <a:schemeClr val="accent1"/>
              </a:buClr>
            </a:pPr>
            <a:r>
              <a:rPr lang="en-US" sz="1600" b="1" dirty="0"/>
              <a:t>Using ODEs to Simulate the System</a:t>
            </a:r>
          </a:p>
        </p:txBody>
      </p:sp>
    </p:spTree>
    <p:extLst>
      <p:ext uri="{BB962C8B-B14F-4D97-AF65-F5344CB8AC3E}">
        <p14:creationId xmlns:p14="http://schemas.microsoft.com/office/powerpoint/2010/main" val="176432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4EC30-14EE-1839-EB92-41584CFEAEC0}"/>
              </a:ext>
            </a:extLst>
          </p:cNvPr>
          <p:cNvSpPr>
            <a:spLocks noGrp="1"/>
          </p:cNvSpPr>
          <p:nvPr>
            <p:ph type="dt" sz="half" idx="10"/>
          </p:nvPr>
        </p:nvSpPr>
        <p:spPr/>
        <p:txBody>
          <a:bodyPr/>
          <a:lstStyle/>
          <a:p>
            <a:r>
              <a:rPr lang="en-US"/>
              <a:t>09.07.2024</a:t>
            </a:r>
            <a:endParaRPr lang="de-DE" dirty="0"/>
          </a:p>
        </p:txBody>
      </p:sp>
      <p:sp>
        <p:nvSpPr>
          <p:cNvPr id="3" name="Footer Placeholder 2">
            <a:extLst>
              <a:ext uri="{FF2B5EF4-FFF2-40B4-BE49-F238E27FC236}">
                <a16:creationId xmlns:a16="http://schemas.microsoft.com/office/drawing/2014/main" id="{44E31FA9-7EED-D93E-2F8A-2B34FA566533}"/>
              </a:ext>
            </a:extLst>
          </p:cNvPr>
          <p:cNvSpPr>
            <a:spLocks noGrp="1"/>
          </p:cNvSpPr>
          <p:nvPr>
            <p:ph type="ftr" sz="quarter" idx="11"/>
          </p:nvPr>
        </p:nvSpPr>
        <p:spPr/>
        <p:txBody>
          <a:bodyPr/>
          <a:lstStyle/>
          <a:p>
            <a:r>
              <a:rPr lang="en-US"/>
              <a:t>university of Stuttgart</a:t>
            </a:r>
            <a:endParaRPr lang="en-US" dirty="0"/>
          </a:p>
        </p:txBody>
      </p:sp>
      <p:sp>
        <p:nvSpPr>
          <p:cNvPr id="4" name="Slide Number Placeholder 3">
            <a:extLst>
              <a:ext uri="{FF2B5EF4-FFF2-40B4-BE49-F238E27FC236}">
                <a16:creationId xmlns:a16="http://schemas.microsoft.com/office/drawing/2014/main" id="{A3FF179D-54AD-FD27-7094-7246E3893241}"/>
              </a:ext>
            </a:extLst>
          </p:cNvPr>
          <p:cNvSpPr>
            <a:spLocks noGrp="1"/>
          </p:cNvSpPr>
          <p:nvPr>
            <p:ph type="sldNum" sz="quarter" idx="12"/>
          </p:nvPr>
        </p:nvSpPr>
        <p:spPr/>
        <p:txBody>
          <a:bodyPr/>
          <a:lstStyle/>
          <a:p>
            <a:fld id="{9E82CC3C-1DC0-4FDA-9590-6CC506AB67F8}" type="slidenum">
              <a:rPr lang="en-US" smtClean="0"/>
              <a:pPr/>
              <a:t>7</a:t>
            </a:fld>
            <a:endParaRPr lang="en-US" dirty="0"/>
          </a:p>
        </p:txBody>
      </p:sp>
      <p:pic>
        <p:nvPicPr>
          <p:cNvPr id="5" name="hm1">
            <a:hlinkClick r:id="" action="ppaction://media"/>
            <a:extLst>
              <a:ext uri="{FF2B5EF4-FFF2-40B4-BE49-F238E27FC236}">
                <a16:creationId xmlns:a16="http://schemas.microsoft.com/office/drawing/2014/main" id="{F5853E72-C85D-B383-FC4C-DCD8AF280BE7}"/>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800570"/>
            <a:ext cx="7568711" cy="2522904"/>
          </a:xfrm>
          <a:prstGeom prst="rect">
            <a:avLst/>
          </a:prstGeom>
        </p:spPr>
      </p:pic>
      <p:sp>
        <p:nvSpPr>
          <p:cNvPr id="6" name="TextBox 5">
            <a:extLst>
              <a:ext uri="{FF2B5EF4-FFF2-40B4-BE49-F238E27FC236}">
                <a16:creationId xmlns:a16="http://schemas.microsoft.com/office/drawing/2014/main" id="{5F948A88-B363-5762-CE51-A1A254418280}"/>
              </a:ext>
            </a:extLst>
          </p:cNvPr>
          <p:cNvSpPr txBox="1"/>
          <p:nvPr/>
        </p:nvSpPr>
        <p:spPr>
          <a:xfrm>
            <a:off x="510808" y="4124903"/>
            <a:ext cx="4587631" cy="942309"/>
          </a:xfrm>
          <a:prstGeom prst="rect">
            <a:avLst/>
          </a:prstGeom>
          <a:noFill/>
        </p:spPr>
        <p:txBody>
          <a:bodyPr wrap="square" lIns="0" tIns="0" rIns="0" bIns="0" rtlCol="0">
            <a:spAutoFit/>
          </a:bodyPr>
          <a:lstStyle/>
          <a:p>
            <a:pPr>
              <a:lnSpc>
                <a:spcPct val="120000"/>
              </a:lnSpc>
              <a:spcBef>
                <a:spcPts val="625"/>
              </a:spcBef>
              <a:buClr>
                <a:schemeClr val="accent1"/>
              </a:buClr>
            </a:pPr>
            <a:r>
              <a:rPr lang="de-DE" sz="800" dirty="0" err="1"/>
              <a:t>Number</a:t>
            </a:r>
            <a:r>
              <a:rPr lang="de-DE" sz="800" dirty="0"/>
              <a:t> </a:t>
            </a:r>
            <a:r>
              <a:rPr lang="de-DE" sz="800" dirty="0" err="1"/>
              <a:t>of</a:t>
            </a:r>
            <a:r>
              <a:rPr lang="de-DE" sz="800" dirty="0"/>
              <a:t> </a:t>
            </a:r>
            <a:r>
              <a:rPr lang="de-DE" sz="800" dirty="0" err="1"/>
              <a:t>iterations</a:t>
            </a:r>
            <a:r>
              <a:rPr lang="de-DE" sz="800" dirty="0"/>
              <a:t> = </a:t>
            </a:r>
            <a:r>
              <a:rPr lang="de-DE" sz="800" dirty="0">
                <a:solidFill>
                  <a:srgbClr val="0399AD"/>
                </a:solidFill>
              </a:rPr>
              <a:t>2500</a:t>
            </a:r>
          </a:p>
          <a:p>
            <a:pPr>
              <a:lnSpc>
                <a:spcPct val="120000"/>
              </a:lnSpc>
              <a:spcBef>
                <a:spcPts val="625"/>
              </a:spcBef>
              <a:buClr>
                <a:schemeClr val="accent1"/>
              </a:buClr>
            </a:pPr>
            <a:r>
              <a:rPr lang="de-DE" sz="800" dirty="0" err="1"/>
              <a:t>Number</a:t>
            </a:r>
            <a:r>
              <a:rPr lang="de-DE" sz="800" dirty="0"/>
              <a:t> </a:t>
            </a:r>
            <a:r>
              <a:rPr lang="de-DE" sz="800" dirty="0" err="1"/>
              <a:t>of</a:t>
            </a:r>
            <a:r>
              <a:rPr lang="de-DE" sz="800" dirty="0"/>
              <a:t> </a:t>
            </a:r>
            <a:r>
              <a:rPr lang="de-DE" sz="800" dirty="0" err="1"/>
              <a:t>frames</a:t>
            </a:r>
            <a:r>
              <a:rPr lang="de-DE" sz="800" dirty="0"/>
              <a:t> = </a:t>
            </a:r>
            <a:r>
              <a:rPr lang="de-DE" sz="800" dirty="0">
                <a:solidFill>
                  <a:srgbClr val="0399AD"/>
                </a:solidFill>
              </a:rPr>
              <a:t>500</a:t>
            </a:r>
          </a:p>
          <a:p>
            <a:pPr>
              <a:lnSpc>
                <a:spcPct val="120000"/>
              </a:lnSpc>
              <a:spcBef>
                <a:spcPts val="625"/>
              </a:spcBef>
              <a:buClr>
                <a:schemeClr val="accent1"/>
              </a:buClr>
            </a:pPr>
            <a:r>
              <a:rPr lang="de-DE" sz="800" dirty="0"/>
              <a:t>initial </a:t>
            </a:r>
            <a:r>
              <a:rPr lang="de-DE" sz="800" dirty="0" err="1"/>
              <a:t>morphogen</a:t>
            </a:r>
            <a:r>
              <a:rPr lang="de-DE" sz="800" dirty="0"/>
              <a:t> and </a:t>
            </a:r>
            <a:r>
              <a:rPr lang="de-DE" sz="800" dirty="0" err="1"/>
              <a:t>inhibitor</a:t>
            </a:r>
            <a:r>
              <a:rPr lang="de-DE" sz="800" dirty="0"/>
              <a:t> </a:t>
            </a:r>
            <a:r>
              <a:rPr lang="de-DE" sz="800" dirty="0" err="1"/>
              <a:t>concentration</a:t>
            </a:r>
            <a:r>
              <a:rPr lang="de-DE" sz="800" dirty="0"/>
              <a:t> in </a:t>
            </a:r>
            <a:r>
              <a:rPr lang="de-DE" sz="800" dirty="0" err="1"/>
              <a:t>each</a:t>
            </a:r>
            <a:r>
              <a:rPr lang="de-DE" sz="800" dirty="0"/>
              <a:t> </a:t>
            </a:r>
            <a:r>
              <a:rPr lang="de-DE" sz="800" dirty="0" err="1"/>
              <a:t>cell</a:t>
            </a:r>
            <a:r>
              <a:rPr lang="de-DE" sz="800" dirty="0"/>
              <a:t> = </a:t>
            </a:r>
            <a:r>
              <a:rPr lang="de-DE" sz="800" dirty="0">
                <a:solidFill>
                  <a:srgbClr val="0399AD"/>
                </a:solidFill>
              </a:rPr>
              <a:t>5</a:t>
            </a:r>
          </a:p>
          <a:p>
            <a:pPr marL="179388" indent="-179388">
              <a:lnSpc>
                <a:spcPct val="120000"/>
              </a:lnSpc>
              <a:spcBef>
                <a:spcPts val="625"/>
              </a:spcBef>
              <a:buClr>
                <a:schemeClr val="accent1"/>
              </a:buClr>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3E487A8E-70D2-647F-1395-A6858426E556}"/>
              </a:ext>
            </a:extLst>
          </p:cNvPr>
          <p:cNvSpPr txBox="1"/>
          <p:nvPr/>
        </p:nvSpPr>
        <p:spPr>
          <a:xfrm>
            <a:off x="3972066" y="4007809"/>
            <a:ext cx="5267570" cy="1392945"/>
          </a:xfrm>
          <a:prstGeom prst="rect">
            <a:avLst/>
          </a:prstGeom>
          <a:noFill/>
        </p:spPr>
        <p:txBody>
          <a:bodyPr wrap="square" lIns="0" tIns="0" rIns="0" bIns="0" rtlCol="0">
            <a:spAutoFit/>
          </a:bodyPr>
          <a:lstStyle/>
          <a:p>
            <a:pPr>
              <a:lnSpc>
                <a:spcPct val="120000"/>
              </a:lnSpc>
              <a:spcBef>
                <a:spcPts val="625"/>
              </a:spcBef>
              <a:buClr>
                <a:schemeClr val="accent1"/>
              </a:buClr>
            </a:pPr>
            <a:r>
              <a:rPr lang="en-US" sz="800" dirty="0" err="1"/>
              <a:t>infos</a:t>
            </a:r>
            <a:r>
              <a:rPr lang="en-US" sz="800" dirty="0"/>
              <a:t> = {</a:t>
            </a:r>
          </a:p>
          <a:p>
            <a:pPr>
              <a:lnSpc>
                <a:spcPct val="120000"/>
              </a:lnSpc>
              <a:spcBef>
                <a:spcPts val="625"/>
              </a:spcBef>
              <a:buClr>
                <a:schemeClr val="accent1"/>
              </a:buClr>
            </a:pPr>
            <a:r>
              <a:rPr lang="en-US" sz="800" dirty="0"/>
              <a:t>    </a:t>
            </a:r>
            <a:r>
              <a:rPr lang="en-US" sz="800" dirty="0">
                <a:solidFill>
                  <a:srgbClr val="00B050"/>
                </a:solidFill>
              </a:rPr>
              <a:t>"compartment length": </a:t>
            </a:r>
            <a:r>
              <a:rPr lang="en-US" sz="800" dirty="0">
                <a:solidFill>
                  <a:srgbClr val="0399AD"/>
                </a:solidFill>
              </a:rPr>
              <a:t>100</a:t>
            </a:r>
            <a:r>
              <a:rPr lang="en-US" sz="800" dirty="0"/>
              <a:t>, </a:t>
            </a:r>
            <a:r>
              <a:rPr lang="en-US" sz="800" dirty="0">
                <a:solidFill>
                  <a:srgbClr val="00B050"/>
                </a:solidFill>
              </a:rPr>
              <a:t>"compartment width"</a:t>
            </a:r>
            <a:r>
              <a:rPr lang="en-US" sz="800" dirty="0">
                <a:solidFill>
                  <a:schemeClr val="tx2"/>
                </a:solidFill>
              </a:rPr>
              <a:t>:</a:t>
            </a:r>
            <a:r>
              <a:rPr lang="en-US" sz="800" dirty="0">
                <a:solidFill>
                  <a:srgbClr val="00B050"/>
                </a:solidFill>
              </a:rPr>
              <a:t> </a:t>
            </a:r>
            <a:r>
              <a:rPr lang="en-US" sz="800" dirty="0">
                <a:solidFill>
                  <a:srgbClr val="0399AD"/>
                </a:solidFill>
              </a:rPr>
              <a:t>100</a:t>
            </a:r>
            <a:r>
              <a:rPr lang="en-US" sz="800" dirty="0"/>
              <a:t>,</a:t>
            </a:r>
            <a:br>
              <a:rPr lang="en-US" sz="800" dirty="0"/>
            </a:br>
            <a:r>
              <a:rPr lang="en-US" sz="800" dirty="0">
                <a:solidFill>
                  <a:srgbClr val="00B050"/>
                </a:solidFill>
              </a:rPr>
              <a:t>    "initial cell number": </a:t>
            </a:r>
            <a:r>
              <a:rPr lang="en-US" sz="800" dirty="0">
                <a:solidFill>
                  <a:srgbClr val="0399AD"/>
                </a:solidFill>
              </a:rPr>
              <a:t>5</a:t>
            </a:r>
            <a:r>
              <a:rPr lang="en-US" sz="800" dirty="0"/>
              <a:t>, </a:t>
            </a:r>
            <a:r>
              <a:rPr lang="en-US" sz="800" dirty="0">
                <a:solidFill>
                  <a:srgbClr val="00B050"/>
                </a:solidFill>
              </a:rPr>
              <a:t>"start": </a:t>
            </a:r>
            <a:r>
              <a:rPr lang="en-US" sz="800" dirty="0">
                <a:solidFill>
                  <a:srgbClr val="0399AD"/>
                </a:solidFill>
              </a:rPr>
              <a:t>1</a:t>
            </a:r>
            <a:r>
              <a:rPr lang="en-US" sz="800" dirty="0"/>
              <a:t>, </a:t>
            </a:r>
            <a:r>
              <a:rPr lang="en-US" sz="800" dirty="0">
                <a:solidFill>
                  <a:srgbClr val="00B050"/>
                </a:solidFill>
              </a:rPr>
              <a:t>"stop": </a:t>
            </a:r>
            <a:r>
              <a:rPr lang="en-US" sz="800" dirty="0">
                <a:solidFill>
                  <a:srgbClr val="0399AD"/>
                </a:solidFill>
              </a:rPr>
              <a:t>50</a:t>
            </a:r>
            <a:r>
              <a:rPr lang="en-US" sz="800" dirty="0"/>
              <a:t>,  </a:t>
            </a:r>
            <a:r>
              <a:rPr lang="en-US" sz="800" dirty="0">
                <a:solidFill>
                  <a:srgbClr val="00B050"/>
                </a:solidFill>
              </a:rPr>
              <a:t>"dt": </a:t>
            </a:r>
            <a:r>
              <a:rPr lang="en-US" sz="800" dirty="0">
                <a:solidFill>
                  <a:srgbClr val="0399AD"/>
                </a:solidFill>
              </a:rPr>
              <a:t>0.02</a:t>
            </a:r>
            <a:r>
              <a:rPr lang="en-US" sz="800" dirty="0"/>
              <a:t>,</a:t>
            </a:r>
            <a:br>
              <a:rPr lang="en-US" sz="800" dirty="0"/>
            </a:br>
            <a:r>
              <a:rPr lang="en-US" sz="800" dirty="0">
                <a:solidFill>
                  <a:srgbClr val="00B050"/>
                </a:solidFill>
              </a:rPr>
              <a:t>    "save step interval": </a:t>
            </a:r>
            <a:r>
              <a:rPr lang="en-US" sz="800" dirty="0">
                <a:solidFill>
                  <a:srgbClr val="0399AD"/>
                </a:solidFill>
              </a:rPr>
              <a:t>5</a:t>
            </a:r>
            <a:r>
              <a:rPr lang="en-US" sz="800" dirty="0"/>
              <a:t>, </a:t>
            </a:r>
            <a:r>
              <a:rPr lang="en-US" sz="800" dirty="0">
                <a:solidFill>
                  <a:srgbClr val="00B050"/>
                </a:solidFill>
              </a:rPr>
              <a:t>"</a:t>
            </a:r>
            <a:r>
              <a:rPr lang="en-US" sz="800" dirty="0" err="1">
                <a:solidFill>
                  <a:srgbClr val="00B050"/>
                </a:solidFill>
              </a:rPr>
              <a:t>k_fm_sec</a:t>
            </a:r>
            <a:r>
              <a:rPr lang="en-US" sz="800" dirty="0">
                <a:solidFill>
                  <a:srgbClr val="00B050"/>
                </a:solidFill>
              </a:rPr>
              <a:t>": </a:t>
            </a:r>
            <a:r>
              <a:rPr lang="en-US" sz="800" dirty="0">
                <a:solidFill>
                  <a:srgbClr val="0399AD"/>
                </a:solidFill>
              </a:rPr>
              <a:t>0.5</a:t>
            </a:r>
            <a:r>
              <a:rPr lang="en-US" sz="800" dirty="0"/>
              <a:t>,  </a:t>
            </a:r>
            <a:r>
              <a:rPr lang="en-US" sz="800" dirty="0">
                <a:solidFill>
                  <a:srgbClr val="00B050"/>
                </a:solidFill>
              </a:rPr>
              <a:t>"</a:t>
            </a:r>
            <a:r>
              <a:rPr lang="en-US" sz="800" dirty="0" err="1">
                <a:solidFill>
                  <a:srgbClr val="00B050"/>
                </a:solidFill>
              </a:rPr>
              <a:t>k_fi_sec</a:t>
            </a:r>
            <a:r>
              <a:rPr lang="en-US" sz="800" dirty="0">
                <a:solidFill>
                  <a:srgbClr val="00B050"/>
                </a:solidFill>
              </a:rPr>
              <a:t>": </a:t>
            </a:r>
            <a:r>
              <a:rPr lang="en-US" sz="800" dirty="0">
                <a:solidFill>
                  <a:srgbClr val="0399AD"/>
                </a:solidFill>
              </a:rPr>
              <a:t>0.5</a:t>
            </a:r>
            <a:r>
              <a:rPr lang="en-US" sz="800" dirty="0"/>
              <a:t>,</a:t>
            </a:r>
            <a:br>
              <a:rPr lang="en-US" sz="800" dirty="0"/>
            </a:br>
            <a:r>
              <a:rPr lang="en-US" sz="800" dirty="0"/>
              <a:t>    </a:t>
            </a:r>
            <a:r>
              <a:rPr lang="en-US" sz="800" dirty="0">
                <a:solidFill>
                  <a:srgbClr val="00B050"/>
                </a:solidFill>
              </a:rPr>
              <a:t>"</a:t>
            </a:r>
            <a:r>
              <a:rPr lang="en-US" sz="800" dirty="0" err="1">
                <a:solidFill>
                  <a:srgbClr val="00B050"/>
                </a:solidFill>
              </a:rPr>
              <a:t>k_am_on</a:t>
            </a:r>
            <a:r>
              <a:rPr lang="en-US" sz="800" dirty="0">
                <a:solidFill>
                  <a:srgbClr val="00B050"/>
                </a:solidFill>
              </a:rPr>
              <a:t>": </a:t>
            </a:r>
            <a:r>
              <a:rPr lang="en-US" sz="800" dirty="0">
                <a:solidFill>
                  <a:srgbClr val="0399AD"/>
                </a:solidFill>
              </a:rPr>
              <a:t>0.04</a:t>
            </a:r>
            <a:r>
              <a:rPr lang="en-US" sz="800" dirty="0"/>
              <a:t>,  </a:t>
            </a:r>
            <a:r>
              <a:rPr lang="en-US" sz="800" dirty="0">
                <a:solidFill>
                  <a:srgbClr val="00B050"/>
                </a:solidFill>
              </a:rPr>
              <a:t>"</a:t>
            </a:r>
            <a:r>
              <a:rPr lang="en-US" sz="800" dirty="0" err="1">
                <a:solidFill>
                  <a:srgbClr val="00B050"/>
                </a:solidFill>
              </a:rPr>
              <a:t>k_am_off</a:t>
            </a:r>
            <a:r>
              <a:rPr lang="en-US" sz="800" dirty="0">
                <a:solidFill>
                  <a:srgbClr val="00B050"/>
                </a:solidFill>
              </a:rPr>
              <a:t>": </a:t>
            </a:r>
            <a:r>
              <a:rPr lang="en-US" sz="800" dirty="0">
                <a:solidFill>
                  <a:srgbClr val="0399AD"/>
                </a:solidFill>
              </a:rPr>
              <a:t>2e-6</a:t>
            </a:r>
            <a:r>
              <a:rPr lang="en-US" sz="800" dirty="0"/>
              <a:t>,  </a:t>
            </a:r>
            <a:r>
              <a:rPr lang="en-US" sz="800" dirty="0">
                <a:solidFill>
                  <a:srgbClr val="00B050"/>
                </a:solidFill>
              </a:rPr>
              <a:t>"</a:t>
            </a:r>
            <a:r>
              <a:rPr lang="en-US" sz="800" dirty="0" err="1">
                <a:solidFill>
                  <a:srgbClr val="00B050"/>
                </a:solidFill>
              </a:rPr>
              <a:t>k_im_on</a:t>
            </a:r>
            <a:r>
              <a:rPr lang="en-US" sz="800" dirty="0">
                <a:solidFill>
                  <a:srgbClr val="00B050"/>
                </a:solidFill>
              </a:rPr>
              <a:t>": </a:t>
            </a:r>
            <a:r>
              <a:rPr lang="en-US" sz="800" dirty="0">
                <a:solidFill>
                  <a:srgbClr val="0399AD"/>
                </a:solidFill>
              </a:rPr>
              <a:t>0.2</a:t>
            </a:r>
            <a:r>
              <a:rPr lang="en-US" sz="800" dirty="0"/>
              <a:t>,</a:t>
            </a:r>
            <a:br>
              <a:rPr lang="en-US" sz="800" dirty="0"/>
            </a:br>
            <a:r>
              <a:rPr lang="en-US" sz="800" dirty="0">
                <a:solidFill>
                  <a:srgbClr val="00B050"/>
                </a:solidFill>
              </a:rPr>
              <a:t>    "</a:t>
            </a:r>
            <a:r>
              <a:rPr lang="en-US" sz="800" dirty="0" err="1">
                <a:solidFill>
                  <a:srgbClr val="00B050"/>
                </a:solidFill>
              </a:rPr>
              <a:t>k_im_off</a:t>
            </a:r>
            <a:r>
              <a:rPr lang="en-US" sz="800" dirty="0">
                <a:solidFill>
                  <a:srgbClr val="00B050"/>
                </a:solidFill>
              </a:rPr>
              <a:t>": </a:t>
            </a:r>
            <a:r>
              <a:rPr lang="en-US" sz="800" dirty="0">
                <a:solidFill>
                  <a:srgbClr val="0399AD"/>
                </a:solidFill>
              </a:rPr>
              <a:t>2e-4</a:t>
            </a:r>
            <a:r>
              <a:rPr lang="en-US" sz="800" dirty="0"/>
              <a:t>, </a:t>
            </a:r>
            <a:r>
              <a:rPr lang="en-US" sz="800" dirty="0">
                <a:solidFill>
                  <a:srgbClr val="00B050"/>
                </a:solidFill>
              </a:rPr>
              <a:t>"</a:t>
            </a:r>
            <a:r>
              <a:rPr lang="en-US" sz="800" dirty="0" err="1">
                <a:solidFill>
                  <a:srgbClr val="00B050"/>
                </a:solidFill>
              </a:rPr>
              <a:t>k_fm_deg</a:t>
            </a:r>
            <a:r>
              <a:rPr lang="en-US" sz="800" dirty="0">
                <a:solidFill>
                  <a:srgbClr val="00B050"/>
                </a:solidFill>
              </a:rPr>
              <a:t>": </a:t>
            </a:r>
            <a:r>
              <a:rPr lang="en-US" sz="800" dirty="0">
                <a:solidFill>
                  <a:srgbClr val="0399AD"/>
                </a:solidFill>
              </a:rPr>
              <a:t>0.02</a:t>
            </a:r>
            <a:r>
              <a:rPr lang="en-US" sz="800" dirty="0"/>
              <a:t>, </a:t>
            </a:r>
            <a:r>
              <a:rPr lang="en-US" sz="800" dirty="0">
                <a:solidFill>
                  <a:srgbClr val="00B050"/>
                </a:solidFill>
              </a:rPr>
              <a:t>"</a:t>
            </a:r>
            <a:r>
              <a:rPr lang="en-US" sz="800" dirty="0" err="1">
                <a:solidFill>
                  <a:srgbClr val="00B050"/>
                </a:solidFill>
              </a:rPr>
              <a:t>k_fi_deg</a:t>
            </a:r>
            <a:r>
              <a:rPr lang="en-US" sz="800" dirty="0">
                <a:solidFill>
                  <a:srgbClr val="00B050"/>
                </a:solidFill>
              </a:rPr>
              <a:t>": </a:t>
            </a:r>
            <a:r>
              <a:rPr lang="en-US" sz="800" dirty="0">
                <a:solidFill>
                  <a:srgbClr val="0399AD"/>
                </a:solidFill>
              </a:rPr>
              <a:t>0.02</a:t>
            </a:r>
            <a:r>
              <a:rPr lang="en-US" sz="800" dirty="0"/>
              <a:t>,</a:t>
            </a:r>
            <a:br>
              <a:rPr lang="en-US" sz="800" dirty="0"/>
            </a:br>
            <a:r>
              <a:rPr lang="en-US" sz="800" dirty="0"/>
              <a:t>    </a:t>
            </a:r>
            <a:r>
              <a:rPr lang="en-US" sz="800" dirty="0">
                <a:solidFill>
                  <a:srgbClr val="00B050"/>
                </a:solidFill>
              </a:rPr>
              <a:t>"</a:t>
            </a:r>
            <a:r>
              <a:rPr lang="en-US" sz="800" dirty="0" err="1">
                <a:solidFill>
                  <a:srgbClr val="00B050"/>
                </a:solidFill>
              </a:rPr>
              <a:t>k_im_deg</a:t>
            </a:r>
            <a:r>
              <a:rPr lang="en-US" sz="800" dirty="0">
                <a:solidFill>
                  <a:srgbClr val="00B050"/>
                </a:solidFill>
              </a:rPr>
              <a:t>": </a:t>
            </a:r>
            <a:r>
              <a:rPr lang="en-US" sz="800" dirty="0">
                <a:solidFill>
                  <a:srgbClr val="0399AD"/>
                </a:solidFill>
              </a:rPr>
              <a:t>0.02</a:t>
            </a:r>
            <a:r>
              <a:rPr lang="en-US" sz="800" dirty="0"/>
              <a:t>,  </a:t>
            </a:r>
            <a:r>
              <a:rPr lang="en-US" sz="800" dirty="0">
                <a:solidFill>
                  <a:srgbClr val="00B050"/>
                </a:solidFill>
              </a:rPr>
              <a:t>"</a:t>
            </a:r>
            <a:r>
              <a:rPr lang="en-US" sz="800" dirty="0" err="1">
                <a:solidFill>
                  <a:srgbClr val="00B050"/>
                </a:solidFill>
              </a:rPr>
              <a:t>k_am_deg</a:t>
            </a:r>
            <a:r>
              <a:rPr lang="en-US" sz="800" dirty="0">
                <a:solidFill>
                  <a:srgbClr val="00B050"/>
                </a:solidFill>
              </a:rPr>
              <a:t>": </a:t>
            </a:r>
            <a:r>
              <a:rPr lang="en-US" sz="800" dirty="0">
                <a:solidFill>
                  <a:srgbClr val="0399AD"/>
                </a:solidFill>
              </a:rPr>
              <a:t>0.02</a:t>
            </a:r>
            <a:r>
              <a:rPr lang="en-US" sz="800" dirty="0"/>
              <a:t>, </a:t>
            </a:r>
            <a:r>
              <a:rPr lang="en-US" sz="800" dirty="0">
                <a:solidFill>
                  <a:srgbClr val="00B050"/>
                </a:solidFill>
              </a:rPr>
              <a:t>"</a:t>
            </a:r>
            <a:r>
              <a:rPr lang="en-US" sz="800" dirty="0" err="1">
                <a:solidFill>
                  <a:srgbClr val="00B050"/>
                </a:solidFill>
              </a:rPr>
              <a:t>k_m_diff</a:t>
            </a:r>
            <a:r>
              <a:rPr lang="en-US" sz="800" dirty="0">
                <a:solidFill>
                  <a:srgbClr val="00B050"/>
                </a:solidFill>
              </a:rPr>
              <a:t>": </a:t>
            </a:r>
            <a:r>
              <a:rPr lang="en-US" sz="800" dirty="0">
                <a:solidFill>
                  <a:srgbClr val="0399AD"/>
                </a:solidFill>
              </a:rPr>
              <a:t>4</a:t>
            </a:r>
            <a:r>
              <a:rPr lang="en-US" sz="800" dirty="0"/>
              <a:t>,</a:t>
            </a:r>
            <a:br>
              <a:rPr lang="en-US" sz="800" dirty="0"/>
            </a:br>
            <a:r>
              <a:rPr lang="en-US" sz="800" dirty="0"/>
              <a:t>    </a:t>
            </a:r>
            <a:r>
              <a:rPr lang="en-US" sz="800" dirty="0">
                <a:solidFill>
                  <a:srgbClr val="00B050"/>
                </a:solidFill>
              </a:rPr>
              <a:t>"</a:t>
            </a:r>
            <a:r>
              <a:rPr lang="en-US" sz="800" dirty="0" err="1">
                <a:solidFill>
                  <a:srgbClr val="00B050"/>
                </a:solidFill>
              </a:rPr>
              <a:t>k_i_diff</a:t>
            </a:r>
            <a:r>
              <a:rPr lang="en-US" sz="800" dirty="0">
                <a:solidFill>
                  <a:srgbClr val="00B050"/>
                </a:solidFill>
              </a:rPr>
              <a:t>": </a:t>
            </a:r>
            <a:r>
              <a:rPr lang="en-US" sz="800" dirty="0">
                <a:solidFill>
                  <a:srgbClr val="0399AD"/>
                </a:solidFill>
              </a:rPr>
              <a:t>4</a:t>
            </a:r>
            <a:r>
              <a:rPr lang="en-US" sz="800" dirty="0"/>
              <a:t>, </a:t>
            </a:r>
            <a:r>
              <a:rPr lang="en-US" sz="800" dirty="0">
                <a:solidFill>
                  <a:srgbClr val="00B050"/>
                </a:solidFill>
              </a:rPr>
              <a:t>"</a:t>
            </a:r>
            <a:r>
              <a:rPr lang="en-US" sz="800" dirty="0" err="1">
                <a:solidFill>
                  <a:srgbClr val="00B050"/>
                </a:solidFill>
              </a:rPr>
              <a:t>k_im_diff</a:t>
            </a:r>
            <a:r>
              <a:rPr lang="en-US" sz="800" dirty="0">
                <a:solidFill>
                  <a:srgbClr val="00B050"/>
                </a:solidFill>
              </a:rPr>
              <a:t>": </a:t>
            </a:r>
            <a:r>
              <a:rPr lang="en-US" sz="800" dirty="0">
                <a:solidFill>
                  <a:srgbClr val="0399AD"/>
                </a:solidFill>
              </a:rPr>
              <a:t>3</a:t>
            </a:r>
            <a:br>
              <a:rPr lang="en-US" sz="800" dirty="0"/>
            </a:br>
            <a:r>
              <a:rPr lang="en-US" sz="800" dirty="0"/>
              <a:t>}</a:t>
            </a:r>
          </a:p>
        </p:txBody>
      </p:sp>
      <p:sp>
        <p:nvSpPr>
          <p:cNvPr id="8" name="TextBox 7">
            <a:extLst>
              <a:ext uri="{FF2B5EF4-FFF2-40B4-BE49-F238E27FC236}">
                <a16:creationId xmlns:a16="http://schemas.microsoft.com/office/drawing/2014/main" id="{217CB1FC-C5AA-E71E-47B1-230E256CAF52}"/>
              </a:ext>
            </a:extLst>
          </p:cNvPr>
          <p:cNvSpPr txBox="1"/>
          <p:nvPr/>
        </p:nvSpPr>
        <p:spPr>
          <a:xfrm>
            <a:off x="510808" y="314246"/>
            <a:ext cx="3492500" cy="301878"/>
          </a:xfrm>
          <a:prstGeom prst="rect">
            <a:avLst/>
          </a:prstGeom>
          <a:noFill/>
        </p:spPr>
        <p:txBody>
          <a:bodyPr wrap="square" lIns="0" tIns="0" rIns="0" bIns="0" rtlCol="0">
            <a:spAutoFit/>
          </a:bodyPr>
          <a:lstStyle/>
          <a:p>
            <a:pPr>
              <a:lnSpc>
                <a:spcPct val="120000"/>
              </a:lnSpc>
              <a:spcBef>
                <a:spcPts val="625"/>
              </a:spcBef>
              <a:buClr>
                <a:schemeClr val="accent1"/>
              </a:buClr>
            </a:pPr>
            <a:r>
              <a:rPr lang="de-DE" sz="1800" b="1" dirty="0"/>
              <a:t>Heat-</a:t>
            </a:r>
            <a:r>
              <a:rPr lang="de-DE" sz="1800" b="1" dirty="0" err="1"/>
              <a:t>map</a:t>
            </a:r>
            <a:r>
              <a:rPr lang="de-DE" sz="1800" b="1" dirty="0"/>
              <a:t> Simulation </a:t>
            </a:r>
            <a:r>
              <a:rPr lang="de-DE" sz="1800" b="1" dirty="0" err="1"/>
              <a:t>Results</a:t>
            </a:r>
            <a:endParaRPr lang="en-US" sz="1800" b="1" dirty="0"/>
          </a:p>
        </p:txBody>
      </p:sp>
    </p:spTree>
    <p:extLst>
      <p:ext uri="{BB962C8B-B14F-4D97-AF65-F5344CB8AC3E}">
        <p14:creationId xmlns:p14="http://schemas.microsoft.com/office/powerpoint/2010/main" val="94013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05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E4A1-740C-2217-3A69-96B5E28D14C8}"/>
              </a:ext>
            </a:extLst>
          </p:cNvPr>
          <p:cNvSpPr>
            <a:spLocks noGrp="1"/>
          </p:cNvSpPr>
          <p:nvPr>
            <p:ph type="title"/>
          </p:nvPr>
        </p:nvSpPr>
        <p:spPr/>
        <p:txBody>
          <a:bodyPr/>
          <a:lstStyle/>
          <a:p>
            <a:r>
              <a:rPr lang="de-DE" dirty="0" err="1"/>
              <a:t>Scatter</a:t>
            </a:r>
            <a:r>
              <a:rPr lang="de-DE" sz="1800" b="1" dirty="0"/>
              <a:t> Simulation </a:t>
            </a:r>
            <a:r>
              <a:rPr lang="de-DE" sz="1800" b="1" dirty="0" err="1"/>
              <a:t>Results</a:t>
            </a:r>
            <a:br>
              <a:rPr lang="en-US" sz="1800" b="1" dirty="0"/>
            </a:br>
            <a:endParaRPr lang="en-US" dirty="0"/>
          </a:p>
        </p:txBody>
      </p:sp>
      <p:sp>
        <p:nvSpPr>
          <p:cNvPr id="4" name="Date Placeholder 3">
            <a:extLst>
              <a:ext uri="{FF2B5EF4-FFF2-40B4-BE49-F238E27FC236}">
                <a16:creationId xmlns:a16="http://schemas.microsoft.com/office/drawing/2014/main" id="{64DF583A-0F05-8572-A868-DB16AC70EC7B}"/>
              </a:ext>
            </a:extLst>
          </p:cNvPr>
          <p:cNvSpPr>
            <a:spLocks noGrp="1"/>
          </p:cNvSpPr>
          <p:nvPr>
            <p:ph type="dt" sz="half" idx="14"/>
          </p:nvPr>
        </p:nvSpPr>
        <p:spPr/>
        <p:txBody>
          <a:bodyPr/>
          <a:lstStyle/>
          <a:p>
            <a:r>
              <a:rPr lang="en-US"/>
              <a:t>09.07.2024</a:t>
            </a:r>
            <a:endParaRPr lang="de-DE" dirty="0"/>
          </a:p>
        </p:txBody>
      </p:sp>
      <p:sp>
        <p:nvSpPr>
          <p:cNvPr id="5" name="Footer Placeholder 4">
            <a:extLst>
              <a:ext uri="{FF2B5EF4-FFF2-40B4-BE49-F238E27FC236}">
                <a16:creationId xmlns:a16="http://schemas.microsoft.com/office/drawing/2014/main" id="{CBE5EEA6-0512-33B2-F8E7-C3D717E116A6}"/>
              </a:ext>
            </a:extLst>
          </p:cNvPr>
          <p:cNvSpPr>
            <a:spLocks noGrp="1"/>
          </p:cNvSpPr>
          <p:nvPr>
            <p:ph type="ftr" sz="quarter" idx="15"/>
          </p:nvPr>
        </p:nvSpPr>
        <p:spPr/>
        <p:txBody>
          <a:bodyPr/>
          <a:lstStyle/>
          <a:p>
            <a:r>
              <a:rPr lang="en-US"/>
              <a:t>university of Stuttgart</a:t>
            </a:r>
            <a:endParaRPr lang="en-US" dirty="0"/>
          </a:p>
        </p:txBody>
      </p:sp>
      <p:sp>
        <p:nvSpPr>
          <p:cNvPr id="6" name="Slide Number Placeholder 5">
            <a:extLst>
              <a:ext uri="{FF2B5EF4-FFF2-40B4-BE49-F238E27FC236}">
                <a16:creationId xmlns:a16="http://schemas.microsoft.com/office/drawing/2014/main" id="{966642A3-7CF5-1782-4761-3BCD26C00944}"/>
              </a:ext>
            </a:extLst>
          </p:cNvPr>
          <p:cNvSpPr>
            <a:spLocks noGrp="1"/>
          </p:cNvSpPr>
          <p:nvPr>
            <p:ph type="sldNum" sz="quarter" idx="16"/>
          </p:nvPr>
        </p:nvSpPr>
        <p:spPr/>
        <p:txBody>
          <a:bodyPr/>
          <a:lstStyle/>
          <a:p>
            <a:fld id="{9E82CC3C-1DC0-4FDA-9590-6CC506AB67F8}" type="slidenum">
              <a:rPr lang="en-US" smtClean="0"/>
              <a:pPr/>
              <a:t>8</a:t>
            </a:fld>
            <a:endParaRPr lang="en-US" dirty="0"/>
          </a:p>
        </p:txBody>
      </p:sp>
    </p:spTree>
    <p:extLst>
      <p:ext uri="{BB962C8B-B14F-4D97-AF65-F5344CB8AC3E}">
        <p14:creationId xmlns:p14="http://schemas.microsoft.com/office/powerpoint/2010/main" val="48890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E24B4B-C18D-3644-9072-340CB3ADAC4B}"/>
              </a:ext>
            </a:extLst>
          </p:cNvPr>
          <p:cNvSpPr>
            <a:spLocks noGrp="1"/>
          </p:cNvSpPr>
          <p:nvPr>
            <p:ph type="dt" sz="half" idx="10"/>
          </p:nvPr>
        </p:nvSpPr>
        <p:spPr/>
        <p:txBody>
          <a:bodyPr/>
          <a:lstStyle/>
          <a:p>
            <a:r>
              <a:rPr lang="en-US"/>
              <a:t>09.07.2024</a:t>
            </a:r>
            <a:endParaRPr lang="de-DE" dirty="0"/>
          </a:p>
        </p:txBody>
      </p:sp>
      <p:sp>
        <p:nvSpPr>
          <p:cNvPr id="3" name="Footer Placeholder 2">
            <a:extLst>
              <a:ext uri="{FF2B5EF4-FFF2-40B4-BE49-F238E27FC236}">
                <a16:creationId xmlns:a16="http://schemas.microsoft.com/office/drawing/2014/main" id="{28897D33-F603-534E-B1FB-B87E245C6CA0}"/>
              </a:ext>
            </a:extLst>
          </p:cNvPr>
          <p:cNvSpPr>
            <a:spLocks noGrp="1"/>
          </p:cNvSpPr>
          <p:nvPr>
            <p:ph type="ftr" sz="quarter" idx="11"/>
          </p:nvPr>
        </p:nvSpPr>
        <p:spPr/>
        <p:txBody>
          <a:bodyPr/>
          <a:lstStyle/>
          <a:p>
            <a:r>
              <a:rPr lang="en-US"/>
              <a:t>university of Stuttgart</a:t>
            </a:r>
            <a:endParaRPr lang="en-US" dirty="0"/>
          </a:p>
        </p:txBody>
      </p:sp>
      <p:sp>
        <p:nvSpPr>
          <p:cNvPr id="4" name="Slide Number Placeholder 3">
            <a:extLst>
              <a:ext uri="{FF2B5EF4-FFF2-40B4-BE49-F238E27FC236}">
                <a16:creationId xmlns:a16="http://schemas.microsoft.com/office/drawing/2014/main" id="{B7274403-D2C8-8862-A6AD-CD6F2E9B590C}"/>
              </a:ext>
            </a:extLst>
          </p:cNvPr>
          <p:cNvSpPr>
            <a:spLocks noGrp="1"/>
          </p:cNvSpPr>
          <p:nvPr>
            <p:ph type="sldNum" sz="quarter" idx="12"/>
          </p:nvPr>
        </p:nvSpPr>
        <p:spPr/>
        <p:txBody>
          <a:bodyPr/>
          <a:lstStyle/>
          <a:p>
            <a:fld id="{9E82CC3C-1DC0-4FDA-9590-6CC506AB67F8}" type="slidenum">
              <a:rPr lang="en-US" smtClean="0"/>
              <a:pPr/>
              <a:t>9</a:t>
            </a:fld>
            <a:endParaRPr lang="en-US" dirty="0"/>
          </a:p>
        </p:txBody>
      </p:sp>
    </p:spTree>
    <p:extLst>
      <p:ext uri="{BB962C8B-B14F-4D97-AF65-F5344CB8AC3E}">
        <p14:creationId xmlns:p14="http://schemas.microsoft.com/office/powerpoint/2010/main" val="272553859"/>
      </p:ext>
    </p:extLst>
  </p:cSld>
  <p:clrMapOvr>
    <a:masterClrMapping/>
  </p:clrMapOvr>
</p:sld>
</file>

<file path=ppt/theme/theme1.xml><?xml version="1.0" encoding="utf-8"?>
<a:theme xmlns:a="http://schemas.openxmlformats.org/drawingml/2006/main" name="Uni-Stuttgart">
  <a:themeElements>
    <a:clrScheme name="UNI COLOUR">
      <a:dk1>
        <a:srgbClr val="3E444C"/>
      </a:dk1>
      <a:lt1>
        <a:sysClr val="window" lastClr="FFFFFF"/>
      </a:lt1>
      <a:dk2>
        <a:srgbClr val="000000"/>
      </a:dk2>
      <a:lt2>
        <a:srgbClr val="9F9998"/>
      </a:lt2>
      <a:accent1>
        <a:srgbClr val="00BEFF"/>
      </a:accent1>
      <a:accent2>
        <a:srgbClr val="00519E"/>
      </a:accent2>
      <a:accent3>
        <a:srgbClr val="3E444C"/>
      </a:accent3>
      <a:accent4>
        <a:srgbClr val="7DC6EA"/>
      </a:accent4>
      <a:accent5>
        <a:srgbClr val="9F9998"/>
      </a:accent5>
      <a:accent6>
        <a:srgbClr val="FFD500"/>
      </a:accent6>
      <a:hlink>
        <a:srgbClr val="00BEFF"/>
      </a:hlink>
      <a:folHlink>
        <a:srgbClr val="3E444C"/>
      </a:folHlink>
    </a:clrScheme>
    <a:fontScheme name="Universitaet_Stuttgart_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9388" indent="-179388">
          <a:lnSpc>
            <a:spcPct val="120000"/>
          </a:lnSpc>
          <a:spcBef>
            <a:spcPts val="625"/>
          </a:spcBef>
          <a:buClr>
            <a:schemeClr val="accent1"/>
          </a:buClr>
          <a:buFont typeface="Arial" panose="020B0604020202020204" pitchFamily="34" charset="0"/>
          <a:buChar char="•"/>
          <a:defRPr sz="1600" dirty="0" smtClean="0"/>
        </a:defPPr>
      </a:lstStyle>
    </a:txDef>
  </a:objectDefaults>
  <a:extraClrSchemeLst/>
  <a:extLst>
    <a:ext uri="{05A4C25C-085E-4340-85A3-A5531E510DB2}">
      <thm15:themeFamily xmlns:thm15="http://schemas.microsoft.com/office/thememl/2012/main" name="Uni Master D_4zu3 Institute.pptx" id="{6D8385CB-4C80-44F7-9EEB-B1ABB9AEE3DE}" vid="{86874F3B-89F2-413F-BFDA-73C6E5869287}"/>
    </a:ext>
  </a:extLst>
</a:theme>
</file>

<file path=ppt/theme/theme2.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 Master D_4zu3 Institute</Template>
  <TotalTime>931</TotalTime>
  <Words>2158</Words>
  <Application>Microsoft Office PowerPoint</Application>
  <PresentationFormat>Custom</PresentationFormat>
  <Paragraphs>313</Paragraphs>
  <Slides>25</Slides>
  <Notes>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Unicode MS</vt:lpstr>
      <vt:lpstr>JetBrains Mono</vt:lpstr>
      <vt:lpstr>Uni-Stuttgart</vt:lpstr>
      <vt:lpstr>PowerPoint Presentation</vt:lpstr>
      <vt:lpstr>Synthetic morphogen systems</vt:lpstr>
      <vt:lpstr>Computational model</vt:lpstr>
      <vt:lpstr>Protein Secretion Patterns</vt:lpstr>
      <vt:lpstr>Diffusion Patterns</vt:lpstr>
      <vt:lpstr>Simulation Results</vt:lpstr>
      <vt:lpstr>PowerPoint Presentation</vt:lpstr>
      <vt:lpstr>Scatter Simulation Results </vt:lpstr>
      <vt:lpstr>PowerPoint Presentation</vt:lpstr>
      <vt:lpstr>Genetic Algorithms for Pattern Formation</vt:lpstr>
      <vt:lpstr>Genetic Algorithms (GAs)</vt:lpstr>
      <vt:lpstr>Genetic Algorithms</vt:lpstr>
      <vt:lpstr>Genetic Algorithms</vt:lpstr>
      <vt:lpstr>Genetic Algorithms</vt:lpstr>
      <vt:lpstr>Genetic Algorithms</vt:lpstr>
      <vt:lpstr>Genetic Algorithms</vt:lpstr>
      <vt:lpstr>Genetic Algorithms</vt:lpstr>
      <vt:lpstr>Genetic Algorithms</vt:lpstr>
      <vt:lpstr>Results of the genetic algorithm</vt:lpstr>
      <vt:lpstr>Project Challenges and Solutions</vt:lpstr>
      <vt:lpstr>Project Outlook</vt:lpstr>
      <vt:lpstr>Summary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loqman samani</dc:creator>
  <cp:lastModifiedBy>loqman samani</cp:lastModifiedBy>
  <cp:revision>5</cp:revision>
  <dcterms:created xsi:type="dcterms:W3CDTF">2024-07-01T06:37:10Z</dcterms:created>
  <dcterms:modified xsi:type="dcterms:W3CDTF">2024-07-04T13:58:19Z</dcterms:modified>
</cp:coreProperties>
</file>