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0" r:id="rId4"/>
    <p:sldId id="256" r:id="rId5"/>
    <p:sldId id="257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747-EB80-1368-F445-9982BBEE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B459-59F4-31BA-E0B6-788EB39F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54D-CA79-F0B2-AF57-B95A423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445-7DF4-DC73-49A0-D2DFC79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B63-06C2-EE96-DC2D-F7A7448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C910-19F9-6A00-B86A-749D768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E1F3-1DDA-BF28-807A-DFDDDD0B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86C-B6D0-9C01-2E9B-D2716DE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22D-2BBE-FBCF-47A3-5CCBAFD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0E19-B5EA-EDE9-8434-2907950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E49A-6DAE-5A6F-6081-9BA1BFD47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5960-1145-B3B4-12A0-A21FC02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2ED8-3A93-67EB-1A6D-2096F0FA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F2E9-CC1D-D622-D50F-AA458C4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5A2-CFB6-D56C-8371-3584ED1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126-10AF-CB42-6CAD-D205718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C0E1-7489-D5C3-F339-3FC9223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68F-E682-E56A-CB5C-6E6F80F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1E1-3E50-0A15-FA78-DB9C70F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B2E3-5E12-46E3-B503-DF6BC55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6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993-0D76-4784-50D7-9A78A63F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6678-E823-1F52-B420-D68A966F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ECD1-7F06-9E51-6CF3-D7CDFA4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09E1-31C0-C59C-3F18-F9211D5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D94-78A9-144D-8855-A9A7B77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9D-3F83-5458-9E57-0DF6A65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F1-B55F-02F7-EF93-874B2B7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DB0-52C4-346E-2A0F-E6A42DEC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8C74-0F92-EAEB-8F7B-134E6BC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79C-95DB-AA87-5EAB-249ACEF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0231-FFB9-1CB8-DC9C-ACC7A2B7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46D-2289-C8AF-CB1E-CD58546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758-8C49-F1D4-D640-12732EB7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DB7B-33AA-232F-D6A0-75C7C6D3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DD29-9DA9-5893-0B27-7E4E2D15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9282-DE25-0F0E-F4AC-67A73311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9136-518D-A5A1-BB82-87F4267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435F-0F01-0709-BA1F-0884850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6CA-E6C5-DE22-E7F6-3E7F7CE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F40-601C-2F93-99C6-DDF5701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2DA7B-4044-4DBE-7272-3EE7C1E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D6E3-8F79-7AFA-8C83-1BEF21A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DDB0-1D5B-66D4-3221-CAA8205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B1EC-A3B4-7D72-08C4-83FC22A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8F79-0920-8536-FA57-F3F30620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AA58-1BE3-DCB3-E235-4F3B1AE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5DB-C34A-A31A-959D-E7959E7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33F-D116-3902-E876-CECA4AF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79EF-45CC-700F-6C1C-96AB0A8F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B9D-45AD-04E1-BDF9-C9FB07E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DEB-E028-68EF-8806-65C69E1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5028-A64B-ECC0-3ECB-63776FE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DC-897B-C7B1-9906-F0B0EC9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6BC8-A328-CA59-6E82-BA15C075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F157-6AAC-5366-89A3-F6713028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A4CF-ABDE-676A-9E68-A83093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7FBA-5AC1-BFB8-CB7E-FDD1B31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93F-C5CF-78C4-47F1-00868FA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5540-07BC-AB11-2732-AEF531A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3D01-FBA6-4F3F-B8E9-0535DC9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BBE8-1DC8-F978-3EEB-E293399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7F1B-567A-495B-BCED-32BA57B01AB8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FCED-EFD4-8202-D2CF-AAAB08D4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EA8B-0E0C-051C-F0D5-829588AC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EA5E3-BAEB-736C-A7C6-60C1FD351CB5}"/>
              </a:ext>
            </a:extLst>
          </p:cNvPr>
          <p:cNvSpPr txBox="1"/>
          <p:nvPr/>
        </p:nvSpPr>
        <p:spPr>
          <a:xfrm>
            <a:off x="668594" y="452284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</a:t>
            </a:r>
            <a:r>
              <a:rPr lang="en-US" b="1" dirty="0" err="1"/>
              <a:t>imulation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2B87-F585-6CC5-DF0E-9BA7D23A9CFE}"/>
              </a:ext>
            </a:extLst>
          </p:cNvPr>
          <p:cNvSpPr txBox="1"/>
          <p:nvPr/>
        </p:nvSpPr>
        <p:spPr>
          <a:xfrm>
            <a:off x="3333135" y="636950"/>
            <a:ext cx="65187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1, …, 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 l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compartment_length</a:t>
            </a:r>
            <a:r>
              <a:rPr lang="de-DE" dirty="0"/>
              <a:t>):</a:t>
            </a:r>
          </a:p>
          <a:p>
            <a:r>
              <a:rPr lang="de-DE" dirty="0"/>
              <a:t>             </a:t>
            </a:r>
            <a:r>
              <a:rPr lang="de-DE" dirty="0" err="1"/>
              <a:t>for</a:t>
            </a:r>
            <a:r>
              <a:rPr lang="de-DE" dirty="0"/>
              <a:t> d in </a:t>
            </a:r>
            <a:r>
              <a:rPr lang="de-DE" dirty="0" err="1"/>
              <a:t>tange</a:t>
            </a:r>
            <a:r>
              <a:rPr lang="de-DE" dirty="0"/>
              <a:t>(</a:t>
            </a:r>
            <a:r>
              <a:rPr lang="de-DE" dirty="0" err="1"/>
              <a:t>compartment_depth</a:t>
            </a:r>
            <a:r>
              <a:rPr lang="de-DE" dirty="0"/>
              <a:t>):</a:t>
            </a:r>
          </a:p>
          <a:p>
            <a:r>
              <a:rPr lang="de-DE" dirty="0"/>
              <a:t>                       update:</a:t>
            </a:r>
          </a:p>
          <a:p>
            <a:r>
              <a:rPr lang="de-DE" dirty="0"/>
              <a:t>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growth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Verhulst</a:t>
            </a:r>
            <a:r>
              <a:rPr lang="de-DE" dirty="0">
                <a:solidFill>
                  <a:srgbClr val="FF0000"/>
                </a:solidFill>
              </a:rPr>
              <a:t> ?</a:t>
            </a:r>
          </a:p>
          <a:p>
            <a:r>
              <a:rPr lang="de-DE" dirty="0">
                <a:solidFill>
                  <a:srgbClr val="FF0000"/>
                </a:solidFill>
              </a:rPr>
              <a:t>                           </a:t>
            </a:r>
            <a:r>
              <a:rPr lang="de-DE" dirty="0"/>
              <a:t># </a:t>
            </a:r>
            <a:r>
              <a:rPr lang="de-DE" dirty="0" err="1"/>
              <a:t>diffusion</a:t>
            </a:r>
            <a:r>
              <a:rPr lang="de-DE" dirty="0"/>
              <a:t>:</a:t>
            </a:r>
          </a:p>
          <a:p>
            <a:r>
              <a:rPr lang="de-DE" dirty="0"/>
              <a:t> 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</a:t>
            </a:r>
          </a:p>
          <a:p>
            <a:r>
              <a:rPr lang="de-DE" dirty="0"/>
              <a:t>       intermediate save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saveStepInterval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intermediate-</a:t>
            </a:r>
            <a:r>
              <a:rPr lang="de-DE" dirty="0" err="1"/>
              <a:t>saves</a:t>
            </a:r>
            <a:endParaRPr lang="de-DE" dirty="0"/>
          </a:p>
          <a:p>
            <a:r>
              <a:rPr lang="de-DE" dirty="0" err="1"/>
              <a:t>Exp</a:t>
            </a:r>
            <a:r>
              <a:rPr lang="de-DE" dirty="0"/>
              <a:t>:</a:t>
            </a:r>
          </a:p>
          <a:p>
            <a:r>
              <a:rPr lang="de-DE" dirty="0" err="1"/>
              <a:t>Free_morpgogen_all.shape</a:t>
            </a:r>
            <a:r>
              <a:rPr lang="de-DE" dirty="0"/>
              <a:t> = (l, d, (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) / </a:t>
            </a:r>
            <a:r>
              <a:rPr lang="de-DE" dirty="0" err="1"/>
              <a:t>saveStepInterval</a:t>
            </a:r>
            <a:r>
              <a:rPr lang="de-DE" dirty="0"/>
              <a:t>)  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A9ABF-9878-A5EC-493E-85BF3BB27C70}"/>
              </a:ext>
            </a:extLst>
          </p:cNvPr>
          <p:cNvSpPr txBox="1"/>
          <p:nvPr/>
        </p:nvSpPr>
        <p:spPr>
          <a:xfrm>
            <a:off x="8976852" y="1524000"/>
            <a:ext cx="269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cells_GFP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cells_mCherry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46A2D3-6CD6-D75B-1FA6-CAE0964110D0}"/>
              </a:ext>
            </a:extLst>
          </p:cNvPr>
          <p:cNvSpPr/>
          <p:nvPr/>
        </p:nvSpPr>
        <p:spPr>
          <a:xfrm>
            <a:off x="3538018" y="152535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ABE9D3-19F6-27A1-C2DD-500730D5936D}"/>
              </a:ext>
            </a:extLst>
          </p:cNvPr>
          <p:cNvSpPr/>
          <p:nvPr/>
        </p:nvSpPr>
        <p:spPr>
          <a:xfrm>
            <a:off x="6515681" y="3328218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D4B3BC6-4FCE-15CA-5344-D8EB007FC673}"/>
              </a:ext>
            </a:extLst>
          </p:cNvPr>
          <p:cNvSpPr/>
          <p:nvPr/>
        </p:nvSpPr>
        <p:spPr>
          <a:xfrm>
            <a:off x="3544044" y="897684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D352B73-B122-6DF2-BC9B-8416A21ACBE7}"/>
              </a:ext>
            </a:extLst>
          </p:cNvPr>
          <p:cNvSpPr/>
          <p:nvPr/>
        </p:nvSpPr>
        <p:spPr>
          <a:xfrm>
            <a:off x="6515682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899486-0241-0B4F-DC2C-D6322A7EF119}"/>
              </a:ext>
            </a:extLst>
          </p:cNvPr>
          <p:cNvSpPr/>
          <p:nvPr/>
        </p:nvSpPr>
        <p:spPr>
          <a:xfrm>
            <a:off x="3544044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0138256-B862-2CF7-1DD7-F3D0E9F2F3B7}"/>
              </a:ext>
            </a:extLst>
          </p:cNvPr>
          <p:cNvSpPr/>
          <p:nvPr/>
        </p:nvSpPr>
        <p:spPr>
          <a:xfrm>
            <a:off x="3522419" y="3309729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A72FF5-7CA0-86EC-76C4-148AE8419B4C}"/>
              </a:ext>
            </a:extLst>
          </p:cNvPr>
          <p:cNvSpPr/>
          <p:nvPr/>
        </p:nvSpPr>
        <p:spPr>
          <a:xfrm>
            <a:off x="10119526" y="332920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31E92A-4859-1302-339F-D50CD4C27E2C}"/>
              </a:ext>
            </a:extLst>
          </p:cNvPr>
          <p:cNvSpPr/>
          <p:nvPr/>
        </p:nvSpPr>
        <p:spPr>
          <a:xfrm>
            <a:off x="6515844" y="897685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FF04BD-4574-44C4-7B6E-E731A17719CD}"/>
              </a:ext>
            </a:extLst>
          </p:cNvPr>
          <p:cNvSpPr/>
          <p:nvPr/>
        </p:nvSpPr>
        <p:spPr>
          <a:xfrm>
            <a:off x="10210477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9571B70-5C83-5CE7-E695-4B1B952D8FAC}"/>
              </a:ext>
            </a:extLst>
          </p:cNvPr>
          <p:cNvSpPr/>
          <p:nvPr/>
        </p:nvSpPr>
        <p:spPr>
          <a:xfrm>
            <a:off x="10073631" y="89768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8BCBE0-3EFE-EE90-1B55-29B1F8C66130}"/>
              </a:ext>
            </a:extLst>
          </p:cNvPr>
          <p:cNvSpPr/>
          <p:nvPr/>
        </p:nvSpPr>
        <p:spPr>
          <a:xfrm>
            <a:off x="3522417" y="3937519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D81BD5B-9A14-0CA6-0C1F-B894CAC92DA7}"/>
              </a:ext>
            </a:extLst>
          </p:cNvPr>
          <p:cNvSpPr/>
          <p:nvPr/>
        </p:nvSpPr>
        <p:spPr>
          <a:xfrm>
            <a:off x="3522418" y="2694967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69AF030-C48D-B473-1B83-9CFD7CD92FDB}"/>
              </a:ext>
            </a:extLst>
          </p:cNvPr>
          <p:cNvSpPr/>
          <p:nvPr/>
        </p:nvSpPr>
        <p:spPr>
          <a:xfrm>
            <a:off x="4203128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1C0F0E6-FE9C-099A-4D12-D7A7B1287606}"/>
              </a:ext>
            </a:extLst>
          </p:cNvPr>
          <p:cNvSpPr/>
          <p:nvPr/>
        </p:nvSpPr>
        <p:spPr>
          <a:xfrm>
            <a:off x="3534695" y="513293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91BA43A-EB86-DCAE-E7D5-35D1DA648D07}"/>
              </a:ext>
            </a:extLst>
          </p:cNvPr>
          <p:cNvSpPr/>
          <p:nvPr/>
        </p:nvSpPr>
        <p:spPr>
          <a:xfrm>
            <a:off x="6513383" y="395896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C4D92C7-58D6-7364-CEB9-2B58C889F1A6}"/>
              </a:ext>
            </a:extLst>
          </p:cNvPr>
          <p:cNvSpPr/>
          <p:nvPr/>
        </p:nvSpPr>
        <p:spPr>
          <a:xfrm>
            <a:off x="6526661" y="27124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9DE2B1-242C-4602-D789-9B8166E7B037}"/>
              </a:ext>
            </a:extLst>
          </p:cNvPr>
          <p:cNvSpPr/>
          <p:nvPr/>
        </p:nvSpPr>
        <p:spPr>
          <a:xfrm>
            <a:off x="7167228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B7406DA-E972-94F2-45B3-2DA59B022A98}"/>
              </a:ext>
            </a:extLst>
          </p:cNvPr>
          <p:cNvSpPr/>
          <p:nvPr/>
        </p:nvSpPr>
        <p:spPr>
          <a:xfrm>
            <a:off x="5883796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AEF3BA5-4D90-8C89-A553-90F565293051}"/>
              </a:ext>
            </a:extLst>
          </p:cNvPr>
          <p:cNvSpPr/>
          <p:nvPr/>
        </p:nvSpPr>
        <p:spPr>
          <a:xfrm>
            <a:off x="7167227" y="5742036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B0C3D8D-48D5-7B9D-3910-1026497AF486}"/>
              </a:ext>
            </a:extLst>
          </p:cNvPr>
          <p:cNvSpPr/>
          <p:nvPr/>
        </p:nvSpPr>
        <p:spPr>
          <a:xfrm>
            <a:off x="5876261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4D56EF-7D36-C154-75AE-A55B8A87398A}"/>
              </a:ext>
            </a:extLst>
          </p:cNvPr>
          <p:cNvSpPr/>
          <p:nvPr/>
        </p:nvSpPr>
        <p:spPr>
          <a:xfrm>
            <a:off x="6515681" y="513440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619B967-6FAA-2B04-B64D-2BB544839639}"/>
              </a:ext>
            </a:extLst>
          </p:cNvPr>
          <p:cNvSpPr/>
          <p:nvPr/>
        </p:nvSpPr>
        <p:spPr>
          <a:xfrm>
            <a:off x="9580890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699D4E4-0803-03E1-5BF3-09103B93BAA6}"/>
              </a:ext>
            </a:extLst>
          </p:cNvPr>
          <p:cNvSpPr/>
          <p:nvPr/>
        </p:nvSpPr>
        <p:spPr>
          <a:xfrm>
            <a:off x="10210477" y="513440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2A790CB-E451-6A7E-9BBB-0E80CBA43667}"/>
              </a:ext>
            </a:extLst>
          </p:cNvPr>
          <p:cNvSpPr/>
          <p:nvPr/>
        </p:nvSpPr>
        <p:spPr>
          <a:xfrm>
            <a:off x="10120311" y="395552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DF1E0D2-1970-DD9E-5F21-7E5C55DCC57D}"/>
              </a:ext>
            </a:extLst>
          </p:cNvPr>
          <p:cNvSpPr/>
          <p:nvPr/>
        </p:nvSpPr>
        <p:spPr>
          <a:xfrm>
            <a:off x="9490724" y="332920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C7A2B6-5A0A-9C26-2923-B5160E76AD01}"/>
              </a:ext>
            </a:extLst>
          </p:cNvPr>
          <p:cNvSpPr/>
          <p:nvPr/>
        </p:nvSpPr>
        <p:spPr>
          <a:xfrm>
            <a:off x="10121824" y="2727470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F902E46-9A57-4BB8-5227-C48A6A615D78}"/>
              </a:ext>
            </a:extLst>
          </p:cNvPr>
          <p:cNvSpPr/>
          <p:nvPr/>
        </p:nvSpPr>
        <p:spPr>
          <a:xfrm>
            <a:off x="10073632" y="151171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DAF14F4-F2A8-F5A5-8317-330CC19BF9EC}"/>
              </a:ext>
            </a:extLst>
          </p:cNvPr>
          <p:cNvSpPr/>
          <p:nvPr/>
        </p:nvSpPr>
        <p:spPr>
          <a:xfrm>
            <a:off x="9422020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CBF3F2-0534-913F-E495-6B3788235394}"/>
              </a:ext>
            </a:extLst>
          </p:cNvPr>
          <p:cNvSpPr/>
          <p:nvPr/>
        </p:nvSpPr>
        <p:spPr>
          <a:xfrm>
            <a:off x="7179844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B1F17FA-BBC0-F075-845F-F88C459E27DD}"/>
              </a:ext>
            </a:extLst>
          </p:cNvPr>
          <p:cNvSpPr/>
          <p:nvPr/>
        </p:nvSpPr>
        <p:spPr>
          <a:xfrm>
            <a:off x="5876262" y="89768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5CA10CD-CC31-19E2-5AF3-C451F22F6FDB}"/>
              </a:ext>
            </a:extLst>
          </p:cNvPr>
          <p:cNvSpPr/>
          <p:nvPr/>
        </p:nvSpPr>
        <p:spPr>
          <a:xfrm>
            <a:off x="4183625" y="89768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B3E50A3-EE8C-0D1C-28CC-BB7484920844}"/>
              </a:ext>
            </a:extLst>
          </p:cNvPr>
          <p:cNvSpPr/>
          <p:nvPr/>
        </p:nvSpPr>
        <p:spPr>
          <a:xfrm>
            <a:off x="4164282" y="330972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A9EF6-0E3F-0D1D-D014-40AB10BEF93E}"/>
              </a:ext>
            </a:extLst>
          </p:cNvPr>
          <p:cNvCxnSpPr>
            <a:cxnSpLocks/>
          </p:cNvCxnSpPr>
          <p:nvPr/>
        </p:nvCxnSpPr>
        <p:spPr>
          <a:xfrm>
            <a:off x="6953702" y="5973088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C029D5-C499-5AC0-A64D-6F59D7F84A92}"/>
              </a:ext>
            </a:extLst>
          </p:cNvPr>
          <p:cNvCxnSpPr>
            <a:cxnSpLocks/>
          </p:cNvCxnSpPr>
          <p:nvPr/>
        </p:nvCxnSpPr>
        <p:spPr>
          <a:xfrm>
            <a:off x="3938140" y="5958344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D84AF8-425F-CAA3-07F9-FA4B5B4699E8}"/>
              </a:ext>
            </a:extLst>
          </p:cNvPr>
          <p:cNvCxnSpPr>
            <a:cxnSpLocks/>
          </p:cNvCxnSpPr>
          <p:nvPr/>
        </p:nvCxnSpPr>
        <p:spPr>
          <a:xfrm>
            <a:off x="3938140" y="3505187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22A95-BFA3-3339-C553-77F33DA17EA5}"/>
              </a:ext>
            </a:extLst>
          </p:cNvPr>
          <p:cNvCxnSpPr>
            <a:cxnSpLocks/>
          </p:cNvCxnSpPr>
          <p:nvPr/>
        </p:nvCxnSpPr>
        <p:spPr>
          <a:xfrm flipH="1">
            <a:off x="9780070" y="104221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3FCBC-A6BA-C34A-F39F-AA582A82DF09}"/>
              </a:ext>
            </a:extLst>
          </p:cNvPr>
          <p:cNvCxnSpPr>
            <a:cxnSpLocks/>
          </p:cNvCxnSpPr>
          <p:nvPr/>
        </p:nvCxnSpPr>
        <p:spPr>
          <a:xfrm>
            <a:off x="6857689" y="3793286"/>
            <a:ext cx="0" cy="4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60B5A-4B48-EB85-BEC8-4BC7261938CE}"/>
              </a:ext>
            </a:extLst>
          </p:cNvPr>
          <p:cNvCxnSpPr>
            <a:cxnSpLocks/>
          </p:cNvCxnSpPr>
          <p:nvPr/>
        </p:nvCxnSpPr>
        <p:spPr>
          <a:xfrm>
            <a:off x="6968288" y="350027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B34269-0FC2-E5A9-2384-89716BF7EF7A}"/>
              </a:ext>
            </a:extLst>
          </p:cNvPr>
          <p:cNvCxnSpPr>
            <a:cxnSpLocks/>
          </p:cNvCxnSpPr>
          <p:nvPr/>
        </p:nvCxnSpPr>
        <p:spPr>
          <a:xfrm>
            <a:off x="6968288" y="1086456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A1AA99-E824-9409-CDD7-6A93721854C1}"/>
              </a:ext>
            </a:extLst>
          </p:cNvPr>
          <p:cNvCxnSpPr>
            <a:cxnSpLocks/>
          </p:cNvCxnSpPr>
          <p:nvPr/>
        </p:nvCxnSpPr>
        <p:spPr>
          <a:xfrm>
            <a:off x="3927988" y="104221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916564-105A-A23E-FB7F-EB1CD0D711D8}"/>
              </a:ext>
            </a:extLst>
          </p:cNvPr>
          <p:cNvCxnSpPr>
            <a:cxnSpLocks/>
          </p:cNvCxnSpPr>
          <p:nvPr/>
        </p:nvCxnSpPr>
        <p:spPr>
          <a:xfrm flipH="1">
            <a:off x="9805517" y="3524847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5C4FF1-9B77-4A83-5476-50710811630E}"/>
              </a:ext>
            </a:extLst>
          </p:cNvPr>
          <p:cNvCxnSpPr>
            <a:cxnSpLocks/>
          </p:cNvCxnSpPr>
          <p:nvPr/>
        </p:nvCxnSpPr>
        <p:spPr>
          <a:xfrm flipH="1">
            <a:off x="9891246" y="595833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158DF-6702-971D-0C5A-57872E3CB0D5}"/>
              </a:ext>
            </a:extLst>
          </p:cNvPr>
          <p:cNvCxnSpPr>
            <a:cxnSpLocks/>
          </p:cNvCxnSpPr>
          <p:nvPr/>
        </p:nvCxnSpPr>
        <p:spPr>
          <a:xfrm flipH="1">
            <a:off x="6191054" y="350027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FA6BEE-8471-7317-BA06-21BA105D1310}"/>
              </a:ext>
            </a:extLst>
          </p:cNvPr>
          <p:cNvCxnSpPr>
            <a:cxnSpLocks/>
          </p:cNvCxnSpPr>
          <p:nvPr/>
        </p:nvCxnSpPr>
        <p:spPr>
          <a:xfrm flipH="1">
            <a:off x="6198589" y="5977992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44ABB-881B-B30B-7DEE-7E0C28328CFA}"/>
              </a:ext>
            </a:extLst>
          </p:cNvPr>
          <p:cNvCxnSpPr>
            <a:cxnSpLocks/>
          </p:cNvCxnSpPr>
          <p:nvPr/>
        </p:nvCxnSpPr>
        <p:spPr>
          <a:xfrm flipH="1">
            <a:off x="6177774" y="108645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0088B-9E8F-0422-D82D-F58844C0019C}"/>
              </a:ext>
            </a:extLst>
          </p:cNvPr>
          <p:cNvCxnSpPr>
            <a:cxnSpLocks/>
          </p:cNvCxnSpPr>
          <p:nvPr/>
        </p:nvCxnSpPr>
        <p:spPr>
          <a:xfrm>
            <a:off x="3837210" y="3018762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2B2D3F-24DE-6211-C943-62E2015A8BA2}"/>
              </a:ext>
            </a:extLst>
          </p:cNvPr>
          <p:cNvCxnSpPr>
            <a:cxnSpLocks/>
          </p:cNvCxnSpPr>
          <p:nvPr/>
        </p:nvCxnSpPr>
        <p:spPr>
          <a:xfrm>
            <a:off x="10525270" y="1277583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4E157-4E2F-7615-C46B-C02AF8C0D352}"/>
              </a:ext>
            </a:extLst>
          </p:cNvPr>
          <p:cNvCxnSpPr>
            <a:cxnSpLocks/>
          </p:cNvCxnSpPr>
          <p:nvPr/>
        </p:nvCxnSpPr>
        <p:spPr>
          <a:xfrm flipV="1">
            <a:off x="6953702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71438-F1D6-3EEA-3565-AE226C1E277A}"/>
              </a:ext>
            </a:extLst>
          </p:cNvPr>
          <p:cNvCxnSpPr>
            <a:cxnSpLocks/>
          </p:cNvCxnSpPr>
          <p:nvPr/>
        </p:nvCxnSpPr>
        <p:spPr>
          <a:xfrm>
            <a:off x="10540019" y="37608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1137-90BD-E231-5DD6-F015274FB11C}"/>
              </a:ext>
            </a:extLst>
          </p:cNvPr>
          <p:cNvCxnSpPr>
            <a:cxnSpLocks/>
          </p:cNvCxnSpPr>
          <p:nvPr/>
        </p:nvCxnSpPr>
        <p:spPr>
          <a:xfrm>
            <a:off x="3721510" y="36900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234D16-B3C8-1D2F-59DA-68D7223C1C79}"/>
              </a:ext>
            </a:extLst>
          </p:cNvPr>
          <p:cNvCxnSpPr>
            <a:cxnSpLocks/>
          </p:cNvCxnSpPr>
          <p:nvPr/>
        </p:nvCxnSpPr>
        <p:spPr>
          <a:xfrm>
            <a:off x="3721510" y="1337187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C2929-7AAC-EE9D-B991-F9135249A881}"/>
              </a:ext>
            </a:extLst>
          </p:cNvPr>
          <p:cNvCxnSpPr>
            <a:cxnSpLocks/>
          </p:cNvCxnSpPr>
          <p:nvPr/>
        </p:nvCxnSpPr>
        <p:spPr>
          <a:xfrm flipV="1">
            <a:off x="3721510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349221-2979-51CD-D40E-0A89F7B88896}"/>
              </a:ext>
            </a:extLst>
          </p:cNvPr>
          <p:cNvCxnSpPr>
            <a:cxnSpLocks/>
          </p:cNvCxnSpPr>
          <p:nvPr/>
        </p:nvCxnSpPr>
        <p:spPr>
          <a:xfrm flipV="1">
            <a:off x="6943871" y="5424929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673952-0A57-C0F5-25F7-42E917A61527}"/>
              </a:ext>
            </a:extLst>
          </p:cNvPr>
          <p:cNvCxnSpPr>
            <a:cxnSpLocks/>
          </p:cNvCxnSpPr>
          <p:nvPr/>
        </p:nvCxnSpPr>
        <p:spPr>
          <a:xfrm flipV="1">
            <a:off x="3721511" y="5451970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345D0-2C2C-9D2D-61F3-3C30CFEDA54E}"/>
              </a:ext>
            </a:extLst>
          </p:cNvPr>
          <p:cNvCxnSpPr>
            <a:cxnSpLocks/>
          </p:cNvCxnSpPr>
          <p:nvPr/>
        </p:nvCxnSpPr>
        <p:spPr>
          <a:xfrm flipV="1">
            <a:off x="10703218" y="546427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B862DD-0831-BEF4-301F-9407669F5695}"/>
              </a:ext>
            </a:extLst>
          </p:cNvPr>
          <p:cNvCxnSpPr>
            <a:cxnSpLocks/>
          </p:cNvCxnSpPr>
          <p:nvPr/>
        </p:nvCxnSpPr>
        <p:spPr>
          <a:xfrm flipV="1">
            <a:off x="10540019" y="307503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265DB4-C58F-EFC0-D593-3C248BB996EE}"/>
              </a:ext>
            </a:extLst>
          </p:cNvPr>
          <p:cNvCxnSpPr>
            <a:cxnSpLocks/>
          </p:cNvCxnSpPr>
          <p:nvPr/>
        </p:nvCxnSpPr>
        <p:spPr>
          <a:xfrm>
            <a:off x="3837210" y="547066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4A9CB8-B971-64A5-F39A-175BA6E5F7E8}"/>
              </a:ext>
            </a:extLst>
          </p:cNvPr>
          <p:cNvCxnSpPr>
            <a:cxnSpLocks/>
          </p:cNvCxnSpPr>
          <p:nvPr/>
        </p:nvCxnSpPr>
        <p:spPr>
          <a:xfrm>
            <a:off x="10463816" y="311505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131AC-22AA-F64A-8173-5A5E51EDAA8B}"/>
              </a:ext>
            </a:extLst>
          </p:cNvPr>
          <p:cNvCxnSpPr>
            <a:cxnSpLocks/>
          </p:cNvCxnSpPr>
          <p:nvPr/>
        </p:nvCxnSpPr>
        <p:spPr>
          <a:xfrm>
            <a:off x="6828176" y="546279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8729F-30C8-8CDA-1A3D-2E8F2BF8EF4A}"/>
              </a:ext>
            </a:extLst>
          </p:cNvPr>
          <p:cNvCxnSpPr>
            <a:cxnSpLocks/>
          </p:cNvCxnSpPr>
          <p:nvPr/>
        </p:nvCxnSpPr>
        <p:spPr>
          <a:xfrm>
            <a:off x="6857689" y="302833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0F202D-40DB-5A18-56BF-EA07A91B0794}"/>
              </a:ext>
            </a:extLst>
          </p:cNvPr>
          <p:cNvCxnSpPr>
            <a:cxnSpLocks/>
          </p:cNvCxnSpPr>
          <p:nvPr/>
        </p:nvCxnSpPr>
        <p:spPr>
          <a:xfrm flipH="1">
            <a:off x="3923392" y="1180351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E9BAD3-ACB5-D918-8A1C-50FF16377E01}"/>
              </a:ext>
            </a:extLst>
          </p:cNvPr>
          <p:cNvCxnSpPr>
            <a:cxnSpLocks/>
          </p:cNvCxnSpPr>
          <p:nvPr/>
        </p:nvCxnSpPr>
        <p:spPr>
          <a:xfrm>
            <a:off x="10614727" y="548689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0149A6-8F19-748C-B5A8-383FA85C5459}"/>
              </a:ext>
            </a:extLst>
          </p:cNvPr>
          <p:cNvCxnSpPr>
            <a:cxnSpLocks/>
          </p:cNvCxnSpPr>
          <p:nvPr/>
        </p:nvCxnSpPr>
        <p:spPr>
          <a:xfrm flipH="1">
            <a:off x="6926337" y="1204932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67AB5E-F5B4-414C-80DD-747A7C16E04B}"/>
              </a:ext>
            </a:extLst>
          </p:cNvPr>
          <p:cNvCxnSpPr>
            <a:cxnSpLocks/>
          </p:cNvCxnSpPr>
          <p:nvPr/>
        </p:nvCxnSpPr>
        <p:spPr>
          <a:xfrm flipH="1">
            <a:off x="6930107" y="6072887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97F218-B03F-95DB-35F2-B17DEC12A302}"/>
              </a:ext>
            </a:extLst>
          </p:cNvPr>
          <p:cNvCxnSpPr>
            <a:cxnSpLocks/>
          </p:cNvCxnSpPr>
          <p:nvPr/>
        </p:nvCxnSpPr>
        <p:spPr>
          <a:xfrm flipH="1">
            <a:off x="3908645" y="3597313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577CF4-C885-83D4-D232-F212D870EB77}"/>
              </a:ext>
            </a:extLst>
          </p:cNvPr>
          <p:cNvCxnSpPr>
            <a:cxnSpLocks/>
          </p:cNvCxnSpPr>
          <p:nvPr/>
        </p:nvCxnSpPr>
        <p:spPr>
          <a:xfrm flipH="1">
            <a:off x="3923391" y="6074355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C8661-DEE5-8182-9AA2-208DA9C6B75C}"/>
              </a:ext>
            </a:extLst>
          </p:cNvPr>
          <p:cNvCxnSpPr>
            <a:cxnSpLocks/>
          </p:cNvCxnSpPr>
          <p:nvPr/>
        </p:nvCxnSpPr>
        <p:spPr>
          <a:xfrm flipV="1">
            <a:off x="6968288" y="3751279"/>
            <a:ext cx="0" cy="51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0ECECB-38C0-4671-B9CD-A1D751CD7594}"/>
              </a:ext>
            </a:extLst>
          </p:cNvPr>
          <p:cNvCxnSpPr>
            <a:cxnSpLocks/>
          </p:cNvCxnSpPr>
          <p:nvPr/>
        </p:nvCxnSpPr>
        <p:spPr>
          <a:xfrm flipV="1">
            <a:off x="3849488" y="1343760"/>
            <a:ext cx="0" cy="4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9CC60-3D54-6CE7-AA6C-DC7F306998BE}"/>
              </a:ext>
            </a:extLst>
          </p:cNvPr>
          <p:cNvCxnSpPr>
            <a:cxnSpLocks/>
          </p:cNvCxnSpPr>
          <p:nvPr/>
        </p:nvCxnSpPr>
        <p:spPr>
          <a:xfrm>
            <a:off x="6243822" y="119239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24C990-DC30-0229-3B45-4C19DB2079D2}"/>
              </a:ext>
            </a:extLst>
          </p:cNvPr>
          <p:cNvCxnSpPr>
            <a:cxnSpLocks/>
          </p:cNvCxnSpPr>
          <p:nvPr/>
        </p:nvCxnSpPr>
        <p:spPr>
          <a:xfrm>
            <a:off x="9847328" y="110735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4C56F5-B32B-64A1-85A2-1ABD1B989259}"/>
              </a:ext>
            </a:extLst>
          </p:cNvPr>
          <p:cNvCxnSpPr>
            <a:cxnSpLocks/>
          </p:cNvCxnSpPr>
          <p:nvPr/>
        </p:nvCxnSpPr>
        <p:spPr>
          <a:xfrm>
            <a:off x="9870538" y="360272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EBF7A7-7EF9-1827-47D6-3A905AE0363F}"/>
              </a:ext>
            </a:extLst>
          </p:cNvPr>
          <p:cNvCxnSpPr>
            <a:cxnSpLocks/>
          </p:cNvCxnSpPr>
          <p:nvPr/>
        </p:nvCxnSpPr>
        <p:spPr>
          <a:xfrm>
            <a:off x="9921080" y="6072887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52237E-39A2-CD0E-4FC1-150CAE9B716E}"/>
              </a:ext>
            </a:extLst>
          </p:cNvPr>
          <p:cNvCxnSpPr>
            <a:cxnSpLocks/>
          </p:cNvCxnSpPr>
          <p:nvPr/>
        </p:nvCxnSpPr>
        <p:spPr>
          <a:xfrm>
            <a:off x="6273493" y="6075841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131DD7-ED8C-E9B0-9607-F2D0E63A7BAE}"/>
              </a:ext>
            </a:extLst>
          </p:cNvPr>
          <p:cNvCxnSpPr>
            <a:cxnSpLocks/>
          </p:cNvCxnSpPr>
          <p:nvPr/>
        </p:nvCxnSpPr>
        <p:spPr>
          <a:xfrm>
            <a:off x="6268242" y="359731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8DDC1B-01B8-5670-0E02-4A15A4EB67D1}"/>
              </a:ext>
            </a:extLst>
          </p:cNvPr>
          <p:cNvCxnSpPr>
            <a:cxnSpLocks/>
          </p:cNvCxnSpPr>
          <p:nvPr/>
        </p:nvCxnSpPr>
        <p:spPr>
          <a:xfrm flipV="1">
            <a:off x="3837210" y="369574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14E33D-0D04-7E1C-B073-0C466A9B1D3B}"/>
              </a:ext>
            </a:extLst>
          </p:cNvPr>
          <p:cNvCxnSpPr>
            <a:cxnSpLocks/>
          </p:cNvCxnSpPr>
          <p:nvPr/>
        </p:nvCxnSpPr>
        <p:spPr>
          <a:xfrm flipV="1">
            <a:off x="10434319" y="377283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58E78C-9CA1-160A-EDC7-157126792C4E}"/>
              </a:ext>
            </a:extLst>
          </p:cNvPr>
          <p:cNvCxnSpPr>
            <a:cxnSpLocks/>
          </p:cNvCxnSpPr>
          <p:nvPr/>
        </p:nvCxnSpPr>
        <p:spPr>
          <a:xfrm flipV="1">
            <a:off x="10434319" y="1257636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766DE0-30B7-558B-82D1-4539D9DA0588}"/>
              </a:ext>
            </a:extLst>
          </p:cNvPr>
          <p:cNvSpPr txBox="1"/>
          <p:nvPr/>
        </p:nvSpPr>
        <p:spPr>
          <a:xfrm>
            <a:off x="460726" y="1376711"/>
            <a:ext cx="2653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Diffusion Pattern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 err="1"/>
              <a:t>upper_left_corner_diff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upper_right_corner_diff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left_side_diff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/>
              <a:t>diffusion2d()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right_side_diff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lower_right_corner_diff</a:t>
            </a:r>
            <a:r>
              <a:rPr lang="en-US" sz="1400" dirty="0"/>
              <a:t>() 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1B6F99E-0C33-C5F3-07A7-47AE1E922234}"/>
              </a:ext>
            </a:extLst>
          </p:cNvPr>
          <p:cNvSpPr/>
          <p:nvPr/>
        </p:nvSpPr>
        <p:spPr>
          <a:xfrm>
            <a:off x="6515639" y="151169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CF2ADFD-E842-A75F-8BDC-EFEE83468FB0}"/>
              </a:ext>
            </a:extLst>
          </p:cNvPr>
          <p:cNvCxnSpPr>
            <a:cxnSpLocks/>
          </p:cNvCxnSpPr>
          <p:nvPr/>
        </p:nvCxnSpPr>
        <p:spPr>
          <a:xfrm>
            <a:off x="6753481" y="121919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EE6EE69-6A9E-D835-6A66-2910FB5C5F0E}"/>
              </a:ext>
            </a:extLst>
          </p:cNvPr>
          <p:cNvCxnSpPr>
            <a:cxnSpLocks/>
          </p:cNvCxnSpPr>
          <p:nvPr/>
        </p:nvCxnSpPr>
        <p:spPr>
          <a:xfrm flipV="1">
            <a:off x="6857689" y="123482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07FA61B-4B7E-8230-C60D-87A08DABC64F}"/>
              </a:ext>
            </a:extLst>
          </p:cNvPr>
          <p:cNvSpPr txBox="1"/>
          <p:nvPr/>
        </p:nvSpPr>
        <p:spPr>
          <a:xfrm>
            <a:off x="3676372" y="460818"/>
            <a:ext cx="69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1)                                                            2)                                                                        3)</a:t>
            </a:r>
            <a:endParaRPr 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2910F-A4C7-0E9B-562C-DE054B3A225A}"/>
              </a:ext>
            </a:extLst>
          </p:cNvPr>
          <p:cNvSpPr txBox="1"/>
          <p:nvPr/>
        </p:nvSpPr>
        <p:spPr>
          <a:xfrm>
            <a:off x="3076062" y="3429000"/>
            <a:ext cx="54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42A211-C7B0-FEB4-5853-4D837E7B3E5F}"/>
              </a:ext>
            </a:extLst>
          </p:cNvPr>
          <p:cNvSpPr txBox="1"/>
          <p:nvPr/>
        </p:nvSpPr>
        <p:spPr>
          <a:xfrm>
            <a:off x="6280859" y="6409634"/>
            <a:ext cx="15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</a:t>
            </a:r>
            <a:r>
              <a:rPr lang="de-DE" b="1" dirty="0"/>
              <a:t>8)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7490C-A49B-3D37-9CAF-00EBAF6C313F}"/>
              </a:ext>
            </a:extLst>
          </p:cNvPr>
          <p:cNvSpPr txBox="1"/>
          <p:nvPr/>
        </p:nvSpPr>
        <p:spPr>
          <a:xfrm>
            <a:off x="10901691" y="3429000"/>
            <a:ext cx="455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566D3D-4F54-5C4F-CE88-0EBF160DF632}"/>
              </a:ext>
            </a:extLst>
          </p:cNvPr>
          <p:cNvSpPr txBox="1"/>
          <p:nvPr/>
        </p:nvSpPr>
        <p:spPr>
          <a:xfrm>
            <a:off x="7188718" y="2900205"/>
            <a:ext cx="79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5)</a:t>
            </a:r>
            <a:endParaRPr lang="en-US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CB13F4-D693-265B-8E2A-0A997F0DFB15}"/>
              </a:ext>
            </a:extLst>
          </p:cNvPr>
          <p:cNvCxnSpPr>
            <a:cxnSpLocks/>
          </p:cNvCxnSpPr>
          <p:nvPr/>
        </p:nvCxnSpPr>
        <p:spPr>
          <a:xfrm flipH="1" flipV="1">
            <a:off x="6901287" y="3619512"/>
            <a:ext cx="496531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Sim2</a:t>
            </a:r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34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Sim_pythpn5-sim1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01780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879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Sim_pythpn5-sim2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2D9F1-1F1C-2CEF-2637-F7318FCFDA08}"/>
              </a:ext>
            </a:extLst>
          </p:cNvPr>
          <p:cNvSpPr txBox="1"/>
          <p:nvPr/>
        </p:nvSpPr>
        <p:spPr>
          <a:xfrm>
            <a:off x="5847993" y="5373151"/>
            <a:ext cx="235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7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518</Words>
  <Application>Microsoft Office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Arial,Sans-Serif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3</cp:revision>
  <dcterms:created xsi:type="dcterms:W3CDTF">2024-04-22T16:29:36Z</dcterms:created>
  <dcterms:modified xsi:type="dcterms:W3CDTF">2024-05-12T07:21:44Z</dcterms:modified>
</cp:coreProperties>
</file>