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2" r:id="rId3"/>
    <p:sldId id="260" r:id="rId4"/>
    <p:sldId id="268" r:id="rId5"/>
    <p:sldId id="270" r:id="rId6"/>
    <p:sldId id="272" r:id="rId7"/>
    <p:sldId id="263" r:id="rId8"/>
    <p:sldId id="274" r:id="rId9"/>
    <p:sldId id="264" r:id="rId10"/>
    <p:sldId id="265" r:id="rId11"/>
    <p:sldId id="259" r:id="rId12"/>
    <p:sldId id="275" r:id="rId13"/>
    <p:sldId id="276" r:id="rId14"/>
    <p:sldId id="277" r:id="rId15"/>
    <p:sldId id="278" r:id="rId16"/>
    <p:sldId id="279" r:id="rId17"/>
    <p:sldId id="280" r:id="rId18"/>
    <p:sldId id="281" r:id="rId19"/>
    <p:sldId id="282" r:id="rId20"/>
    <p:sldId id="286" r:id="rId21"/>
    <p:sldId id="283" r:id="rId22"/>
    <p:sldId id="284"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0" clrIdx="0"/>
  <p:cmAuthor id="2" name="loqman samani"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7C8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FE94B-B6A8-A718-C707-F0494B6789EB}" v="523" dt="2024-08-03T20:34:38.5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90" d="100"/>
          <a:sy n="90" d="100"/>
        </p:scale>
        <p:origin x="370"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1.92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550 0,'-2'0,"0"1,0-1,0 1,1 0,-1-1,0 1,1 0,-1 0,0 0,1 0,-1 0,1 0,0 1,-1-1,1 1,0-1,0 0,0 1,-1 1,-16 33,10-17,0 1,-1-2,-1 1,-12 17,1-7,-37 43,55-66,-1-1,1 1,0 0,1 0,-1 0,1 0,0 0,1 1,-2 6,-4 18,-11 13,14-36,0 0,1 1,0 0,0-1,1 1,0 0,0 0,0 15,2-13,-2 0,0 0,0 0,-1 0,0 0,-1-1,-9 20,8-20,0 1,1-1,1 1,-1 0,2 0,-1 0,0 20,3-19,0 0,0 0,0 0,-1 0,0 0,-1 0,-7 21,-1-3,1-1,1 2,2-1,1 1,1-1,1 48,3-68,-2 0,1 0,-1-1,-1 1,0 0,-4 10,2-8,1 0,0 0,-1 14,-18 127,20-136,-1 1,0-1,-10 26,7-23,1 0,-3 21,3 0,1 71,4-100,0 0,-1 0,0-1,-4 12,2-11,2 0,-1 0,0 23,4 32,-2 66,-1-123,0 0,-1 0,-7 17,1-2,6-18,0-2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57.635"/>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28 1504,'1'-14,"1"1,0-1,5-20,-3 21,-1-1,-1 1,2-25,-4 33,0-5,0 0,-1 0,-3-17,3 25,0-1,1 1,-1-1,0 1,-1-1,1 1,0 0,-1-1,1 1,-1 0,0 0,0 0,1 0,-1 1,-1-1,1 0,0 1,-5-3,6 3,0 1,0-1,0 1,1-1,-1 0,0 0,0 1,0-1,1 0,-1 0,0 0,1 0,-1 0,1 0,-1 0,1 0,-1 0,1 0,0 0,0 0,-1 0,1 0,0 0,0-1,0 1,0 0,0 0,1 0,-1 0,0-1,15-42,-3 9,-11-41,-2 59,1 0,1 0,0 0,4-19,7-5,-8 29,0-1,-1 0,-1 0,0 1,1-20,-4-3,2-1,7-49,4-9,-10 74,-1 0,-1-27,-1 29,1 1,1 0,0 0,4-17,13-19,-14 44,0 0,-1 0,0 0,0-1,-1 0,0 1,-1-1,0-10,-13-48,8 53,1 0,0 0,0-25,4-31,-1 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02.337"/>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0 59,'1'-1,"-1"-1,0 1,1 0,-1 0,1 0,-1 0,1 0,-1 0,1 0,0 0,0 0,-1 0,1 1,0-1,0 0,0 0,0 1,0-1,0 1,0-1,0 1,0-1,0 1,1-1,-1 1,0 0,0 0,0 0,2-1,38-2,-39 3,634 1,-626-1,0-1,0-1,0 0,14-5,-14 4,0 1,0 0,0 0,15-1,199-8,-212 11,-2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11.24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 0,'9'86,"-5"-60,-4-18,1 1,1-1,0 0,0 0,5 13,-5-14,1 0,-1 0,-1 0,1 0,-1 10,0-10,0 0,0 1,1-1,0 0,4 11,-2-8,-1 0,0 0,0 0,-1 1,-1-1,1 1,-2-1,0 12,2 18,10 13,-9-44,-1 1,0-1,0 1,1 16,-4 5,2 1,1-1,2 0,8 37,-8-46,-1-1,-1 1,-2 0,-2 39,0-1,0 20,4 87,2-123,4 64,-9 33,1-131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14.98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1269 1,'-2'0,"-37"0,1 1,-40 7,-6-1,7-2,51-3,0-1,-40-3,47 0,-1 1,1 1,0 1,-1 1,-36 7,40-4,-1-2,1 0,-1 0,0-2,-29 0,-65 1,-84-4,153-3,-45-2,-19-5,96 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1.248"/>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62 1320,'-1'-1,"-1"1,1-1,-1 1,1-1,-1 1,1-1,-1 0,1 0,-1 0,1 0,0 0,0 0,-1 0,1 0,0-1,0 1,0 0,0-1,1 1,-1-1,0 1,0-1,1 1,-1-2,-12-41,12 41,-7-52,2 0,2 0,5-83,1 44,10-11,-12 85,1 0,1 0,1 0,8-29,-7 35,0 1,-1-1,0 0,-1 1,-1-1,0-22,-2-10,2-84,4 89,2-24,-7 54,0 0,1-1,1 1,0 0,0 0,1 1,7-21,-8 27,0 0,1 0,-1 0,1 0,-1 0,1 0,0 0,1 1,-1 0,1-1,-1 1,1 0,0 1,0-1,0 1,1 0,-1 0,0 0,1 0,6-1,21 0,-1 0,1 2,41 4,1-1,-55-1,0 1,29 7,-28-5,0-1,23 2,282-6,-313-1,1 0,-1-1,0-1,0 0,-1-1,1 0,17-11,-29 16,5-3,1 0,0 1,0 0,0 0,0 0,0 1,0-1,1 1,-1 1,0-1,9 2,-363-2,162 2,207 1,37 7,-18-3,6 1,-18-2,-1-1,35-1,-51-3,1-1,0 2,0 0,0 0,0 1,-1 0,1 1,-1 0,0 1,0 0,0 1,0 1,-1-1,0 1,0 1,0 0,12 12,-7-5,-8-7,1 0,-1 0,-1 1,1 0,8 14,-14-20,0-1,-1 1,1 0,0 0,-1 0,1-1,-1 1,0 0,1 0,-1 0,0 0,0 0,-1-1,1 1,0 0,0 0,-1 0,1 0,-1-1,0 1,1 0,-1 0,0-1,0 1,0-1,0 1,-1-1,1 1,0-1,0 1,-1-1,1 0,-1 0,1 0,-1 0,-2 1,-1 1,1-1,-1 0,0 0,0 0,1-1,-1 1,0-1,0 0,0-1,-1 1,-6-1,-59-9,32 3,26 4,0-1,0-1,-17-6,-32-9,-92 1,106 14,1 1,-60 6,18-1,44-4,29 1,0 0,0 1,0 1,0 0,-24 6,36-6,0 1,-1 0,1 0,0 1,1-1,-1 1,0 0,1-1,-1 2,1-1,0 0,0 1,0-1,1 1,-1 0,-2 6,2-3,0 0,0 1,0-1,1 1,1-1,-1 1,1 0,0 14,1-20,0 0,1 0,-1 0,0-1,1 1,0 0,-1 0,1-1,0 1,0 0,0-1,0 1,0-1,0 1,0-1,1 1,-1-1,0 0,1 0,-1 0,1 1,-1-2,1 1,0 0,0 0,2 0,6 3,0-1,0-1,18 3,-5-1,23 3,1-2,0-2,77-4,-36-1,-58 1,1-2,56-14,-26 5,-44 10,0 1,27 1,-29 0,-1 0,1 0,29-6,-19 2,0 1,0 2,0 0,46 6,-64-4,-1 0,0 1,0 0,0 0,-1 0,1 1,-1 0,1 0,5 4,-10-6,0 0,0 0,0 0,0-1,0 1,0 0,-1 0,1 0,0 0,0 0,-1 1,1-1,-1 0,1 0,-1 0,1 1,-1-1,0 0,1 2,-2-2,1 1,-1-1,1 0,-1 0,0 1,1-1,-1 0,0 0,0 0,0 0,0 0,0 0,0 0,0 0,0-1,0 1,0 0,0 0,-1-1,1 1,0-1,0 1,-2-1,-7 4,0-2,-1 1,1-1,-1-1,1 0,-1 0,1-1,-1-1,1 1,-1-2,1 1,-1-2,1 1,0-1,0-1,0 0,1 0,-13-8,-20-10,-62-22,94 40,-2 0,1 1,-1 1,1 0,-1 1,0 0,0 0,-16 3,13-2,0 1,0-2,-27-4,9-5,26 7,0 1,-1 0,0 0,0 1,-15-2,-45 3,-88 2,149-1,1 0,-1 0,0 1,1 0,-1 1,1 0,-1 0,1 0,0 0,-7 7,-7 5,-26 28,26-23,17-16,0-1,0 1,1 0,-1 0,1 0,0 0,1 0,-1 0,1 0,-1 1,1-1,1 1,-2 7,2-3,-1-1,1 1,1 0,0-1,0 1,3 11,-3-16,1-1,-1 0,1 1,0-1,0 0,0 0,0 0,0 0,1 0,-1-1,1 1,0-1,-1 1,1-1,0 0,1 0,-1 0,0-1,1 1,-1-1,0 0,1 0,0 0,5 1,10 0,-1-1,1 0,33-4,-11 1,8 3,-14 0,0-1,0-1,0-3,0 0,67-19,-79 15,0 0,1 1,0 2,0 0,0 2,38-1,31 2,61 4,-148 0,-1-1,1 1,0 0,-1 0,1 1,-1 0,0 0,0 0,0 0,4 5,-6-7,-1 1,0-1,0 1,0 0,0 0,-1-1,1 1,0 0,-1 1,1-1,-1 0,0 0,0 1,0-1,0 0,0 1,0-1,-1 1,1-1,-1 1,0 0,0-1,0 1,0 4,-1-6,0 1,1-1,-1 0,0 0,0 0,0 0,0 0,0 0,0 0,-1-1,1 1,0 0,0 0,-1-1,1 1,0-1,-1 1,1-1,0 0,-1 0,1 1,-1-1,-1 0,-39 0,29-1,-8 2,0 0,-35 9,39-7,-1 0,0 0,0-2,-23-1,35-2,0 0,0 0,0-1,0 0,0 0,1-1,-1 0,1 0,0 0,-7-8,-11-7,6 8,-1 1,0 1,0 0,-1 2,-37-11,34 15,0 0,0 2,0 0,-35 4,-2-1,-8-9,57 5,0 0,0 1,0 0,0 0,0 1,0 0,0 1,0 0,0 1,0 0,-15 6,14-2,0 1,1 1,0-1,0 2,-15 17,-16 14,32-32,0 0,1 0,0 1,-10 14,16-20,0 0,0 0,1 0,-1 0,1 0,-1 0,1 0,0 0,0 1,0-1,1 0,-1 1,1-1,0 0,-1 1,2-1,-1 1,0-1,1 0,0 4,1-4,-1-1,1 1,0-1,0 1,0-1,0 0,0 0,1 0,-1 0,0 0,1 0,0-1,-1 1,1-1,0 0,0 0,0 0,0 0,0 0,5 0,6 1,1-1,28 0,-35-1,83 1,-41 1,76-8,69-32,-51 3,-88 19,-28 10,0 1,1 2,-1 0,0 2,53 5,-73-3,-1 1,0 0,1 0,-1 1,0 0,11 6,21 9,-37-17,1 0,-1-1,1 1,-1 0,1 0,-1 1,0-1,0 0,1 1,-1 0,0-1,0 1,3 4,-4-3,0 0,1 0,-1 0,-1 0,1 1,0-1,-1 0,0 0,0 1,0-1,0 4,0-4,0-1,0 0,0 1,0-1,-1 1,1-1,-1 1,1-1,-1 0,0 0,0 1,0-1,0 0,-3 4,2-4,0-1,0 0,-1 1,1-1,0 0,-1 0,1-1,0 1,-1 0,1-1,-1 1,0-1,1 0,-5 0,-14 2,0 2,-41 11,-22 5,76-19,-1 0,0-1,0 0,0 0,1-1,-1 0,-15-4,-110-27,-11-4,137 33,0-1,1 0,-1 0,1 0,0-1,0 0,-8-8,9 7,-1 1,1 0,-1 0,0 0,0 1,0 0,0 1,-13-5,-112-26,112 31,0 1,0 1,0 1,-25 4,43-4,1 0,-1 1,0-1,1 1,-1-1,1 1,-1 0,1 0,-1 0,1 0,0 0,-1 0,1 0,0 0,0 0,0 1,-1-1,2 0,-1 1,-1 1,-16 40,16-37,0 0,0 0,0 0,-1-1,-6 10,-3-2,2 0,-1 1,2 0,-1 0,-7 18,16-29,0 0,-1 0,1 1,0-1,0 0,1 1,-1-1,1 1,-1-1,1 1,0-1,1 1,-1-1,1 1,-1-1,1 0,0 1,0-1,0 0,1 0,-1 1,1-1,0 0,0-1,0 1,0 0,0 0,1-1,-1 1,1-1,-1 0,5 3,-2-2,0-1,0 1,1-1,-1 0,1 0,-1 0,1-1,0 0,-1 0,10 0,64-3,-33 0,7-2,-1-2,0-2,74-22,-95 21,-20 6,0 0,0 0,1 1,-1 0,14 0,-16 2,0-1,-1-1,1 1,-1-2,0 1,13-6,-12 4,1 1,0 0,20-3,137 3,-89 5,-73-2,-1 1,1 0,-1 0,1 0,-1 1,0-1,0 1,1 0,-1 0,0 1,-1-1,1 1,0 0,-1 0,5 5,-3-3,1 0,-1-1,1 0,-1 0,1 0,9 3,-14-7,0 0,0 1,0-1,0 0,0 1,0-1,0 1,0-1,0 1,0-1,0 1,0-1,-1 1,1 0,0 0,0-1,-1 1,1 0,0 0,-1 0,1 0,-1 0,1 0,-1 0,1 0,-1 0,0 0,0 0,1 0,-1 0,0 0,0 0,0 0,0 0,0 0,0 0,-1 1,1-1,0 0,0 0,-1 1,-1 0,1 1,-1-1,1 0,-1 0,0 0,0 0,0 0,0 0,0-1,-1 1,1-1,0 0,-1 1,1-1,-5 1,-51 11,39-9,-1 0,-17 8,33-11,1 0,-1 0,0-1,0 1,1-1,-1 0,0 0,0 0,0 0,1 0,-1-1,0 0,1 0,-6-2,-5-3,0 0,-18-12,21 11,-1 1,1 0,-14-4,-29-1,45 10,1 0,-1 0,0-1,1 0,0-1,-1 1,1-2,0 1,0-1,1-1,-11-6,4 0,-1 0,0 2,-1-1,0 2,0 0,-1 1,0 1,0 1,-24-5,13 6,-1 1,0 2,-47 3,9 0,61-2,0 1,-1 0,1 0,0 1,0 0,1 0,-1 0,0 1,1 0,-1 0,-6 5,-8 7,-26 24,37-30,5-6,1 1,0 0,0 0,0 0,0 1,0-1,1 1,0-1,0 1,1 0,-1 0,1 0,-1 5,0 2,1 0,1 0,0 0,2 17,-2-27,0 1,1-1,0 0,0 1,0-1,0 0,0 0,0 0,0 0,0 0,1 0,-1 0,1 0,0-1,-1 1,1 0,0-1,0 0,0 1,0-1,0 0,1 0,-1 0,0 0,0 0,1-1,-1 1,0-1,4 1,10 1,-1-1,0-1,26-2,-14 1,2 2,0-2,0 0,0-2,-1-2,51-13,38-14,-45 13,-51 15,0 2,-1-1,1 2,0 1,26 3,13-1,1-3,66 2,-124 0,0-1,1 1,-1 0,0 0,0 0,0 0,0 0,0 1,0-1,-1 1,1 0,0 0,-1 0,1 0,2 4,2 2,-1 1,0-1,7 14,-9-14,1 0,0 0,0 0,9 9,-12-16,-1 1,1-1,0 1,-1-1,1 1,-1 0,1 0,-1 0,0 0,0 0,0 0,0 0,0 0,0 1,-1-1,1 0,-1 0,1 1,-1-1,0 0,0 1,0-1,-1 4,0-4,0 0,-1 1,1-1,-1 0,1 0,-1 0,0 0,0 0,0 0,0-1,0 1,0-1,0 1,-1-1,1 0,0 0,-1 0,1 0,-6 1,-7 3,-1-1,0-1,-28 3,36-6,0 0,0 0,-1-1,1 0,0 0,1-1,-1 0,0 0,-11-5,4 1,-1 0,-29-6,27 8,1-1,-24-10,29 12,0 0,0 0,-1 1,1 1,0 0,-1 1,1 0,-20 3,-12-1,-68-5,-113 6,182 2,-31 1,49-7,18 0,0 1,-1-1,0 1,1 1,-1-1,1 1,-8 3,14-4,0 0,1 0,-1 0,0 1,0-1,1 1,-1-1,0 0,0 1,1-1,-1 1,1 0,-1-1,0 1,1-1,-1 1,1 0,-1-1,1 1,0 0,-1 0,1-1,0 1,-1 0,1 0,0 0,0 1,0-1,0 1,1-1,-1 1,1-1,-1 1,1-1,-1 1,1-1,0 0,0 1,0-1,0 0,2 2,1 2,0-1,1 0,0 0,0-1,0 1,8 3,3-1,1-1,-1-1,1-1,0 0,24 1,89-5,-52-1,-57 2,0-2,0 0,-1-1,1-1,-1-1,29-10,-17 5,52-8,5-1,-66 12,0 1,0 1,1 1,0 1,26 0,-43 3,-4 1,-1-1,0 0,0 0,0 0,0 0,0 0,1 0,-1-1,0 1,0-1,0 1,0-1,3-1,-8 0,0 1,0 0,-1 0,1 0,0 1,-1-1,-6 1,-382-2,201 3,182-1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5.697"/>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210 33,'-130'13,"107"-9,-12 1,34-5,1 0,-1 0,0 0,0 0,0 0,0 0,0 0,0-1,0 1,0 0,1 0,-1-1,0 1,0 0,0-1,0 1,1-1,-1 1,0-1,1 0,-1 1,0-1,1 0,-1 1,0-1,1 0,-1 0,1-2,0 0,1 0,-1 1,1-1,0 1,-1-1,1 0,0 1,1 0,-1-1,0 1,1 0,-1-1,1 1,3-3,-3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7.61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111 30,'-2'0,"-3"0,-2 0,-3 0,0 0,0-2,1 0,-1-1,0 1,1-1,0-1,3-1,-1 0,1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41.250"/>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13 175,'1'0,"0"-1,0 1,-1-1,1 1,0-1,-1 1,1-1,0 0,-1 1,1-1,-1 0,1 0,-1 1,1-1,-1 0,0 0,0 0,1 0,-1 1,0-1,0 0,0 0,0 0,0 0,0 0,0-1,1-30,-1 28,0-4,-1 1,0-1,0 1,-1 0,-5-14,4 13,1 0,0 0,0 0,-1-9,3 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46.584"/>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71 1,'-2'0,"0"0,0 0,0 0,0 0,1 0,-1 0,0 1,0-1,0 1,0-1,0 1,0 0,0 0,1 0,-1 0,0 0,1 0,-1 0,0 0,-1 2,2 0,0 0,-1 0,1 0,0 0,1 0,-1 0,0 0,1 0,0 1,0-1,0 0,0 4,3 81,-5 120,-9-129,6-49,1 0,0 30,5-49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0:42.138"/>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24 1777,'-1'-5,"1"0,-1 0,0-1,-1 1,1 0,-1 0,-2-5,2 6,0 0,0 0,1 0,0 0,0-1,0 1,0 0,0-1,1 1,0 0,0-1,1-4,8-41,5-77,-13 93,-3-155,-9 133,8 48,1 0,0 0,0 0,1 0,0 0,1 0,0 0,0 0,1 0,1-9,25-82,-24 81,0 0,-2 0,0-1,0 1,-2 0,-3-21,-1-3,-2-45,6-26,3-92,15 110,-12 72,0-1,-1 0,0-33,-2 2,-1 37,0 0,-1-1,-1 0,-1 1,-4-19,6 36,0 1,0-1,0 1,0-1,0 0,0 1,0-1,-1 0,1 1,0-1,0 0,-1 1,1-1,0 1,-1-1,1 1,-1-1,1 1,0-1,-1 1,1-1,-1 1,1-1,-1 1,-1-1,-4 15,2 28,2-18,2-16,-1-1,1 0,0 1,0-1,1 1,0-1,2 9,-2-16,-1 0,1 0,-1 0,1 0,-1 0,0 0,1-1,-1 1,1 0,-1 0,0 0,1-1,-1 1,0 0,1-1,-1 1,0 0,1-1,-1 1,0 0,0-1,1 1,-1-1,0 1,0 0,0-1,1 1,-1-1,0 1,0 0,0-1,0 1,0-1,10-23,-9 21,8-21,-8 19,1 0,-1 0,1 0,0 0,5-6,-6 9,0 1,1 0,-1-1,0 1,1 0,-1 0,1 0,-1 0,1 0,0 0,-1 0,1 0,0 1,0-1,-1 1,1-1,0 1,0 0,3 0,125-11,4 1,-125 9,31-1,59 3,-56 1,44-4,-45-3,33-2,584 7,-657 0,0 0,-1 0,1 0,0 0,0 0,-1 0,1 1,0-1,0 0,-1 1,1 0,0-1,-1 1,1 0,-1 0,1 0,-1 0,1 0,-1 0,0 0,1 0,-1 0,0 1,0-1,0 1,1 2,0 0,-1 1,0 0,0 0,-1 0,1 0,-1 0,-1 8,1 12,11 94,-12-40,2 112,11-138,-9-44,0 0,-1 0,0 0,1 19,-4 349,2-362,1-1,0 1,1-1,7 21,-6-21,0 1,-1-1,0 1,1 22,-5 192,1-236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4.70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16,'2'1,"0"1,0-1,0 1,1-1,-1 0,0 0,1 0,-1-1,1 1,-1 0,1-1,0 0,2 1,41-1,-30-1,109-12,-72 14,83-10,-118 6,-1 1,1 1,0 1,0 0,32 5,-36 1,-12 1,-4-6,1 0,0 0,0-1,0 1,0 0,0 0,-1-1,1 1,0-1,-1 0,1 1,0-1,-1 0,1 1,-3-1,-6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0:50.505"/>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1328 1,'1'0,"0"1,0 0,0 0,0 0,0 0,0 0,0 0,0 0,-1 0,1 0,0 0,-1 1,1-1,-1 0,1 0,-1 1,1 1,7 24,-5 5,0 1,-3-1,-2 34,0 6,2 339,0-407,0 0,0-1,0 1,1 0,-1 0,1-1,0 1,0-1,1 1,-1-1,1 1,-1-1,1 0,4 6,-5-11,0-1,0 1,0-1,0 0,-1 1,1-1,-1 0,0 1,0-1,0-4,-2-20,1 20,1 0,-1 0,1 0,0 0,1 0,0 0,2-12,-2 19,-1-1,0 1,0 0,0 0,0-1,0 1,0 0,0-1,0 1,0 0,0 0,1-1,-1 1,0 0,0 0,0 0,0-1,1 1,-1 0,0 0,0 0,1 0,-1-1,0 1,0 0,1 0,-1 0,0 0,0 0,1 0,-1 0,0 0,0 0,1 0,-1 0,0 0,1 0,6 10,-1 16,-3 204,-6-115,16 9,-45-195,28 57,0-1,1 0,0 0,1 0,1 0,0 0,1-1,3-20,0 34,1 10,2 14,-6-21,8 28,-4-19,-1 1,-1 0,0-1,-1 1,1 16,-1 41,-3 52,2-119,0-1,0 1,0-1,0 1,0-1,0 1,0-1,0 1,0-1,0 0,-1 1,1-1,0 1,0-1,-1 1,1-1,0 1,0-1,-1 0,1 1,0-1,-1 0,1 1,-1-1,1 0,-1 1,1-1,0 0,-1 0,1 0,-1 1,1-1,-1 0,1 0,-1 0,1 0,-1 0,1 0,-1 0,1 0,-1 0,1 0,-1 0,0 0,-27-13,2 2,-21 5,-84-1,49 6,-83 2,59 12,41-2,48-7,1-1,0-1,-23 1,-290-3,224-13,77 14,18 0,0-1,0 0,0 0,0-1,0 0,0-1,0 0,0 0,-10-5,14 5,1 0,-1 0,0 0,0 1,0 0,0 0,0 1,-9 0,5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1:17.284"/>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72 1611,'1'0,"0"-1,0 1,-1-1,1 1,0-1,-1 0,1 1,0-1,-1 0,1 0,-1 1,1-1,-1 0,1 0,-1 0,0 1,1-1,-1 0,0 0,0 0,0 0,0 0,0 0,0 0,0 0,0-1,1-31,-1 29,0-608,-12 483,11 118,0 1,0-1,-1 0,-5-18,-2-5,6 14,1-1,0-22,-3-26,2 32,1 0,3-38,1 13,-2 54,1 1,1-1,0 1,0-1,5-13,5-14,12-45,-24 77,1 1,0-1,0 1,0-1,0 1,0 0,0-1,1 1,-1 0,1 0,-1 0,1 0,0 0,0 0,0 1,0-1,0 0,0 1,1 0,-1-1,5 0,0 0,1 0,0 1,0 0,0 1,15 0,-17 0,488 2,-298-2,-91-12,-85 10,-1 0,0-1,0-1,27-8,8-3,-5-1,-38 12,0 1,0-1,18-2,-25 6,0 0,1 0,-1 0,0 0,1 1,-1-1,0 1,1 0,-1 1,0-1,0 1,0 0,5 2,1 2,-8-5,1 0,-1 0,0 0,0 0,0 0,0 1,0-1,0 1,0-1,0 1,0 0,-1 0,1-1,-1 1,1 0,-1 1,0-1,0 0,0 0,0 1,0-1,0 0,0 1,-1-1,0 0,1 1,-1-1,0 1,0-1,-1 4,-5 78,-1-25,7 85,1-189,1 29,-2 0,0 0,0 0,-1 0,-1 1,-1-1,-1 0,-9-28,-17-11,18 37,-16-39,28 54,-1 1,-1 0,1 0,0 0,-1 0,1 0,-1 0,1 0,-1 0,0 1,0-1,0 1,0-1,0 1,0 0,0 0,0 0,0 0,-1 0,1 0,0 0,-5 0,-4 0,-1 0,0 0,-21 3,24-1,-1-1,0 1,1-2,-17-2,-8-4,0 2,-1 1,1 2,-40 2,-193 10,162-10,-9 2,104 0,0 1,0 0,0 1,0 0,1 0,0 1,0 1,-15 10,3-1,-33 17,19-11,11-8,20-12,0 1,1-1,-1 1,1 0,-1 0,1 0,0 0,0 1,0 0,0-1,0 1,1 0,-1 0,1 0,0 1,0-1,0 1,0-1,0 1,1-1,0 1,-2 7,-6 24,6-26,1 0,0-1,0 1,0 0,1 0,1 9,0-16,0 0,0 0,1-1,-1 1,1 0,-1-1,1 1,0 0,0-1,0 1,0-1,0 1,0-1,0 1,0-1,0 0,1 1,-1-1,0 0,1 0,-1 0,1 0,0-1,-1 1,1 0,0 0,-1-1,1 1,0-1,0 0,-1 0,1 1,0-1,0 0,2-1,176 1,-76-2,-65 0,78-14,-79 9,0 2,49-1,-70 6,0-2,0 0,0-2,20-5,-20 4,-1 1,1 1,1 0,19 0,48 5,124-4,-205 2,0 0,-1-1,1 0,-1 0,1 0,-1 0,1-1,-1 0,0 1,0-1,0 0,0 0,0-1,0 1,0-1,-1 1,1-1,-1 0,3-4,-4 5,0 1,0-1,-1-1,1 1,0 0,-1 0,1 0,-1 0,0 0,0 0,0-1,0 1,0 0,0 0,-1 0,1 0,-1 0,1 0,-1-1,0 1,0 0,0 1,0-1,0 0,0 0,0 0,-1 1,1-1,-1 0,1 1,-1 0,0-1,-2-1,1 1,0 0,-1 1,1-1,-1 0,0 1,1 0,-1 0,0 0,0 0,0 1,-5-1,-51 3,27 0,14 0,0 1,0 0,1 2,-37 13,54-18,-22 6,0-1,0-1,-1-1,1-1,-39-2,-39 4,-180 12,227-17,-60 2,110 0,0 0,0 0,0 0,1 1,-1 0,0-1,1 1,-1 1,1-1,0 0,0 1,-1 0,2 0,-6 5,1 0,1 1,0 0,0 0,-7 14,13-22,0-1,-1 1,1 0,0-1,-1 1,1 0,0-1,0 1,0 0,0-1,0 1,0 0,0-1,0 1,0 0,0-1,0 1,0 0,0-1,1 1,-1-1,0 1,0 0,1-1,-1 1,0-1,1 2,18 6,34-8,-42-1,138 0,146-9,-61 6,-135 5,-12 12,-71-12,-1 2,0 0,0 1,0 0,0 1,26 14,-36-16,1 1,-1-1,1 1,-1 1,0-1,-1 1,1 0,-1 0,0 0,0 0,0 1,-1-1,0 1,5 12,-7-15,0 0,0 0,-1 0,1 0,0 0,-1 0,0 0,0 0,0 0,0 0,0 0,0 0,-1 0,0 0,1 0,-1 0,0 0,-1 0,1 0,0-1,-1 1,0 0,1-1,-1 1,0-1,0 0,-1 0,1 1,0-2,-1 1,1 0,-1 0,-3 1,-7 4,-1-1,-1 0,1-1,-16 3,25-7,1 0,-1 0,1 0,-1-1,0 1,1-1,-1 0,1-1,-1 1,0-1,1 0,-1 0,1 0,-1-1,1 0,0 1,-7-5,-22-26,28 27,1 0,-1 0,0 1,0-1,-1 1,1 0,-1 0,0 1,0 0,-13-5,16 7,-1-1,0 0,1-1,-1 1,1 0,0-1,0 0,0 0,0 0,1 0,-1 0,-2-5,-19-19,7 12,15 12,0 1,0 0,-1-1,1 1,-1 0,0 0,0 1,0-1,0 1,0-1,0 1,0 0,0 0,0 0,-1 0,1 1,0 0,-5-1,-48-1,0 2,0 3,-75 12,-74 24,98-16,97-21,1-1,0 0,-1-1,1 0,-12-1,14 0,0 0,0 1,0 0,1 0,-1 1,0 0,0 0,0 0,1 1,-10 3,13-2,0-1,-1 1,1-1,0 1,0 0,0 0,1 0,-1 0,1 1,-3 5,4-9,1 1,-1 0,1 0,-1 0,1 0,0 0,-1 0,1 0,0 0,0 0,0 0,-1 0,1 0,0 0,1 0,-1 0,0 0,0 0,0 0,0-1,1 1,-1 0,0 0,1 0,-1 0,1 0,-1 0,1 0,0-1,-1 1,1 0,0 0,-1-1,1 1,0-1,0 1,0-1,0 1,-1-1,1 1,0-1,0 1,0-1,0 0,0 0,2 1,18 2,0 0,1-2,0 0,39-4,3 0,0 3,0-3,76-13,107-27,-204 34,-29 5,1 1,0 1,28-2,65-2,-73 3,-1 1,45 3,-78-1,1 0,-1 0,1 1,-1-1,0 1,1-1,-1 1,1-1,-1 1,0 0,1-1,-1 1,0 0,0 0,0 0,0 0,0 0,0 0,0 1,0-1,0 0,0 0,-1 1,2 2,0 2,0 0,-1 1,0-1,1 12,-2-13,1 1,0-1,0 0,0 1,3 8,27 36,4 9,-34-57,0 0,0 0,0 1,0-1,-1 0,1 0,0 0,-1 1,0-1,1 0,-1 1,0-1,0 0,-1 1,1-1,0 0,-1 1,1-1,-1 0,0 0,0 0,0 1,0-1,0 0,-2 2,1-2,0 0,-1 0,0 0,1 0,-1-1,0 1,0-1,0 0,0 0,0 0,0 0,-1 0,1-1,0 1,0-1,-1 0,-3 0,-2 0,0-1,0 0,0 0,0-1,1 0,-1 0,0-1,1 0,-1-1,1 0,-13-8,2-3,0 0,0-2,-16-19,29 31,0 1,0 0,0 0,-1 0,1 1,-1 0,0 0,1 0,-1 1,-11-2,-1 0,1 1,-38-1,35 4,-26-1,1 1,0 2,0 3,-66 15,37-3,40-9,-51 17,76-22,-1-1,1 0,-1 0,0-1,-16 0,-25 3,29-1,11-3,1 2,-1 0,0 0,1 1,-15 6,25-9,-1 1,1 0,-1 0,0 0,1 0,0 0,-1 0,1 0,0 0,-1 1,1-1,0 0,0 1,0-1,0 1,0-1,1 1,-1-1,0 1,1 0,-1-1,1 1,0 0,-1 0,1-1,0 1,0 0,0 0,0-1,0 1,1 0,-1 0,0-1,1 1,-1 0,1-1,0 1,0-1,-1 1,1-1,0 1,2 2,0-1,-1 1,1 0,0-1,0 0,0 0,1 0,-1 0,1 0,-1 0,1-1,0 0,0 0,0 0,0 0,1-1,-1 1,0-1,1 0,5 0,10 1,0-1,1-1,21-2,2 0,66 3,117-2,-157-4,36-2,-86 7,-1-2,33-7,-33 5,1 0,36 0,13 3,50 3,-116-2,1 1,0 0,-1 0,1 1,-1-1,0 1,1 0,-1 0,0 0,0 0,0 0,-1 1,1-1,3 5,35 47,-22-26,-18-27,0 0,0 0,0 0,0 0,0 1,0-1,0 0,0 0,-1 1,1-1,-1 0,1 1,-1-1,1 1,-1-1,0 1,0-1,0 1,1-1,-1 1,-1-1,1 1,0-1,0 0,-1 1,1-1,0 1,-1-1,0 0,0 3,-1-3,0 0,1 0,-1 0,0 0,0 0,1-1,-1 1,0 0,0-1,0 0,0 1,0-1,0 0,0 0,1 0,-1 0,0 0,0-1,0 1,0 0,0-1,0 0,-2 0,0-2,0 0,0 1,1-1,-1-1,1 1,0 0,0-1,0 0,0 1,0-1,1 0,0-1,-3-7,-15-20,14 24,0 0,-1 1,1 0,-2 0,1 1,-1 0,0 0,0 1,0 0,-14-5,-6-4,-39-22,33 15,24 18,1 0,-1 1,1 0,-1 0,0 1,0 0,0 1,0 0,1 0,-15 3,-16-1,-9-2,27-2,1 2,0 0,0 2,0 0,-1 1,-38 12,-57 18,108-31,-1 0,0 0,1-1,-11 0,13-2,1 2,-1-1,0 1,1 0,-1 0,0 1,1 0,0 0,-1 0,-7 5,-17 10,21-12,-1 1,1 1,-12 8,-28 23,30-23,-36 33,55-47,1-1,-1 1,0 0,1-1,-1 1,1-1,-1 1,1 0,-1 0,1-1,0 1,-1 0,1 0,0-1,0 1,-1 0,1 0,0 0,0 0,0-1,0 1,0 0,0 0,0 0,0 0,1-1,-1 1,0 0,1 1,0 0,1 0,-1-1,1 1,-1-1,1 1,0-1,-1 0,1 1,0-1,0 0,3 1,6 2,1 0,0 0,14 1,18 0,1-2,-1-2,47-5,-80 4,186-23,-129 12,115-3,-125 12,79-13,-78 7,76-1,-130 8,-1 1,1 0,-1 1,0-1,1 1,-1 0,0 0,6 2,-9-2,1 0,-1 0,0 0,0 0,1 1,-1-1,0 0,0 1,-1-1,1 1,0-1,0 1,-1-1,1 1,-1 0,1-1,-1 1,0 0,0-1,1 1,-1 0,-1 0,1-1,0 3,-3 116,3-119,-1 0,1 1,-1-1,1 1,-1-1,0 0,0 0,1 1,-1-1,0 0,0 0,0 0,0 0,-1 0,1 0,0 0,0-1,0 1,-1 0,1-1,0 1,-1 0,1-1,-1 0,1 1,-1-1,1 0,-1 0,1 0,-2 0,-56 0,44-1,2 0,-4 2,0-2,0 0,0-1,0-1,0 0,-30-11,31 9,0 1,0 1,0 0,-1 1,1 1,-25 1,-17-2,-79-18,102 14,2 2,-1 2,-60 4,23 0,36-2,-5-1,-46 6,72-3,0 1,0 0,0 1,1 0,-1 1,-24 13,31-14,-1 0,1 1,-1 0,1 1,1-1,-12 13,16-16,1 0,-1 0,1 0,0 0,0 1,0-1,0 0,0 0,1 1,-1-1,0 0,1 1,0-1,0 1,0-1,0 0,0 1,0-1,0 1,1-1,-1 0,1 1,0-1,0 0,0 1,0-1,0 0,0 0,1 0,2 3,-1-2,0 0,0 0,0 0,1 0,-1 0,1-1,0 0,0 0,0 0,0 0,0-1,0 1,0-1,1 0,6 1,10 0,-1-1,22 0,-27-2,20 1,0-2,0-2,36-9,-47 9,1 2,45-1,16-1,226-43,-273 41,47-1,-50 5,-19 1,5-1,1 1,36 4,-53-3,0 1,0 0,0 1,0 0,-1 0,1 0,0 0,-1 1,0 0,1 0,-1 0,0 1,-1 0,7 6,-8-7,5 5,-1 1,1 0,-1 0,-1 0,9 17,-14-23,0-1,0 0,-1 1,1-1,0 1,-1-1,0 1,1-1,-1 1,0 0,0-1,-1 1,1-1,0 1,-1-1,0 1,0-1,1 1,-1-1,-1 0,1 1,0-1,0 0,-1 0,1 0,-1 0,0 0,0 0,0 0,0-1,-3 3,-3 2,-1-1,1 0,-1 0,1-1,-1 0,-1-1,1 0,0-1,-1 1,1-2,-1 1,0-2,0 1,1-1,-13-2,1 0,0-2,1-1,0 0,0-2,0 0,-19-11,15 9,-1 1,0 0,-1 2,0 1,0 1,-32-1,17 1,-39-3,49 8,-1-3,-45-6,47 5,0 0,1 2,-56 6,75-3,-1 0,1 1,0 1,-18 8,-1 0,20-8,0 0,0 0,1 1,0 0,0 1,0-1,-8 10,13-13,1 0,-1 0,1 0,0 1,0-1,0 1,1-1,-1 1,1 0,-1 0,1 0,0 0,0 0,0 0,0 0,1 0,-1 0,1 0,0 1,0-1,0 0,0 0,1 0,-1 0,2 6,-1-8,0 1,0-1,0 0,1 0,-1 0,0 0,0 1,1-2,-1 1,1 0,-1 0,1 0,-1-1,1 1,-1-1,1 1,-1-1,1 0,0 1,-1-1,1 0,0 0,-1 0,1 0,0 0,-1-1,1 1,1-1,48-12,254-91,-272 94,1 1,-1 2,57-5,-28 5,63-14,-76 10,0 3,88-3,-83 10,44 3,-97-2,-1 0,1 0,0 0,-1 0,1 0,0 0,-1 1,1-1,0 0,-1 0,1 1,-1-1,1 0,-1 1,1-1,0 1,-1-1,0 0,1 1,-1 0,1-1,-1 1,1-1,-1 1,0-1,0 1,1 0,-1-1,0 1,0 0,1-1,-1 1,0 0,0-1,0 1,0 0,0-1,0 1,0 0,0-1,-1 1,1 0,0-1,0 1,-1 0,1 0,-20 39,10-22,9-12,-1 0,0 0,1 0,0-1,1 2,-1-1,1 0,0 0,1 0,-1 0,1 0,0 0,1-1,-1 1,5 9,2 12,-7-22,1 1,-1-1,0 1,-1 0,1 0,-1-1,0 1,-1 0,1-1,-1 1,-2 7,2-10,-1 0,1 1,-1-1,0 0,0 0,0 0,0-1,0 1,-1 0,1-1,-1 0,0 1,1-1,-1 0,0 0,0-1,-1 1,-5 2,5-2,0 0,0-1,-1 1,1-1,0 0,-1 0,1 0,-1-1,1 0,-1 1,1-1,-1-1,1 1,-1-1,1 0,0 0,-1 0,1 0,0-1,0 0,0 0,0 0,0 0,0-1,-5-4,-6-2,0 2,-1 0,1 0,-1 2,0 0,-1 1,1 0,-1 1,-25 0,35 1,0 0,-1 0,1 0,0-1,1 0,-1 0,-10-8,-30-12,30 20,0 0,0 1,1 0,-1 1,-31 4,0-2,18 1,1 1,-42 9,1 7,69-19,-1 1,0 0,1-1,-1 1,1 0,-1 0,1 0,-1 0,1 0,0 1,0-1,0 0,-1 1,1-1,0 0,1 1,-1-1,0 1,0 0,1-1,-1 1,1 0,-1-1,1 1,0 0,-1 0,1-1,0 1,0 0,0 0,1 3,-1-3,0 1,0-1,1 1,-1-1,1 1,-1-1,1 1,0-1,0 1,0-1,0 0,0 0,1 1,-1-1,1 0,-1 0,1 0,0 0,0-1,0 1,0 0,2 0,6 2,0-2,1 1,-1-2,1 1,-1-1,1-1,0 0,-1-1,1 1,13-4,10-4,59-19,-73 19,1 1,1 1,-1 1,1 1,0 1,42-1,-35 4,-4 0,-51 6,-217 30,-209 27,445-63,0-1,0 1,0-2,0 1,0-1,0 0,0 0,0-1,1 0,-1 0,1-1,0 0,0 0,-8-7,-10-5,22 14,0 1,-1-1,1 0,0 0,0 0,1-1,-1 1,0 0,1-1,-1 1,1-1,0 1,0-1,0 0,0 0,0 1,1-1,-1-3,0-8,0 0,2-25,0 29,0-1,-2 0,-1-19,0 19,-7-17,9 28,0 0,0 0,0-1,0 1,-1 0,1 0,0 0,0 0,0 0,0-1,-1 1,1 0,0 0,0 0,-1 0,1 0,0 0,0 0,0 0,-1 0,1 0,0 0,0 0,-1 0,1 0,0 0,0 0,-1 0,1 0,0 0,0 0,0 0,-1 0,1 1,0-1,-12 14,9-8,1 0,-1-1,1 1,1 0,-1 0,1 0,0 0,0 11,3 56,0-30,-19-97,7 30,-11-51,19 67,0 0,-1 1,1-1,-8-12,10 18,-1 1,1-1,-1 0,0 1,0-1,0 1,0-1,0 1,0 0,0-1,0 1,0 0,-1 0,1 0,-1 0,1 0,-1 0,1 0,-1 0,1 1,-1-1,1 1,-1-1,0 1,0-1,1 1,-3 0,3 0,0 1,0-1,0 1,1-1,-1 1,0-1,0 1,1 0,-1-1,0 1,1 0,-1 0,1 0,-1-1,1 1,-1 0,1 0,0 0,-1 0,1 0,0 1,-5 26,1-6,4-20,-1-1,1 1,-1-1,1 0,-1 1,1-1,-1 0,0 1,0-1,0 0,1 0,-1 0,-2 2,2-3,1 0,0-1,-1 1,1 0,0-1,-1 1,1-1,0 1,-1 0,1-1,0 1,0-1,0 1,-1-1,1 1,0-1,0 1,0 0,0-1,0 1,0-1,0 1,0-1,0 1,0-2,0-53,0 45,11-120,-8 83,-5-56,0 55,5-48,0 82,1 25,1 25,-3-14,7 136,-10-104,11 80,-6-88,-2 0,-4 50,0-14,2-76,-1 0,0 0,0 0,0 0,-1-1,0 1,0-1,-1 1,1-1,-4 6,-12 27,18-37,-1 0,1 0,0 0,-1 0,1 0,0 0,0 0,0 0,0 0,0 0,0 0,0 0,0 0,0 0,1 0,-1 0,0 0,1 0,-1 0,0 0,1 0,-1 0,1-1,0 1,-1 0,1 0,0-1,0 2,2 0,-1-1,1 0,-1 0,1 0,-1 0,1 0,-1 0,1-1,0 1,4-1,2 0,0 0,0 0,0-1,0 0,17-5,-14 2,0 0,0 0,0 1,23-2,12-6,-39 8,0 0,0 1,0 1,0 0,10-1,430 3,-343 11,-29-14,83 4,-151-1,0 0,0 1,-1 1,1-1,11 7,20 5,-19-11,-1 0,1-2,0 0,31-4,5 1,-51 1,0 1,0-1,1 0,-1-1,0 1,-1-1,1 0,0 0,0-1,-1 1,1-1,4-4,-6 5,-1 1,-1-1,1 1,0-1,0 0,0 0,-1 0,1 0,-1 0,0 0,0 0,1 0,-1 0,-1-1,1 1,0-1,0 1,-1 0,0-1,1 1,-1-1,0 1,0-1,0 1,0-1,-1 1,0-5,0 6,0 0,1 0,-1 0,0 0,0 0,0 0,0 0,0 0,0 0,0 0,0 1,0-1,0 0,-1 1,1-1,0 1,0-1,-1 1,1 0,-2-1,-33-3,14 1,-21-11,31 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2:31.262"/>
    </inkml:context>
    <inkml:brush xml:id="br0">
      <inkml:brushProperty name="width" value="0.1" units="cm"/>
      <inkml:brushProperty name="height" value="0.2" units="cm"/>
      <inkml:brushProperty name="color" value="#E6E6E6"/>
      <inkml:brushProperty name="tip" value="rectangle"/>
      <inkml:brushProperty name="rasterOp" value="maskPen"/>
      <inkml:brushProperty name="ignorePressure" value="1"/>
    </inkml:brush>
  </inkml:definitions>
  <inkml:trace contextRef="#ctx0" brushRef="#br0">40 73,'11'46,"-11"-40,2 9,-1-1,0 0,-1 0,-1 1,-1-1,0 0,0 0,-9 23,3-15,1 0,1 0,1 1,1 0,1 0,1 0,1 0,1 0,3 29,-3-51,0-1,0 1,0-1,0 1,0 0,0-1,0 1,0-1,0 1,1 0,-1-1,0 1,0-1,0 1,1-1,-1 1,0-1,1 1,-1-1,0 1,1-1,-1 0,0 1,1-1,-1 1,1-1,-1 0,1 1,0-1,0 0,0 0,0-1,0 1,0 0,-1-1,1 1,0 0,0-1,0 0,-1 1,1-1,0 1,0-1,-1 0,1 1,0-2,27-39,-23 33,-5 9,0-1,1 0,-1 1,1-1,-1 1,0-1,1 1,-1-1,0 1,1-1,-1 1,0-1,0 1,0-1,0 1,1-1,-1 1,0-1,0 1,0-1,0 1,0-1,0 1,0 0,0-1,-1 1,1-1,0 1,1 24,-2 40,1-9,-9 73,8-105,-3 17,4-39,0-1,-1 1,1 0,-1 0,1 0,-1-1,0 1,0 0,0-1,0 1,0-1,0 1,0-1,0 1,-1-1,-1 2,3-3,0 0,-1 1,1-1,0 0,0 0,-1 0,1 0,0 0,0 0,-1 0,1 0,0 0,0 0,-1 0,1 0,0 0,0 0,-1 0,1 0,0 0,0 0,-1 0,1 0,0 0,0-1,-1 1,1 0,0 0,0 0,0 0,-1 0,1-1,0 1,0 0,0 0,0 0,-1-1,-4-13,2-14,3 23,1 0,0 0,0 1,0-1,1 0,4-7,-4 7,0 0,0 1,-1-1,1 0,-1 0,0 0,0-6,3-16,-4 26,0 1,0-1,0 0,0 0,0 1,0-1,1 0,-1 0,0 1,0-1,1 0,-1 0,0 1,1-1,-1 0,0 1,1-1,-1 1,1-1,-1 1,1-1,0 1,-1-1,1 1,-1-1,1 1,0-1,-1 1,1 0,1-1,-1 2,0 0,-1-1,1 1,0 0,-1 0,1 0,-1 0,1 0,-1 0,0 0,1 0,-1 0,0 0,0 0,0 0,0 0,1 0,-1 0,-1 1,1 28,0-24,-13 220,15-131,-4 116,-3-169,-2 45,6-21,3 56,-1-114,1 0,0 0,0-1,1 1,4 9,-3-10,-1 0,-1 0,1 0,-1 0,-1 1,2 10,-4 14,0-25,1 0,-1-1,1 1,1-1,-1 1,1 0,2 7,-3-13,1-1,-1 1,1-1,-1 1,0 0,1-1,-1 1,1-1,0 1,-1-1,1 0,-1 1,1-1,0 1,-1-1,1 0,0 1,-1-1,1 0,0 0,-1 0,1 0,0 0,0 0,-1 0,1 0,0 0,-1 0,1 0,0 0,0 0,0-1,30-10,-14 5,15-6,-27 10,0 0,0 0,0 0,1 0,-1 1,1 0,7-1,283 2,-133 1,-34 11,-87-10,52 8,-53-4,53 0,-88-6,46 0,66-9,-87 6,-1 1,42 4,-36 0,42-4,-77 2,0 0,0-1,0 1,0 0,0 0,1 0,-1-1,0 1,0-1,0 1,0-1,0 1,0-1,0 0,0 1,-1-1,1 0,0 0,0 1,0-1,-1 0,1 0,-1 0,1 0,0 0,-1 0,0 0,1 0,-1 0,0-1,1 1,-1 0,0 0,0 0,0 0,0 0,0-1,0 1,0 0,0 0,-1 0,1 0,-1-1,0-3,0 0,-1 1,0-1,0 1,0-1,0 1,-1 0,-5-7,5 7,1-1,0 1,0-1,0 1,0-1,1 0,-1 0,1 0,1 0,-1 0,1 0,0 0,1-10,-5-30,-5-29,5 23,-1-1,5-100,2 62,5-1,-3 63,18-79,-18 85,0-1,-2 0,0 0,-2 1,0-1,-7-41,3 3,4 48,0-1,-1 1,-4-17,1 6,2 0,0 0,1 0,4-29,-2-5,12-48,-13 92,-1-21,2-1,8-47,-7 74,-1-1,0 0,0 0,-1 0,0 0,0 0,-1 0,-3-11,3 19,0 1,0 0,0-1,0 1,0 0,-1 0,1 0,0 0,-1 0,1 0,0 0,-1 1,1-1,-1 0,0 1,1-1,-1 1,1 0,-1-1,0 1,1 0,-4 0,-45 2,31 0,-114 10,-17 0,83-11,-65-3,90-3,-34-1,-1-1,47 3,-5 0,3-1,-41 1,-32-8,-13 10,-118 5,233-3,1 1,-1-1,0 1,1 0,-1 0,0 0,1 0,-1 0,1 1,-1-1,1 1,0-1,0 1,0 0,0 0,0 0,0 0,0 0,1 1,-1-1,1 0,-1 1,1-1,0 1,0 0,0-1,0 1,1 0,-1 0,1-1,0 1,-1 0,1 0,0 0,1-1,-1 1,0 0,1 0,0-1,0 1,-1 0,2-1,-1 1,0-1,0 1,1-1,-1 1,1-1,0 0,0 0,0 0,0 0,0 0,0-1,0 1,1 0,-1-1,1 0,-1 1,1-1,-1 0,6 1,14 1,1-1,-1-1,1 0,24-4,13 1,30 3,99-2,-137-4,40-2,4 9,137-4,-189-3,30-2,31-5,-84 12,-5-1,-1 1,30 5,-41-5,0 1,-1 0,1 0,0 0,-1 0,1 1,-1 0,0-1,1 1,-1 1,0-1,0 0,0 1,0-1,-1 1,1 0,2 4,-3-1,1 1,-2 0,1 0,-1 0,0 0,0 0,-1 0,0 1,0-1,-1 0,0 0,0 0,0 0,-1 0,0 0,-1-1,-3 8,5-12,-1 0,0-1,0 1,0-1,0 1,0-1,0 0,-1 0,1 0,0 0,-1 0,1 0,-1 0,1-1,-1 1,1-1,-4 0,-50-1,34 0,-39 1,-40-2,25-13,32 5,-11 3,1 3,-105 4,61 2,-58 6,98-4,7 1,-32 1,24-7,-82 2,140-1,0 1,0-1,0 0,-1 0,1 0,0 1,0-1,0 0,0 1,0-1,0 1,0-1,0 1,0 0,0-1,0 1,0 0,1 0,-1-1,0 1,0 0,1 0,-1 0,1 0,-1 0,1 0,-1 0,1 0,-1 0,1 0,0 1,0-1,0 0,-1 0,1 0,0 0,0 0,1 1,-1-1,0 0,0 0,0 0,1 0,-1 0,1 0,-1 0,1 0,0 1,0 2,1 1,0-2,0 1,1 0,-1 0,1-1,-1 1,1-1,0 0,0 0,7 5,0-2,1 0,0 0,0-2,1 1,0-1,-1-1,1 0,16 2,1-3,113 6,104-18,-208 7,171-7,-72 9,118 2,-191 6,-59-6,-1-1,1 1,-1 0,0 1,0-1,0 1,0 0,0 0,0 0,0 1,-1-1,5 5,-6-3,0-1,0 1,0 0,-1 0,0 1,0-1,0 0,-1 0,1 0,-1 1,0-1,0 0,-1 5,3 25,-2-32,0-1,1 1,-1-1,0 0,0 1,0-1,0 1,0-1,0 1,-1-1,1 0,0 1,-1-1,1 0,-1 1,0-1,1 0,-1 0,0 1,0-1,-1 2,0-1,-1-1,1 1,0-1,-1 1,1-1,-1 0,1 0,-1 0,0 0,-5 1,-8 0,1-1,-1-1,-23-1,19 0,-33 2,35 0,0-1,0 0,-1-1,-30-6,-42-33,56 30,0 1,0 2,-1 2,-52-2,-466 8,547-1,-1 0,1 0,0 1,0 0,0 0,0 1,0 0,-8 4,13-5,0 0,0 0,0 1,0-1,0 1,0-1,0 1,0 0,1 0,-1 0,0 0,1 0,0 0,0 0,-1 1,1-1,0 0,1 1,-1-1,0 0,1 1,-1-1,1 1,0-1,0 6,0 0,0 0,1 0,0 0,3 13,-2-17,-1-1,0 1,1-1,0 0,0 0,0 0,0 0,0 0,1 0,-1-1,1 1,4 3,0-1,0 0,1-1,-1 0,1 0,0 0,0-1,0-1,1 1,-1-1,0-1,15 2,36 2,111-3,-82-4,-62 1,0-2,28-5,17-3,3 2,132-6,-131 14,73 3,-138-1,-1 1,1 1,-1 0,0 0,0 1,15 8,7 3,-26-11,1 0,-1 1,0 0,0 0,0 0,0 0,-1 1,0-1,0 1,-1 0,4 8,-7-14,0 0,0 1,0-1,0 0,0 0,0 0,0 1,0-1,0 0,0 0,0 1,0-1,0 0,0 0,0 0,0 1,0-1,0 0,0 0,0 1,0-1,0 0,0 0,-1 0,1 0,0 1,0-1,0 0,0 0,0 0,-1 0,1 1,0-1,0 0,0 0,-1 0,1 0,0 0,0 0,-1 0,1 0,-16 2,-20-5,34 3,-37-5,1-2,0-2,-44-15,74 20,0 0,1 0,0-1,0 1,-7-7,8 6,0 0,0 1,0-1,0 2,-1-1,0 1,-10-4,-16-2,-1 2,1 1,-1 2,0 1,-37 2,56 1,0 1,0-2,0 0,0-1,0 0,-25-8,28 6,-1 2,0-1,0 2,-1 0,1 0,-23 3,21-1,0-1,-1 0,1-1,-25-5,18 3,-1 0,1 1,-1 2,-37 3,38-2,21-1,-19 0,-1 2,1 0,-1 1,-31 10,48-12,0 0,0 1,0 0,0 0,0 0,0 0,0 1,0-1,1 1,0 0,-1 0,1 0,0 1,0-1,1 1,-1 0,1-1,0 1,0 0,0 0,0 1,1-1,0 0,0 0,0 1,0-1,0 8,1-6,-1 0,1 0,1 1,-1-1,1 0,0 0,0 0,1 0,0 0,0 0,3 6,-2-9,-1 0,0 0,1 0,0-1,0 1,0-1,0 1,0-1,0 0,0 0,1-1,-1 1,1-1,-1 1,1-1,0 0,0-1,-1 1,6 0,25 2,69-4,-39 0,89-11,506 12,-554 12,-94-11,-1 0,1 1,-1 0,1 0,-1 1,0 0,0 1,0 0,14 9,-21-10,0 0,0 0,0 0,0 0,-1 0,1 0,-1 1,0-1,0 1,0 0,-1-1,1 1,-1 0,0 0,1 4,-2-5,1-1,-1 0,0 0,0 0,0 0,-1 0,1 0,0 0,-1 0,0 0,1 0,-1 0,0 0,0 0,0 0,0-1,0 1,0 0,-1-1,1 1,0-1,-1 1,0-1,1 1,-1-1,0 0,1 0,-1 0,0 0,0 0,-4 1,-5 1,-1-1,0 0,0-1,0 0,0-1,-19-2,-23 2,-35 10,-22 1,102-12,0-1,0 1,1-2,-1 1,1-1,-1 0,1-1,0 0,0 0,0-1,-12-9,-32-17,41 28,0 0,0 1,0 0,0 1,-1 0,1 1,-1 1,-17 2,-14-1,-37-1,-96-3,128-3,-23-1,-31 4,-91 4,190-1,0 0,0-1,1 1,-1 0,0 0,0 0,0 1,1-1,-1 1,1-1,-1 1,1 0,0 0,0 0,-1 0,1 0,1 1,-1-1,0 1,1-1,-1 1,1 0,0-1,-1 1,0 4,1-4,1-1,-1 1,1 0,-1-1,1 1,0-1,0 1,0 0,0-1,1 1,-1 0,1-1,-1 1,1-1,0 1,0-1,0 0,1 1,-1-1,0 0,1 0,-1 1,1-1,0-1,0 1,0 0,0 0,0-1,3 3,9 3,0-1,0 0,1-1,-1-1,1 0,0-1,28 3,115-5,-86-2,100-12,-25 12,197 10,-326-7,2 0,0 0,0 2,-1 0,30 10,-39-8,0-1,0 1,-1 1,9 7,-13-9,0 0,0-1,1 0,-1 0,1-1,0 0,0 1,0-2,0 1,1-1,-1 0,0 0,1-1,8 1,-9-2,33 3,-39-3,1 0,0 0,-1 0,1 0,-1 0,1 1,0-1,-1 0,1 0,-1 0,1 1,-1-1,1 0,-1 1,1-1,-1 1,1-1,-1 0,0 1,1-1,-1 1,0-1,1 1,-1-1,0 1,1-1,-1 1,0 0,0-1,0 1,0-1,0 1,1-1,-1 1,0 0,0-1,0 1,-1 0,1-1,0 1,0-1,0 1,0-1,0 1,-1 0,1-1,0 1,-1-1,1 1,0-1,-1 1,1-1,0 0,-1 1,-2 2,1 0,-1-1,0 0,0 0,1 0,-1 0,0 0,-1 0,1-1,0 1,0-1,-1 0,-5 1,-53 7,42-6,-29 1,-76-4,56-1,61 1,0-1,0-1,0 1,0-1,-9-4,8 3,1 1,-1-1,1 2,-15-2,9 2,0-1,0 0,0-1,1-1,0 0,-1-1,1 0,1 0,-17-11,23 13,-1 1,1-1,-1 1,0 1,0-1,0 1,0 0,-7 0,-63 4,29-1,-412-2,455 0,0 0,-1 0,1 1,0-1,0 1,0 1,-1-1,1 1,1 0,-1 0,-5 3,9-4,-1 0,1 0,0 0,0 1,-1-1,1 0,0 1,0-1,1 1,-1 0,0-1,0 1,1-1,-1 1,1 0,-1 0,1-1,0 1,0 0,0 0,0 0,0-1,0 1,0 0,0 0,1-1,-1 1,1 0,-1 0,1-1,0 1,0-1,0 1,-1 0,3 0,0 3,0 0,0-1,1 0,0 0,0 0,0 0,0-1,1 1,0-1,-1 0,1 0,0-1,0 0,0 0,6 2,10 2,0 0,32 3,-12-3,0-2,0-1,0-2,51-6,8-3,143 7,-108 3,330-2,-462 0,1 0,-1 0,1 0,0 1,-1 0,1 0,-1 0,1 0,-1 0,1 1,-1-1,0 1,0 0,0 0,6 5,-8-6,0 1,0-1,0 1,-1-1,1 1,0-1,-1 1,1-1,-1 1,1 0,-1-1,0 1,1 0,-1 0,0-1,0 1,0 0,-1 0,1-1,0 1,-1 0,1-1,-1 1,1 0,-1-1,0 1,0-1,1 1,-1-1,0 1,-1-1,1 0,0 0,0 1,-2 0,-1 1,1 0,-1 0,0-1,0 0,0 1,0-1,-1-1,1 1,-7 1,-43 9,18-8,-1-2,-62-4,22 0,39 0,1-2,-56-13,74 14,13 2,-27-6,0 1,-52-1,-222-5,230 7,-39-2,75 7,25-2,0 2,-1 0,1 1,0 1,0 0,-31 9,45-11,0 1,0 0,0 0,0 0,0 0,0 0,0 0,1 0,-1 1,0-1,1 0,-1 1,1 0,-1-1,1 1,0 0,0 0,0-1,0 1,0 0,0 0,1 0,-1 0,0 0,1 0,0 1,-1-1,1 0,0 0,0 0,0 0,1 0,-1 1,0-1,2 3,-1-1,1-1,-1 1,1-1,0 0,0 1,0-1,0 0,1 0,0 0,-1-1,1 1,0 0,0-1,0 0,0 0,1 0,-1 0,1 0,3 0,27 11,-23-9,0 0,-1-1,1 0,0 0,1-1,16 0,645-3,-548 14,-88-13,2-1,-1 2,42 7,-65-5,0-1,0 1,21 7,-32-9,-1 0,1 1,-1-1,0 1,0 0,1 0,-1 0,-1 0,1 0,0 1,-1 0,1-1,-1 1,1 0,2 6,-5-9,0 1,0-1,0 1,0 0,0-1,0 1,0 0,0-1,-1 1,1 0,0-1,0 1,-1-1,1 1,0 0,-1-1,1 1,0-1,-1 1,1-1,-1 1,1-1,-1 1,1-1,-1 0,1 1,-1-1,1 0,-1 1,0-1,1 0,-1 0,0 0,1 1,-1-1,1 0,-1 0,-1 0,-29 6,29-5,-125 11,-220-7,189-7,64 3,-101-3,160-1,-107-5,25 8,107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3:17.823"/>
    </inkml:context>
    <inkml:brush xml:id="br0">
      <inkml:brushProperty name="width" value="0.1" units="cm"/>
      <inkml:brushProperty name="height" value="0.2" units="cm"/>
      <inkml:brushProperty name="color" value="#00B44B"/>
      <inkml:brushProperty name="tip" value="rectangle"/>
      <inkml:brushProperty name="rasterOp" value="maskPen"/>
      <inkml:brushProperty name="ignorePressure" value="1"/>
    </inkml:brush>
  </inkml:definitions>
  <inkml:trace contextRef="#ctx0" brushRef="#br0">26 98,'7'75,"-3"-42,-2 2,-2 43,-1-28,1-50,0-1,0 1,0 0,0 0,0 0,-1 0,1 0,0 0,0 0,0 0,0 0,0 0,0 0,-1 0,1 0,0 0,0 0,0 0,0 0,0 0,-1 0,1 0,0 0,0 0,0 0,0 0,0 0,-1 0,1 0,0 0,0 0,0 0,0 0,0 0,0 1,0-1,0 0,-1 0,1 0,0 0,0 0,0 0,0 0,0 1,0-1,0 0,0 0,0 0,0 0,0 0,0 1,0-1,0 0,0 0,0 0,0 0,0 0,0 0,0 1,0-1,0 0,0 0,0 0,-11-17,7 10,0-1,1 1,0-1,-2-8,3-20,2-61,2 35,20 116,-19-16,-2-27,0 1,0-1,1 1,4 12,-1-1,-1-1,-1 1,-1 0,0 0,-2 0,-3 23,1 17,3-26,8 42,-8-70,-4-31,-6-46,10 67,-1-1,0 1,0 0,0 0,0 0,0 0,0-1,0 1,-1 0,1 0,0 0,-1 0,1 0,-1 0,1 0,-1-1,1 1,-1 1,0-1,1 0,-1 0,0 0,0 0,-1-1,-6 7,3 14,5-5,1-1,0 1,0-1,2 0,0 0,6 18,-5-16,1 1,-2 0,3 30,6 72,-15-90,-1-24,-5-18,4 5,2 9,3 18,8 35,-7-49,2 20,-2-1,-1 37,-1-43,0 0,2 0,0 0,1 0,0-1,9 28,-8-28,0 1,0-1,-2 0,0 1,0-1,-4 27,1 9,2-40,1-1,0 0,1 0,0 1,0-1,9 20,-10-23,1 0,-1 0,0 0,-1 0,0 0,-1 8,0-5,1 0,0 0,3 14,-3-22,1-1,-1 1,1-1,0 1,0-1,0 1,0-1,1 0,-1 1,0-1,1 0,0 0,-1 0,1 0,0-1,0 1,0 0,3 1,3 0,0-1,1 0,-1 0,0-1,1 0,-1-1,0 0,1 0,-1-1,10-1,17 0,0 2,6 0,0-1,44-7,-54 4,0 2,54 3,-23 1,44 10,-67-13,0 2,0 2,72 13,-88-12,0-1,-1-2,1 0,33-3,4 0,-58 2,4 0,0 0,-1 0,1-1,0 1,0-1,0 0,8-3,-13 3,0 0,1 0,-1 0,0 0,0 0,0 0,0 0,0-1,0 1,0 0,0-1,0 1,-1 0,1-1,-1 1,1-1,-1 1,1-1,-1 1,0-1,0 0,0 1,0-1,0 1,0-1,0 1,0-1,0 1,-1-1,1 1,-1-1,1 1,-2-3,-3-22,0 0,2 0,1 0,2 0,4-48,-3 66,0 0,1 0,1 0,-1 0,7-12,-6 13,0 1,-1-1,1 0,-1 0,-1 0,1 0,0-14,-3-16,0 24,0 0,1 0,0 0,1 0,1 0,0 0,0 1,1-1,1 1,7-19,-8 26,0-1,-1 0,0 0,0 0,-1-1,0 1,0 0,0-9,-3-57,0 26,0-54,4-105,10 152,-9 44,0 0,-1-1,0 1,1-19,-6-91,5-115,14 157,-16 76,0 0,0 1,0-1,0 0,0 0,-1 1,1-1,0 0,0 1,-1-1,1 0,0 0,-1 1,1-1,-1 1,1-1,-1 0,1 1,-1-1,1 1,-1-1,0 1,1-1,-1 1,1 0,-1-1,0 1,0 0,1-1,-1 1,0 0,0 0,1 0,-1 0,0 0,0 0,1 0,-1 0,0 0,-1 0,-41 1,33-1,-132 12,102-9,1-2,-46-5,27-7,47 7,-1 1,1 1,-1 0,-14 0,-17 3,0-3,0-1,-52-11,79 11,-1 1,-34 1,32 1,1-1,-25-3,-64-12,63 13,-1 2,-53 5,88-3,0 2,1-1,-1 2,0-1,-16 9,-18 7,40-17,1 1,1-1,-1 0,0 1,0-1,1 1,0 0,-1-1,1 1,0 1,1-1,-1 0,-1 4,-1 1,0 0,1 0,0 0,-2 14,5-21,0 0,0 0,0 0,0 1,0-1,0 0,1 0,-1 0,0 0,1 0,-1 0,1-1,-1 1,1 0,0 0,-1 0,1 0,0 0,-1-1,1 1,0 0,0-1,0 1,0-1,-1 1,1-1,0 1,0-1,0 1,0-1,0 0,0 0,1 1,-1-1,0 0,0 0,1 0,50-1,-39 0,45 1,-20 0,70-9,-71 5,1 1,65 5,-25 0,86-12,83 6,-132 6,-45-3,74 3,-141-2,-1 0,1 1,-1 0,0-1,1 1,-1 0,0 0,0 0,0 1,1-1,-1 0,0 1,-1-1,1 1,0 0,0 0,-1 0,1 0,-1 0,0 0,1 0,-1 0,0 0,0 1,0-1,-1 0,1 1,-1-1,1 0,-1 1,0-1,0 1,0-1,0 1,0-1,0 1,-1-1,1 0,-1 1,0-1,1 0,-1 1,0-1,-1 0,1 0,0 0,-1 0,1 0,-1 0,1 0,-3 1,-1 1,0 0,-1-1,1 0,-1 0,1 0,-1-1,0 0,-12 3,-54 6,54-8,-302 31,316-34,-1-1,1 0,0 1,0-2,0 1,0 0,-1-1,2 0,-1 0,0 0,0 0,-4-4,3 2,-1 1,0 0,1 0,-1 0,-9-2,-18-1,-1 1,0 2,-54 2,-324 1,409 0,0 1,0 0,0-1,0 1,0 1,0-1,0 0,0 1,0 0,0-1,1 1,-1 0,1 1,-1-1,1 0,0 1,0-1,0 1,0 0,1-1,-1 1,-1 5,0-4,2 0,-1 0,0 1,1-1,0 0,0 1,0-1,0 0,1 1,0-1,0 1,0-1,0 1,1-1,-1 1,3 5,-2-7,1 0,0-1,0 1,0-1,0 1,0-1,0 0,0 0,1 0,-1 0,1 0,0 0,-1-1,1 0,0 1,0-1,0 0,0 0,0 0,0-1,6 1,8 1,-1-1,1-1,16-2,-4 0,40 3,-39 0,0-1,0-1,0-2,47-9,-47 6,1 2,0 1,0 1,58 5,-12-1,-7 5,-20-1,-19-3,46 13,1-1,-70-13,-1 1,0-1,1 1,-1 1,-1-1,1 1,0 0,-1 1,0-1,0 1,9 10,23 16,-38-31,1 0,-1 0,0 0,1 0,-1 0,1 0,-1 0,0 0,1 0,-1 0,1 0,-1 0,0 0,1 0,-1 0,1 0,-1 0,0-1,1 1,-1 0,0 0,1 0,-1-1,0 1,1 0,-1 0,0-1,1 1,-1 0,0-1,0 1,0 0,1-1,-1 1,0-1,0 1,0 0,0-1,0 1,0-1,1 1,-1 0,0-1,0 1,0-1,-1 1,7-30,-5 21,0 5,0 0,0 0,0 0,0 0,0 0,0 1,1-1,0 0,0 1,0-1,5-6,-7 10,0 0,1 0,-1 0,0 0,0 0,0 0,0 0,1 0,-1 0,0 0,0 0,0 0,1 0,-1 0,0 0,0 0,0 0,1 1,-1-1,0 0,0 0,0 0,0 0,1 0,-1 0,0 0,0 1,0-1,0 0,0 0,1 0,-1 0,0 1,0-1,0 0,0 0,0 0,0 1,0-1,0 0,0 0,0 0,0 1,0-1,0 0,0 0,0 0,0 1,0-1,0 0,0 0,0 0,0 0,0 1,0-1,0 0,0 0,-1 0,1 1,0-1,-4 14,0-9,0 1,-1-1,0 0,0 0,0-1,-1 0,1 0,-1 0,0 0,0-1,-1 0,1 0,0-1,-1 0,-8 2,-4 0,0 0,-1-1,1-1,-23-1,-309 10,326-11,-13 0,1-1,-45-7,49 4,0 2,-66 3,27 1,9-3,-68 2,130 0,-1-1,1 0,0 0,0 1,0-1,0 0,-1 1,1-1,0 1,0-1,0 1,0 0,0 0,0-1,0 1,0 0,1 0,-1 0,0 0,0 0,1 0,-1 0,0 0,1 0,-1 0,1 0,0 1,-1-1,1 0,0 0,0 0,0 1,0-1,0 0,0 0,0 0,0 1,0-1,1 2,-1 0,1 0,-1-1,1 1,0-1,0 1,0-1,0 1,1-1,-1 1,0-1,1 0,0 0,-1 0,1 0,0 0,0 0,4 2,6 0,1 0,0-1,0 0,0-1,1-1,-1 0,0 0,1-2,18-2,16 2,-21 1,1-1,-1 0,0-2,42-10,-47 8,1 2,-1 1,1 1,0 1,24 3,15-1,-34-2,18-1,84 11,13 2,-78-9,29 9,-88-10,0 0,0 0,0 1,0 0,0 0,-1 1,0-1,0 1,0 0,0 0,0 1,-1 0,5 5,-6-6,-1-3,-1 0,0 1,1-1,-1 0,0 1,0-1,0 1,0 0,-1-1,1 1,0 0,-1-1,1 1,-1 0,1 0,-1-1,0 1,0 0,0 0,0 0,0 0,0-1,0 1,-1 0,1 0,-1-1,1 1,-1 0,0 0,-1 1,1-1,-1 1,0-1,0 0,0 0,0 0,0 0,-1 0,1-1,0 1,-1-1,1 1,-1-1,0 0,1 0,-1 0,0-1,0 1,-2 0,-149 18,139-17,0 0,0 0,0-2,-1 0,1-1,0 0,0-1,0-1,0 0,-14-6,10 2,-1 1,1 0,-1 2,-32-4,4-3,40 8,0 1,0 0,0 0,-15-1,-432 15,445-12,3 0,-1 0,1 1,0 0,-1 0,1 0,0 1,0 0,0 0,0 1,0 0,-11 7,-25 8,37-16,1 0,-1 0,0 0,1 1,-1 0,1 0,0 0,-9 8,13-10,0 0,0 0,0-1,1 1,-1 1,0-1,1 0,-1 0,1 0,-1 0,1 0,-1 0,1 1,0-1,0 0,-1 0,1 1,0-1,0 0,0 0,1 1,-1-1,0 0,1 2,0-1,0 1,0-1,1 0,-1 0,1-1,-1 1,1 0,0 0,0-1,0 1,0-1,2 2,3 1,1 0,0 0,1-1,-1 0,17 4,53 1,0-2,106-7,-64-1,479 2,-595 0,-1 0,1 1,-1 0,1 0,-1 0,1 0,-1 0,1 1,-1-1,0 1,0 0,0 0,0 0,0 0,0 1,-1-1,1 1,-1 0,1 0,-1 0,0 0,0 0,1 3,-1-1,0-1,0 0,0 1,-1 0,1-1,-1 1,0 0,-1-1,1 1,-1 0,0 0,0 0,-1-1,1 1,-1 0,0 0,-2 5,2-8,0 0,-1 0,1 0,0 0,-1-1,1 1,-1-1,1 1,-1-1,0 1,1-1,-1 0,0 0,0 0,0 0,0 0,0 0,0-1,0 1,0-1,-1 1,-3-1,-7 1,0 0,-24-3,4 1,19 2,1 1,-1 1,-22 8,25-7,0-1,0 0,-1 0,1-1,-22 0,27-2,-1-2,0 1,1-1,-1 0,-11-6,-19-5,-13 3,-1 1,0 3,-60 1,-8-8,30 11,-127 5,212-2,1 0,-1 0,0 0,1 1,-1-1,1 1,0 0,0 0,-1 0,1 1,1-1,-1 1,0-1,0 1,1 0,0 0,0 0,0 1,0-1,0 0,0 1,1-1,-2 7,2-8,0 0,0 1,1-1,-1 0,0 1,1-1,0 0,0 1,0-1,0 1,0-1,0 1,1-1,-1 0,1 1,-1-1,1 0,0 1,0-1,0 0,0 0,0 0,1 0,-1 0,1 0,-1 0,1 0,0-1,0 1,0-1,0 1,0-1,0 0,0 1,0-1,0 0,3 0,25 7,0-1,1-2,61 3,95-12,-116 0,69-3,232 7,-365 0,0 1,0 0,0 0,0 1,0-1,0 2,0-1,-1 1,1 0,7 5,-10-6,-1 0,0 0,0 0,0 1,0-1,0 1,-1 0,1 0,-1 0,0 0,1 0,-1 0,-1 1,1-1,-1 1,1 0,-1-1,0 1,0 0,0 4,0-4,-1 0,0-1,0 1,-1-1,1 1,-1-1,0 1,0-1,0 1,0-1,0 0,-1 1,1-1,-1 0,0 0,0 0,0 0,-1-1,1 1,-1-1,-2 4,0-3,0 0,0-1,0 1,-1-1,1 0,0 0,-1-1,1 1,-1-1,0-1,1 1,-11-1,-37 3,-73 11,105-11,-24 1,0-3,-1-1,-62-9,38 3,62 4,1 1,-1-1,1 0,0-1,0 0,0 0,0 0,-7-6,6 4,-1 0,0 1,1 0,-16-4,-57-3,57 8,-24-1,0 2,-70 6,116-4,-1 1,1-1,-1 1,1-1,0 1,-1 0,1 0,-1 0,1 0,0 0,0 1,0-1,0 1,0-1,0 1,0 0,0 0,1 0,-1 0,1 0,-1 0,1 0,0 0,0 1,0-1,0 0,0 1,1-1,-1 1,1-1,-1 1,1-1,0 1,0-1,0 1,0-1,1 1,-1-1,0 1,1-1,0 1,0-1,0 1,0-1,0 0,0 0,1 0,-1 1,1-1,-1 0,1-1,2 4,3 1,0 0,0 0,0 0,1-1,-1 0,1-1,0 0,1 0,-1-1,1 1,0-2,-1 1,1-2,0 1,1-1,-1 0,0-1,11-1,-4 0,1-1,-1-1,0-1,-1-1,1 0,-1 0,0-2,0 0,20-13,-24 12,0-1,17-16,2-3,-22 21,0 1,0 0,1 0,0 1,0 0,0 0,1 1,-1 1,1-1,0 2,0-1,0 1,1 1,-1 0,0 0,16 2,1-1,0 0,40 6,-57-5,0 1,-1 1,1 0,0 1,-1-1,0 2,13 7,-8-4,1 1,0 1,-1 0,0 0,22 23,-31-26,0-2,0 1,1 0,0-1,0 0,0-1,1 1,0-1,0 0,0-1,0 0,0 0,1 0,-1-1,1 0,0-1,-1 1,1-2,0 1,9-1,-13 0,-1 0,0 0,0 0,0 1,0-1,0 1,0 0,0 0,0 0,6 3,-9-4,1 0,-1 1,1-1,-1 1,1-1,-1 0,0 1,1-1,-1 1,1 0,-1-1,0 1,0-1,1 1,-1-1,0 1,0 0,0-1,1 1,-1 0,0-1,0 2,-1-1,1 0,0 1,-1-1,1 1,-1-1,1 0,-1 1,0-1,0 0,0 0,1 0,-1 1,0-1,-2 1,0 0,0 1,-1 0,1-1,-1 0,0 0,1 0,-1-1,0 1,0-1,-6 1,-47 8,28-6,-23 8,36-8,0 0,0-1,0-1,-21 0,-1-3,-1-2,-47-10,82 11,0 1,-1-1,1 1,0-1,0-1,0 1,1-1,-1 1,-6-7,7 6,0 0,0 1,0-1,0 1,-1 0,1 0,-1 0,1 0,-1 1,0-1,0 1,1 0,-1 0,-6 0,-132 2,132-1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3:58.695"/>
    </inkml:context>
    <inkml:brush xml:id="br0">
      <inkml:brushProperty name="width" value="0.1" units="cm"/>
      <inkml:brushProperty name="height" value="0.2" units="cm"/>
      <inkml:brushProperty name="color" value="#005422"/>
      <inkml:brushProperty name="tip" value="rectangle"/>
      <inkml:brushProperty name="rasterOp" value="maskPen"/>
      <inkml:brushProperty name="ignorePressure" value="1"/>
    </inkml:brush>
  </inkml:definitions>
  <inkml:trace contextRef="#ctx0" brushRef="#br0">0 37,'65'-2,"70"4,-82 10,-44-9,1-1,-1 0,1 0,17 1,206-4,-301-11,-35 1,128 12,-1 0,1-2,48-7,-23 2,-2-6,-40 9,1 1,-1 0,1 0,14-1,20 4,-157 11,31-13,-93 2,158 3,28 0,32 0,631-5,-668 1,1 0,-1 1,0-1,1 1,-1 0,0 0,0 1,0-1,6 4,-10-4,1 0,0 0,0 0,-1 1,1-1,0 1,-1-1,0 1,1-1,-1 1,0 0,0 0,0 0,0 0,0-1,0 1,0 1,-1-1,1 0,-1 0,0 0,1 0,-1 0,0 3,-1 8,0-1,-1 1,-1-1,-3 14,2-14,1 0,1 1,0-1,-1 18,3-17,0 1,-1-1,-1 0,0 0,-1 0,-6 18,5-15,1 1,1-1,1 0,1 1,0-1,2 18,0 18,0 9,-4 66,0-108,-1 0,-6 25,1-20,1-3,0 0,-4 31,-13 124,20-146,-10 35,0 5,9-48,-14 44,-4 13,7-10,7-32,-4 43,11-73,0 0,0 0,0 0,-1 0,0 0,0 0,-1-1,1 0,-8 9,6-9,1 0,0 1,0-1,1 0,0 1,0 0,0 0,1 0,-2 10,0 7,-1-1,-1 1,-1-1,-2 0,0-1,-16 29,7-14,6-1,11-29,-1 0,-1-1,1 1,-1-1,-4 9,-17 33,22-43,0 0,0 1,0-1,-1 0,1 0,-1 0,-1-1,1 1,-1-1,1 0,-1 0,0 0,-1 0,1-1,-1 1,0-1,1 0,-9 3,-39 10,48-15,0 0,0-1,0 1,0-1,0 0,0 0,0-1,0 1,0-1,0 0,-5-1,7 1,1 0,-1 0,1 0,-1 0,1 0,0-1,-1 1,1 0,0-1,0 1,0-1,0 1,0-1,0 0,-1-2,-8-34,9 32,-1 0,1 0,-1 1,0-1,0 1,-3-6,1 7,0 0,0 0,0 0,0 0,0 1,-1 0,-6-4,8 6,0-1,0 1,1-1,-1 0,0 0,1 0,-1 0,1 0,-1 0,1-1,0 1,0-1,0 0,1 0,-1 1,1-1,-1 0,1 0,0-1,0 1,-1-6,1 0,0 1,-1-1,0 0,-1 1,-5-13,0-9,6 24,1 1,-1-1,1 1,-1-1,-1 1,-4-8,3 4,0-1,0 0,1 0,1 0,-1 0,2-1,-1 1,1-13,-1 6,1-2,-1-2,-1 0,-6-21,7 35,0 0,-1 0,0 0,0 0,0 1,-1-1,0 1,0 0,-9-9,8 9,0 1,0-1,1-1,0 1,0-1,0 0,1 1,0-2,1 1,0 0,0 0,-2-10,2-8,0 1,3-37,-2-24,0 75,-2 0,1 0,-1 0,-6-12,-1-5,0 3,0 1,-19-30,19 35,6 11,1-1,0 0,0 0,1 0,0-1,0 1,1-1,-1-8,4-74,0 36,-3 42,-1 0,0 1,0-1,-2 0,1 1,-1 0,-1 0,-10-17,-10-31,22 51,1 0,0 0,-1-16,3 17,-1 0,0 0,-1 0,0 0,-5-13,3 9,2 0,-1 0,1 1,1-1,0 0,1 0,0 0,3-18,-1-14,-3-21,2-69,-1 132,1 1,-1 0,1-1,-1 1,1 0,0-1,-1 1,1 0,0 0,0-1,0 1,0 0,0 0,0 0,0 0,1 0,-1 1,0-1,0 0,1 0,-1 1,0-1,1 1,-1-1,1 1,-1 0,0-1,1 1,-1 0,4 0,8 0,-1-1,24 4,-15-2,661-1,-577 13,-85-13,-12-1,0 1,0 0,0 0,0 1,0 0,11 3,-17-3,0 0,0 0,0 0,0 0,-1 1,1-1,0 0,-1 1,1-1,0 1,-1 0,0-1,1 1,-1 0,0 0,0 0,0 0,0 0,0 0,-1 0,1 0,-1 0,1 1,-1-1,0 0,1 0,-2 5,1-3,0 0,0 0,0 0,-1 1,1-1,-1 0,-1 0,1 0,0 0,-1 0,0-1,0 1,-2 4,-1-2,0 0,-1-1,1 1,-1-1,0 0,-9 6,10-9,0 1,1-1,-1 0,0 0,0-1,0 1,0-1,0 0,-10 0,-53-2,32-1,-53 3,-75-3,155 1,0-1,0 0,0 0,1-1,-1 0,-9-6,8 5,0-1,-1 1,-18-4,-7 4,-1 2,-64 3,29 1,66-2,0 1,0-1,0 2,0-1,0 1,0 0,0 0,0 0,1 1,-1 0,1 0,0 0,0 1,0 0,-5 4,8-5,-1-1,1 1,-1 0,1 0,0 0,0 0,0 0,1 0,-1 0,1 1,-1-1,1 0,0 1,1-1,-1 1,1 0,-1-1,1 1,0-1,0 1,0 0,1-1,0 1,-1-1,1 1,0-1,2 4,-2-4,1-1,0 0,-1 0,1 0,0 0,0 0,0 0,0-1,0 1,1-1,-1 1,0-1,1 0,-1 0,1 0,-1 0,1 0,0-1,-1 1,1-1,4 0,9 2,1-2,23-2,-16 1,25 1,0-3,70-13,-95 12,0 2,34 0,-37 2,-1-1,1 0,39-9,-47 6,0 2,1 0,-1 1,1 0,-1 1,1 0,-1 1,1 1,-1 0,0 1,0 0,0 1,0 0,0 1,21 12,-31-14,1 0,-1 0,0 1,0-1,0 1,0-1,-1 1,1 0,3 8,-5-8,1 0,0 0,1 0,-1 0,1-1,0 1,0-1,0 0,0 1,5 2,5 3,12 6,-25-14,1-1,0 0,0 0,0 0,0 0,0 0,0-1,0 1,0 0,0 0,0-1,-1 1,1 0,0-1,0 1,0-1,-1 1,1-1,0 1,0-1,-1 0,1 1,0-1,-1 0,1 1,-1-1,1 0,-1 0,1 0,-1-1,5-7,-1 0,-1-1,0 0,0 1,2-18,-3 15,1 1,0 0,8-22,3 10,-8 21,-3 16,-3-7,-2 180,2-185,0 1,0 0,-1 0,1 0,-1 0,0 0,0 0,0-1,0 1,0 0,0-1,-1 1,0-1,1 1,-1-1,0 0,0 0,0 0,0 0,-1 0,1 0,0-1,-1 1,1-1,-1 1,0-1,0 0,1 0,-1 0,0 0,0-1,0 1,0-1,0 0,0 0,1 0,-1 0,0 0,0-1,0 1,0-1,0 0,0 0,1 0,-1 0,-5-3,-22-19,26 20,-1-1,1 0,-1 1,1 0,-1 0,0 0,0 1,0 0,-1 0,1 0,-1 1,1-1,-1 1,-8 0,-15 1,19 0,1 0,0 0,0-1,0 0,0 0,1-1,-13-4,2 1,0 1,-1 0,0 2,0 0,0 1,0 2,-25 2,-19-1,-14-3,-88 2,142 1,-1 1,1 1,0 1,-38 13,61-18,0 0,0 0,0 1,0-1,0 1,0-1,0 1,0-1,0 1,0 0,0-1,1 1,-1 0,0 0,0-1,1 1,-1 0,0 1,1-1,0-1,0 1,0 0,0-1,0 1,0-1,0 1,0-1,0 1,1-1,-1 1,0-1,0 1,1-1,-1 1,0-1,1 1,-1-1,0 0,1 1,-1-1,0 1,1-1,0 1,2 1,1 0,-1 0,1 0,0-1,-1 1,1-1,7 2,32 8,-34-8,1-1,-1 1,0-2,1 1,10-1,100-3,120 4,-236-1,1-1,-1 1,1 1,-1-1,0 1,1 0,-1 0,8 4,-9-3,2-1,-1 0,0 1,0-2,1 1,-1-1,1 1,8 0,45-2,-46-1,0 0,0 1,0 1,0 0,0 1,0 0,16 5,-20-4,1-1,-1 0,1-1,15 1,-17-2,0 1,-1 0,1 0,0 0,-1 0,1 1,-1 1,10 3,-12-4,0 0,-1 1,1-1,-1 0,0 1,0 0,0 0,3 4,-5-6,-1 0,1 1,-1-1,1 0,0 1,-1-1,0 1,1-1,-1 1,0-1,0 1,0-1,0 1,0-1,0 1,-1-1,1 1,0-1,-1 1,1-1,-1 1,1-1,-1 0,0 1,0-1,-1 2,-5 4,0 0,0 0,0-1,-1 0,0 0,-1-1,1 0,-1 0,0-1,-12 3,-6 6,18-9,0 0,0-1,0 0,-1 0,1-1,-1 0,0 0,1-2,-1 1,0-1,0 0,0-1,1 0,-19-5,5 2,0-2,1 0,-1-2,1 0,1-2,-27-15,41 22,-1 0,0 0,1 1,-1 0,0 0,-1 1,1 0,0 0,-16 2,-30-5,44 2,0 0,-1 1,1 0,-1 1,-18 2,25-1,1-1,-1 1,1 0,-1 1,1-1,0 1,0-1,-1 1,1 0,0 0,0 0,1 1,-1-1,0 1,1 0,0-1,-1 1,1 0,-3 6,-12 16,14-21,0 0,0 0,1 1,-1-1,1 1,-3 7,4-10,1 0,0 0,0 0,0 0,0 0,0 0,0 0,0 0,1 0,-1 0,1 0,-1 0,1 0,0 0,0-1,0 1,0 0,0 0,0-1,3 4,-2-2,1 0,0 0,0 0,0 0,0-1,1 1,-1-1,1 0,-1 0,1 0,0 0,0-1,0 1,6 0,1 0,1-1,-1 0,22-2,-5 0,0-1,0-1,41-10,-43 7,1 1,51-2,-63 5,0 1,0-2,0 0,0-1,24-9,-40 13,1 0,0 0,0 0,0 0,0 0,0 0,0 0,0 0,0 0,0 0,0 0,-1 0,1 0,0 0,0 0,0-1,0 1,0 0,0 0,0 0,0 0,0 0,0 0,0 0,0 0,0 0,0 0,0-1,0 1,0 0,0 0,0 0,0 0,0 0,0 0,0 0,0 0,0-1,0 1,0 0,0 0,0 0,0 0,0 0,0 0,0 0,0 0,0 0,0 0,0-1,0 1,0 0,0 0,1 0,-1 0,0 0,0 0,0 0,0 0,0 0,0 0,0 0,0 0,0 0,1 0,-1 0,0 0,-14-5,-16 0,15 3,0 0,0-2,1 1,-1-2,1 0,0 0,0-1,0-1,1-1,-22-16,17 10,0 1,-1 1,-28-14,36 22,0-1,-1 2,0-1,0 1,0 1,0 1,-23-2,19 3,6 0,0 0,0 0,0 1,-18 4,25-4,-1 0,1 1,-1-1,1 1,0 0,0 0,0 0,0 0,0 1,0-1,1 1,-1 0,1 0,0-1,0 2,-3 5,0-1,2 0,-1 0,1 0,1 1,-1-1,1 1,1 0,0-1,0 1,1 0,0 0,0 0,1 0,0-1,1 1,0 0,0-1,1 1,4 10,-4-15,0 0,0 0,0 0,0-1,1 1,-1-1,1 0,0 0,0 0,0 0,0-1,0 0,1 0,-1 0,1 0,-1-1,1 0,7 2,7-1,1-1,-1 0,29-4,3 1,10 3,-36 1,0-1,0-1,0-2,44-8,15-21,-29 14,-38 11,0 1,0 0,0 2,0-1,1 2,23 0,23-4,-34 2,-29 4,1 0,-1 0,0 0,0 0,1 0,-1 0,0 0,0 1,1-1,-1 0,0 1,0-1,0 1,0-1,0 1,0 0,0-1,0 1,0 0,0 0,0 0,0 0,0 0,0 0,0 1,1 1,-1 0,1 1,-1-1,0 0,0 1,0-1,-1 0,1 1,-1 5,1-4,-1-1,0 1,-1 0,1-1,-1 1,0 0,0-1,0 1,0-1,-1 1,0-1,0 0,0 0,-1 0,-3 5,-1-3,0 0,-1-1,0 1,0-2,-1 1,1-1,-1 0,0-1,-11 3,1-3,1 0,-1-1,-32-1,-145 10,181-11,-3-1,-1 1,0 0,1 2,-1 0,1 1,0 0,-1 2,-20 8,32-11,0 2,0-1,0 1,1 0,-1 0,1 0,-7 8,10-9,1 0,0 0,0 1,0-1,0 0,1 1,-1-1,1 1,0 0,0-1,0 1,1 0,-1 0,1 0,0-1,0 6,0-6,0 0,0 0,0 0,1 0,-1-1,1 1,0 0,0 0,0-1,0 1,0-1,0 1,1-1,-1 1,1-1,0 0,3 4,-1-3,-1-1,1 0,0 0,-1 0,1-1,0 1,0-1,0 0,0 0,0 0,8 0,11 1,0-1,0-2,0 0,0-1,31-7,-15-1,-1-2,46-20,-79 30,8-5,0 1,0 1,1 0,0 1,0 1,0 0,0 0,1 2,19-1,-33 2,0 0,-1 0,1 0,0 0,0 0,0 0,0 0,0 0,-1 0,1 1,0-1,0 0,0 1,0-1,-1 0,1 1,0-1,0 1,-1-1,1 1,0-1,-1 1,1 0,-1-1,1 1,0 0,-1-1,0 1,1 0,-1 0,1 0,-1-1,0 1,0 0,1 0,-1 0,0 0,0 0,0-1,0 1,0 0,0 0,0 0,0 0,-1 0,1 0,0-1,0 1,-1 0,1 0,0 0,-1-1,1 1,-1 0,0 0,-2 4,0 0,-1 0,1-1,-1 1,0-1,-9 7,5-6,0 0,-1 0,0-1,1-1,-1 1,-17 3,-62 8,56-10,15-2,0 0,0-1,0-1,-1-1,1 0,0-2,-18-2,25-1,0 0,0 0,0-1,1 0,0-1,-11-9,-20-15,34 28,-10-6,1-1,1 0,-1-1,2 0,0-1,0-1,-12-15,25 27,-1 0,0 0,1 0,-1 0,1 0,-1 0,0 0,0 0,0 1,1-1,-1 0,0 0,0 1,0-1,0 1,0-1,0 1,0-1,-1 1,1 0,-1-1,1 2,0-1,1 0,-1 1,0-1,1 1,-1-1,1 1,-1-1,1 1,-1 0,1-1,-1 1,1 0,0-1,-1 1,1 0,0 0,-1-1,1 1,0 0,0 0,0 1,-4 52,5-51,-1 6,0 28,10 66,-7-68,-3-28,1 0,-1 1,1-1,1 0,-1 0,4 9,-3-14,-1 1,0-1,0 0,1-1,-1 1,1 0,0 0,-1-1,1 1,0-1,0 1,0-1,0 0,0 1,0-1,1 0,-1-1,0 1,0 0,1-1,-1 1,1-1,-1 0,3 0,50 2,0-3,0-3,62-11,-95 12,40-8,-40 6,0 1,0 1,1 1,36 1,-57 1,-1 0,0 0,0 0,0 0,0 1,0-1,0 0,0 0,0 1,0-1,0 1,0-1,0 1,0-1,0 1,0 0,0-1,0 1,0 0,-1 0,1 0,0 0,-1-1,1 1,0 0,-1 0,1 0,-1 0,0 0,1 1,-1-1,0 0,0 0,1 0,-1 0,0 0,0 0,0 0,0 0,-1 1,1-1,0 0,0 0,-1 0,1 0,0 0,-1 0,1 0,-2 1,0 3,0 0,-1 0,0-1,0 1,0-1,0 0,-1 1,0-2,-4 5,-8 2,0-1,-1-1,-18 6,23-9,-16 5,-1-1,0-2,-1-1,-50 4,44-13,32 2,0 0,0 1,0 0,1-1,-1 1,0 1,0-1,-6 2,8-2,1 1,0 0,-1 0,1 0,0 0,0 0,0 0,0 0,0 0,0 1,0-1,0 0,0 1,0-1,1 0,-1 1,1-1,-1 1,1-1,-1 1,1-1,0 1,0 0,0-1,0 1,0 2,-2 16,1 1,1 0,1 0,5 26,-6-45,1 1,0 0,0-1,0 1,1-1,-1 1,1-1,-1 0,1 0,0 1,-1-1,1 0,0-1,1 1,-1 0,0 0,0-1,1 0,-1 1,1-1,-1 0,1 0,0 0,-1 0,1-1,0 1,5-1,7 1,-1-1,1-1,0 0,18-4,13-1,-42 5,0 1,0 0,0 0,-1 0,1 1,0-1,0 1,-1 0,8 3,-9-3,-1 0,0 0,0 1,1-1,-1 0,0 1,0-1,0 1,0-1,-1 1,1 0,0-1,-1 1,1 0,-1-1,1 1,-1 0,0 0,0 0,0-1,0 1,0 0,0 2,0 2,-1 1,1-1,-1 1,0-1,-1 1,0-1,0 0,0 0,0 0,-1 0,0 0,-1 0,1-1,-1 0,0 1,0-1,-1-1,-6 7,11-11,0 0,0 1,-1-1,1 0,-1 1,1-1,0 0,-1 1,1-1,-1 0,1 0,-1 0,1 1,0-1,-1 0,1 0,-1 0,1 0,-1 0,1 0,-1 0,1 0,-1 0,1 0,-1 0,1 0,-1 0,1-1,-1 1,1 0,0 0,-1 0,1-1,-1 1,-9-19,4-26,5 32,0 0,1 1,1-1,0 0,1 0,0 1,1-1,1 1,0 0,0 0,1 0,1 1,0-1,1 1,0 0,12-14,-9 11,2-1,-8 17,-3 11,-2-2,0-1,-1 0,-1 0,1 0,-2 0,1 0,-1-1,-9 16,-4 2,-30 38,42-58,0 0,-1-1,1 1,-1-1,-1 0,1-1,-1 1,0-1,0-1,0 1,-1-1,1 0,-1-1,0 0,0 0,-1-1,-15 3,16-4,1 0,0-1,0 0,-1 0,1-1,0 0,0 0,0 0,-11-5,15 5,0-1,0 1,0-1,0 0,1 0,-1 0,1-1,-1 1,1-1,0 1,0-1,0 0,0 1,1-1,-1 0,1 0,0 0,0-1,0 1,0 0,0 0,1 0,-1-5,-3-46,4-92,3 53,-4 77,0-22,0 37,1-1,1 0,-1 1,0-1,0 0,1 0,-1 1,1-1,-1 1,1-1,0 0,-1 1,1-1,0 1,2-2,-3 2,0 1,1 0,-1 0,1-1,-1 1,1 0,-1 0,1-1,-1 1,0 0,1 0,-1 0,1 0,0 0,-1 0,1 0,-1 0,1 0,-1 0,1 0,-1 0,1 0,-1 0,1 0,-1 0,1 1,-1-1,1 0,0 1,12 14,3 21,35 93,-12-34,-30-75,-7-17,0 0,-1 0,1 0,-1 0,1 0,-1 1,0-1,-1 1,1-1,-1 0,1 1,-1-1,0 1,0-1,-1 6,-3-9,-2-11,-2-11,2-2,2 0,0 0,2-1,0 1,3-29,-1 52,0-1,0 1,0 0,0 0,0 0,0 0,0 0,1-1,-1 1,0 0,1 0,-1 0,1 0,-1 0,1 0,-1 0,1 0,0 0,-1 0,1 0,0 1,0-1,0 0,0 0,0 1,1-2,-1 2,1 0,-1 0,1 0,-1 1,1-1,-1 0,1 0,-1 1,0-1,1 1,-1-1,1 1,-1 0,0-1,0 1,3 2,5 4,0 1,0 0,11 15,-16-17,0-1,-1 1,1 0,-2 1,1-1,-1 0,3 12,8 50,-12-59,1 11,-1 0,-1 22,0-23,-12-136,12-5,0 122,0 0,-1-1,1 1,0 0,0-1,0 1,0-1,0 1,0 0,0-1,0 1,0 0,0-1,0 1,1 0,-1-1,0 1,0 0,0-1,0 1,0 0,1-1,-1 1,0 0,0-1,1 1,-1 0,0 0,0-1,1 1,-1 0,0 0,1-1,8 12,8 32,-15-35,7 13,-2 0,0 0,3 25,-8-39,-2 1,1-1,-1 1,-1-1,1 1,-1-1,0 0,-1 1,0-1,0 0,0 0,-7 13,4-10,2-4,0 0,0 1,-1-1,1 0,-1-1,-1 1,1-1,-1 0,-9 8,13-13,1 1,-1-1,0 0,1 0,-1 0,0 0,1 0,-1 0,0 0,1 0,-1 0,0 0,1 0,-1 0,1 0,-1-1,0 1,1 0,-1 0,0-1,1 1,-1 0,1-1,-1 1,1-1,-1 1,1-1,-1 1,1-1,0 1,-1-1,1 1,0-1,-1 0,1 1,0-1,0 1,-1-1,1 0,0 1,0-1,0 0,0 1,0-2,-6-34,5 32,-4-71,5-96,2 64,1 77,0-1,2 1,2 0,18-54,-5 19,4-9,44-91,-24 76,-34 63,0-1,-2-1,-2 1,0-1,-1 0,-2-1,-1 1,-4-57,2 84,0 0,0 0,0 0,-1 0,1 0,0 0,-1 0,1 0,0 1,-1-1,1 0,-1 0,1 0,-1 1,0-1,1 0,-1 1,0-1,1 0,-1 1,0-1,0 1,0-1,0 1,1-1,-1 1,0 0,0 0,0-1,0 1,0 0,0 0,0 0,0 0,0 0,0 0,0 0,0 0,0 0,0 1,0-1,1 0,-1 0,0 1,-1 0,-8 2,0 1,1 0,-14 8,8-4,-12 3,1 1,0 1,1 1,1 2,-40 31,51-35,0 1,1-1,1 2,0 0,1 0,0 1,1 0,1 1,-9 20,16-32,-6 12,0 0,1 0,1 0,1 1,0 0,1 0,1 0,-1 20,4-24,-1 0,0-1,-1 1,-1 0,0-1,0 1,-8 20,6-21,1 1,1-1,-1 23,0-6,-2 22,5 87,2-57,-2-70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9.10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0,'0'1,"1"0,-1 0,1 0,-1 0,1 0,0 0,-1 0,1-1,0 1,0 0,-1 0,1-1,0 1,0 0,0-1,0 1,0-1,0 1,0-1,0 0,0 1,1-1,26 7,125 3,-114-6,0-2,-1-1,46-6,-31-7,-44 9,0 1,0 0,1 0,18-1,26 2,68 3,-79 3,43 2,-63-8,-13 0,1 1,0 0,-1 0,1 1,-1 1,1 0,-1 0,0 1,11 4,-19-6,-1 0,1-1,-1 1,1 0,-1-1,1 1,0-1,-1 0,1 0,0 1,-1-1,1 0,0 0,-1 0,1-1,0 1,-1 0,1-1,-1 1,1-1,0 1,-1-1,3-1,1-3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49.61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1 202,'0'-10,"1"0,0-1,1 1,0 0,0 1,1-1,1 0,0 1,0-1,0 1,1 0,7-9,-8 13,0 0,0 0,1 0,-1 0,1 1,0 0,0 0,1 0,-1 0,1 1,0 0,0 0,0 1,0 0,0 0,0 0,1 1,-1 0,12-1,-15 2,1 0,-1 0,0 0,0 0,0 0,0 1,0 0,1 0,-1 0,0 0,-1 0,1 0,0 1,0-1,0 1,-1 0,4 2,-3 0,0 1,0-1,-1 1,1-1,-1 1,0 0,0 0,-1 0,3 8,6 23,24 49,-17-56,-14-25,-1-1,1 1,-1 0,0 0,0 0,0 0,-1 0,1 1,0 7,0 5,1 1,0-1,1 0,1-1,0 1,1-1,16 29,4 11,-4-6,8 28,-27-72,-1 1,1 0,-1 0,0 0,-1 0,0 1,0-1,0 0,-1 8,5 36,1 8,-6-53,-1 0,1 1,1-1,-1 1,1-1,0 0,1 0,0 1,0-1,0 0,0 0,1-1,0 1,0 0,7 7,-6-9,0 1,-1 0,1 0,-1 0,0 0,0 1,-1-1,0 1,3 9,7 56,-11-58,0 1,2 0,0-1,0 1,7 14,-7-17,0 1,-1 0,0 0,-1 0,0 0,-1 0,0 0,-3 17,2 15,0-32,1-5,-1 1,1-1,1 1,-1-1,1 1,1-1,-1 0,1 1,0-1,1 0,0 0,5 10,-2-6,0 1,-1 1,-1-1,0 1,-1-1,4 24,3 13,-7-35,-1-1,-1 1,0 0,-1 18,-1-19,1-1,1 1,0 0,0-1,7 23,-4-20,-1 1,0 0,1 24,2 15,-3-11,-3-34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03.64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907 1697,'-471'0,"336"12,64-11,-75-3,142 2,1-1,-1 1,1-1,-1 0,1 0,-1-1,1 1,0-1,0 1,0-1,0 0,0 0,0 0,0-1,0 1,1-1,0 1,-1-1,1 0,-2-4,1 1,0 1,1-1,-1 0,1 0,1 0,-1 0,1 0,0 0,1 0,0-11,1 5,0 0,1 0,1 0,0 0,1 1,6-15,-8 20,1 0,-1 0,1 1,1 0,-1-1,1 1,0 0,0 1,0-1,1 1,0 0,0 0,10-6,-4 6,0 0,0 1,0 0,0 1,1 0,14 0,75 4,-40 0,-42-2,-6-1,0 1,1 0,-1 1,0 0,0 1,0 1,24 8,-35-11,-1 1,0-1,0 1,0 0,1 0,-1-1,0 1,0 0,0 0,0 0,0 0,-1 0,1 0,0 1,0-1,-1 0,1 0,-1 1,1-1,-1 0,1 0,-1 1,0-1,0 1,1-1,-1 0,0 1,0-1,-1 0,1 1,0-1,0 0,-1 1,1-1,0 0,-1 1,0-1,1 0,-1 0,0 1,1-1,-2 1,0 1,0 0,-1 0,1 0,-1 0,1 0,-1-1,0 0,0 1,0-1,0 0,0 0,-1-1,1 1,-7 2,-31 4,17-3,0 0,-49 2,32-6,24 0,0-1,-1 0,1-1,0-1,-25-5,125-5,78-2,-112 11,42-9,-54 7,31-1,62-6,-116 11,30 2,-43-1,0 0,0 0,0 1,0-1,0 0,0 0,0 1,0-1,0 0,0 1,0-1,0 1,0 0,0-1,-1 1,1-1,0 1,0 0,-1 0,1 0,0-1,-1 1,1 0,-1 0,1 0,-1 0,0 0,1 0,-1 0,0 0,1 0,-1 0,0 1,0 0,-1-1,1 0,-1 0,1 1,-1-1,1 0,-1 0,1 0,-1 0,0 0,0 0,0 0,1 0,-1 0,0 0,0 0,0-1,-1 1,1 0,0-1,-1 1,-31 13,24-11,-17 7,1-2,-1-1,0 0,-1-2,1-2,-1 0,-37-1,-103-3,171 1,209-11,-200 9,0 1,-1-2,1 0,-1 0,1-1,15-7,20-6,-36 13,5 0,-1-1,1-1,0 0,-1-2,-1 1,20-14,-34 21,0-1,-1 0,1 1,0-1,0 0,0 1,-1-1,1 0,0 0,-1 0,1 0,0 0,-1 0,0 0,1 0,-1 0,1 0,-1 0,0 0,0 0,0 0,1 0,-1 0,0 0,0 0,-1 0,1 0,0 0,0 0,0 0,-1-1,1 1,0 0,-1 0,1 1,-2-3,-2-2,-1-1,1 0,-1 1,-12-9,13 10,-1 0,1 0,-1 0,1-1,-4-5,6 6,0 1,-1 0,1-1,-1 1,1 0,-1 1,0-1,0 0,0 1,-1 0,1 0,-1 0,1 0,-1 0,1 1,-6-2,-7-1,1 1,-31-2,4 0,10 2,-1 1,-47 4,18-1,50 0,1 0,-1 1,-22 6,23-5,-1 0,1-1,0 0,-13 0,127-4,110 4,-202 0,1 0,-1 1,0 1,0 0,15 8,12 4,46 5,-80-19,0 0,-1 1,1-1,-1 1,0 0,0 0,0 0,0 1,0-1,-1 0,1 1,-1 0,2 5,21 55,-23-59,0 4,0 1,-1-1,0 1,-1-1,-1 19,1-19,-11-59,9 26,-1 1,-1 0,-1 0,-1 0,-2 0,-13-31,-6-22,13 30,11 35,1 7,1-1,-1 0,0 1,0 0,0-1,-5-6,5 10,0-1,1 0,-1 1,0 0,0-1,0 1,0 0,0 0,-1 0,1 0,0 1,0-1,-1 0,1 1,0 0,-1-1,-2 1,-57-2,-67 5,99 1,0 2,1 0,-31 12,20-6,27-8,0 1,0 1,-12 7,17-8,1-1,-1 0,-1 0,1-1,0 0,-1-1,0 1,0-2,-15 2,7-2,10-1,-1 1,1-1,-1-1,1 0,-15-3,21 4,-1-1,0 0,0 1,1-1,-1 0,0 0,1-1,-1 1,1 0,-1 0,1-1,0 1,0-1,0 1,-1-1,1 0,1 1,-1-1,0 0,0 0,1 1,-1-1,1 0,-1 0,1 0,0 0,0-3,-2-11,2-1,0 1,1 0,0 0,2 0,0 0,7-23,-8 34,-1 0,2 0,-1 0,0 1,1-1,0 1,0-1,0 1,1 0,0 0,-1 1,1-1,0 1,1 0,-1 0,1 0,-1 0,1 1,0 0,0 0,0 0,0 1,0-1,0 1,0 1,9-2,44-1,85-4,-134 8,1 1,-1-1,0 2,0-1,-1 1,1 0,0 1,12 7,-13-6,0-1,1 0,0 0,0-1,0 0,0-1,1 0,14 1,19-2,98-3,-139 2,0-1,0 1,0-1,0 1,-1-1,1 0,0 0,0 0,0 0,-1 0,1 0,0-1,-1 1,1 0,-1-1,1 1,-1-1,0 0,0 1,0-1,0 0,0 0,0 0,0 0,-1 0,1 0,-1 0,1 0,-1 0,0 0,1 0,-1 0,0 0,-1 0,1 0,0 0,-1 0,1 0,-1 0,1 0,-1 0,0 0,0 0,0 0,0 1,0-1,0 0,-1 1,1-1,0 1,-1-1,1 1,-1 0,0-1,1 1,-1 0,0 0,0 0,0 0,-4-1,-15 0,0 0,-1 1,0 1,-24 4,28-3,0 1,1 1,0 1,-32 11,28-7,-37 7,34-10,0 1,-25 12,-5 8,45-20,-1-1,0 0,0-1,-1 0,1 0,-1-1,-14 2,23-5,1 0,-1 0,1 0,-1-1,1 1,0-1,-1 1,1-1,-1 1,1-1,0 0,0 1,-1-1,1 0,0 0,0 0,0 0,0 0,0-1,0 1,0 0,0 0,1-1,-1 1,0 0,1-1,-1 1,1 0,-1-1,1 1,0-1,0 1,0-4,-2-7,1 0,0 0,2-13,-1 18,12-88,-11 88,-1 0,1 0,0-1,0 1,1 0,0 0,1 0,-1 0,1 1,0-1,1 1,4-7,-5 9,0 0,0 1,0-1,1 1,-1 0,1 0,-1 1,1-1,0 1,0-1,0 1,1 0,-1 1,0-1,1 1,-1 0,1 0,-1 0,10 0,52 0,124 4,-140 3,-30-4,0 0,-1 0,28-3,-46 1,0 0,0 0,0 0,0-1,1 1,-1 0,0-1,0 1,0-1,0 1,0-1,0 0,0 1,0-1,0 0,0 0,0 1,-1-1,1 0,0 0,-1 0,1 0,0 0,-1 0,1 0,-1 0,1 0,-1 0,0-1,1 1,-1 0,0 0,0 0,0 0,0-1,0 1,0 0,0 0,-1 0,1 0,0-1,0 1,-2-2,2 1,-1-1,0 1,0-1,0 1,0 0,-1-1,1 1,-1 0,1 0,-1 0,0 0,0 0,0 0,0 0,0 1,0-1,0 1,0-1,-4 0,0 0,-1 1,1 0,-1 0,1 0,-1 1,0 0,1 0,-1 1,1 0,-1 0,1 0,-1 1,1 0,-9 4,-2 3,0 1,0 0,-21 19,20-15,-1-1,-23 13,30-22,0 0,0-1,0-1,0 0,-21 1,21-2,10-1,0 1,0-1,0 0,0 0,0 0,0-1,-1 1,1 0,0-1,0 1,0-1,0 0,0 0,0 0,1 0,-1 0,0 0,0 0,1-1,-1 1,0 0,1-1,0 0,-1 1,1-1,0 0,0 1,0-1,0 0,0 0,0 0,1 0,-1 0,0 0,1-3,-2-9,0 0,1 1,1-1,3-22,-2 5,-2-12,-1-28,2 65,1-1,0 1,0 0,0 0,1-1,0 1,0 0,3-6,-2 7,0 1,1 0,-1 0,1 0,-1 0,1 0,1 1,-1 0,0 0,1 0,-1 0,1 1,0 0,0 0,0 0,0 0,0 1,0 0,6-1,13-1,0 2,-1 0,27 3,-3 0,-41-2,0 0,0-1,-1 1,1 0,0 1,-1-1,1 1,0 1,-1-1,1 1,-1-1,1 2,-1-1,0 1,8 5,-8-5,1 0,-1 0,1-1,-1 0,1 1,0-2,0 1,8 1,13 3,-26-6,-1 0,0 0,0 0,1 0,-1 0,0 0,0 0,1 0,-1 0,0 0,0 0,0 0,1 1,-1-1,0 0,0 0,0 0,1 0,-1 1,0-1,0 0,0 0,0 0,1 1,-1-1,0 0,0 0,0 0,0 1,0-1,0 0,0 0,0 1,0-1,0 0,0 0,0 1,0-1,0 0,0 0,0 1,0-1,0 0,0 0,0 1,0-1,0 0,-1 1,-13 12,-22 8,3-8,-1-2,-43 10,42-13,-6 5,31-9,0-1,0 0,0-1,0 0,-1 0,-13 0,-7-1,21 0,0 0,1-1,-1 0,0-1,0 0,-14-4,24 5,-1 0,1 0,-1 0,1 0,-1-1,1 1,-1 0,1 0,-1-1,1 1,0 0,-1-1,1 1,-1 0,1-1,0 1,0-1,-1 1,1-1,0 1,-1-1,1 1,0-1,0 1,0-1,0 1,0-1,-1 1,1-1,0 1,0-1,10-16,20-7,-18 16,0 0,1 1,0 0,0 1,1 1,0 0,-1 1,1 0,1 1,-1 1,0 0,28 1,-36 1,0 0,0 0,0 1,-1 0,1 0,0 0,9 4,-14-4,0 0,0-1,1 1,-1 0,0 0,0 0,0 0,0 0,0 0,0 1,0-1,0 0,-1 0,1 1,0-1,-1 0,1 1,-1-1,0 1,1-1,-1 1,0-1,0 0,0 1,0-1,0 1,0-1,0 1,0-1,-1 1,1-1,0 1,-1-1,0 0,1 1,-2 1,0 0,0 0,0 1,0-1,-1 0,1 0,-1 0,1-1,-1 1,0-1,0 1,-1-1,1 0,0 0,-1-1,-5 3,-61 18,60-19,8-2,0 0,0-1,0 1,0-1,0 1,-1-1,1 0,0 0,0 0,0 0,0 0,0 0,0 0,0-1,0 1,0-1,0 0,0 1,0-1,0 0,-2-2,2 1,0 0,1-1,0 1,-1-1,1 1,0-1,0 0,1 0,-1 1,0-1,1 0,0 0,-1 0,1 1,1-6,-1 0,1-1,0 1,1 0,0 0,0 0,1 0,0 0,0 1,1-1,0 1,0 0,9-11,-10 13,1 1,0-1,0 1,0 0,0 0,1 1,0-1,-1 1,1 0,1 0,-1 0,0 1,1 0,-1 0,1 0,-1 1,1 0,10-1,-15 2,0 0,0 0,0 0,0 0,-1 0,1 0,0 0,0 0,0 0,0 1,0-1,-1 0,1 1,0-1,0 0,-1 1,1-1,0 1,0-1,-1 1,1 0,-1-1,1 1,0 0,-1-1,1 1,-1 0,0 0,1-1,-1 1,1 0,-1 0,0 0,0 0,0-1,1 1,-1 0,0 0,0 0,0 0,0 1,-1 0,1 0,0 0,-1-1,0 1,1 0,-1 0,0 0,0 0,0-1,0 1,0 0,0-1,0 1,-1-1,1 1,-1-1,-1 2,-10 3,0 0,0-1,-1 0,1-1,-1-1,-17 3,30-6,-1 0,1 0,0 1,0-1,-1 0,1 0,0 0,0 0,-1 0,1-1,0 1,0 0,0-1,-1 1,1 0,0-1,0 0,0 1,0-1,0 1,0-1,0 0,0 0,0 0,0 0,-1-1,1 0,0-1,0 1,1 0,-1 0,0-1,1 1,0 0,-1-1,1 1,0-1,0 1,0 0,1-4,0 1,0 0,0 0,0 0,1 0,-1 0,1 0,1 0,-1 0,1 1,0-1,0 1,6-8,-6 10,0 1,1-1,-1 1,0 0,0 0,1 0,-1 0,1 0,6 1,-9-1,1 1,-1 0,0 0,0 0,1 0,-1 0,0 0,0 0,0 0,1 0,-1 1,0-1,0 1,0-1,0 1,0-1,0 1,1-1,-1 1,0 0,-1 0,1-1,0 1,0 0,0 0,0 0,-1 0,1 0,0 0,0 2,-1-2,0 1,0-1,-1 0,1 1,0-1,-1 0,1 0,-1 1,1-1,-1 0,0 0,0 0,1 0,-1 0,0 0,0 0,0 0,0 0,0 0,0-1,0 1,0 0,-3 1,-30 15,31-16,2 0,-1-1,1 1,0 0,0-1,-1 1,1-1,0 0,-1 1,1-1,0 0,-1 0,1 1,0-1,-1 0,1-1,0 1,-1 0,1 0,-1-1,1 1,0 0,0-1,-1 1,1-1,0 0,0 1,0-1,-1 0,1 0,0 0,0 0,0 0,1 0,-1 0,0 0,0 0,0 0,1-1,-1 1,1 0,-1 0,1-1,-1 1,1 0,0-1,-1 1,1 0,0-3,-1-10,0 1,1 0,1-1,2-14,-2 13,0 9,1 0,-1 1,1-1,0 0,1 1,-1-1,1 1,0 0,0 0,1 0,4-6,-6 9,0 0,0-1,0 1,0 0,0 0,0 1,0-1,1 0,-1 1,1-1,-1 1,1 0,-1 0,1 0,0 0,0 0,-1 1,1-1,0 1,0 0,0 0,0 0,0 0,-1 0,5 1,-6-1,0 1,0-1,0 0,0 1,0-1,0 0,0 1,0-1,-1 1,1 0,0-1,0 1,-1 0,1-1,0 1,-1 0,1 0,-1-1,1 1,-1 0,1 0,-1 0,1 0,-1 0,0 0,0 0,0 0,1 0,-1 0,0 0,0-1,0 1,0 0,0 0,-1 0,1 0,0 0,0 0,-1 0,1 0,0 0,-1 0,1 0,-1 0,0 1,-2 1,1 1,0-1,-1 0,0 0,0 0,0 0,0 0,0-1,-5 4,0-2,0 0,-1-1,1 0,-1 0,1-1,-1 0,-13 2,20-4,0 0,0 0,0 0,0 0,0 0,0 0,0 0,0-1,1 1,-1-1,0 1,0-1,0 0,1 0,-1 1,0-1,1 0,-1-1,1 1,-1 0,1 0,-1-1,1 1,0-1,0 1,0-1,0 1,0-1,0 0,0 0,0 1,1-1,-1 0,1 0,-1 0,1 0,0 0,0 0,0-3,-1-8,1 1,0-1,1 1,0 0,1-1,5-17,-6 27,0 1,0-1,0 1,1 0,-1-1,0 1,1 0,0 0,-1 0,1 0,0 0,0 0,0 1,1-1,-1 1,0-1,0 1,1 0,-1 0,1 0,-1 0,1 0,-1 1,1-1,0 1,-1-1,1 1,0 0,-1 0,1 0,0 1,-1-1,1 1,-1-1,1 1,4 2,-4-2,-1 0,1 1,-1-1,1 1,-1 0,0-1,0 1,1 0,-1 0,-1 1,1-1,0 0,0 1,-1-1,0 1,1-1,-1 1,0 0,0-1,0 1,-1 0,1 0,-1 0,1 4,-1-5,1 1,-1-1,0 1,0-1,0 1,0 0,0-1,-1 1,1-1,-1 1,0-1,1 1,-1-1,0 0,-1 1,1-1,0 0,-1 0,1 0,-1 0,1 0,-1 0,0 0,0-1,0 1,0 0,-4 1,5-3,1 1,-1-1,0 0,1 0,-1 0,0 1,0-1,1 0,-1 0,0 0,0 0,1 0,-1 0,0-1,0 1,1 0,-1 0,0 0,1-1,-1 1,0 0,1-1,-1 1,0-1,1 1,-1 0,0-2,0 0,-1 1,1-1,0 0,0 0,0 0,0 0,0 0,1 0,-2-4,1 1,1-1,-1 1,1 0,-1-1,2 1,-1 0,2-8,-2 11,1 0,0 1,0-1,0 0,0 1,0-1,0 1,0-1,0 1,1 0,-1-1,1 1,-1 0,1 0,-1 0,1 0,0 0,-1 0,1 1,0-1,0 1,-1-1,1 1,0-1,0 1,0 0,0 0,0 0,-1 0,1 0,0 0,3 1,1 0,0 1,0-1,0 1,0 0,-1 0,1 1,-1-1,9 7,-9-5,0-1,-1 1,0 0,1 1,-2-1,1 1,0 0,-1 0,0 0,0 0,-1 0,3 7,-4-8,0 0,0-1,0 1,-1 0,0-1,1 1,-1 0,-1 0,1-1,-1 1,1 0,-1-1,0 1,0-1,-1 1,1-1,-1 1,1-1,-1 0,-5 6,6-7,-1 0,0 0,-1 0,1 0,0-1,0 1,-1-1,1 1,-1-1,0 0,1 0,-1 0,0 0,1 0,-7 0,8-1,0 0,-1 0,1 0,0 0,-1 0,1 0,0 0,0 0,-1-1,1 1,0-1,0 1,-1-1,1 1,0-1,0 1,0-1,0 0,0 0,0 0,0 0,0 1,0-1,0 0,1-1,-1 1,0 0,1 0,-1 0,1 0,-1 0,1-1,-1 1,1 0,-1-3,1-4,-1-1,1 1,0 0,1-1,2-14,-3 21,1 1,-1-1,1 0,0 0,-1 0,1 0,0 0,0 0,1 1,-1-1,0 1,0-1,2-1,-2 2,0 1,0-1,0 1,0-1,1 1,-1 0,0-1,0 1,0 0,0 0,0 0,0 0,1 0,-1 0,0 0,0 0,0 0,0 1,0-1,0 0,0 1,0-1,1 1,-1-1,1 2,2 0,-1 1,1-1,-1 1,1 1,-1-1,0 0,0 1,-1-1,5 8,20 42,-18-34,0-2,0 0,-2 0,0 1,5 25,-11-42,-1 0,0 0,0-1,0 1,0 0,0 0,0-1,0 1,0 0,0 0,0-1,0 1,0 0,-1 0,1-1,0 1,-1 0,1-1,0 1,-1 0,1-1,-1 1,1-1,-1 1,1-1,-1 1,1-1,-1 1,0-1,1 1,-1-1,0 0,1 1,-1-1,0 0,1 0,-1 1,0-1,0 0,1 0,-1 0,0 0,0 0,1 0,-1 0,0 0,-1-1,0 1,0 0,-1-1,1 1,0-1,0 0,-1 0,1 0,0 0,0 0,0 0,0-1,0 1,1 0,-4-4,-2-6,0 0,1 0,1 0,0-1,-5-17,-13-66,17 69,1-4,-3-58,6 50,2 37,0 0,-1 0,1 0,0 0,0 0,0 0,0 0,-1 0,1 0,-1 0,1 1,0-1,-1 0,0 0,1 0,-1 0,1 1,-1-1,0 0,0 1,1-1,-1 0,0 1,0-1,0 1,0-1,0 1,0 0,0-1,1 1,-1 0,0 0,0-1,0 1,0 0,0 0,0 0,0 0,0 0,0 0,0 1,0-1,0 0,0 1,0-1,-1 1,-2 0,0 0,1 1,-1-1,1 1,0 0,-1 0,1 0,0 1,0-1,-5 6,4-3,1 0,0 0,0 0,0 0,0 0,1 1,0-1,0 1,0 0,1-1,0 1,-1 10,-1 8,-11 37,-3 19,14-67,0 1,-1 0,-1-1,-5 14,-8 20,-26 107,37-110,5-33,1 0,-1-1,-6 20,4-20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07.72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39 627,'-13'-12,"-5"-2,16 9,1 1,-1 0,1-1,1 1,-1-1,1 1,-1-1,1 0,1 1,-1-1,1 1,-1-1,1 1,1-1,1-3,3-9,2 0,14-24,4-7,2-25,7-18,-27 74,-1 0,-1-1,-1 0,5-29,7-4,-9 31,-6 17,-1 0,0 0,0 1,1-1,0 0,0 1,-1-1,1 1,1-1,-1 1,0 0,1 0,-1 0,1 0,-1 1,1-1,0 1,0-1,0 1,-1 0,1 0,0 0,1 1,-1-1,0 1,3-1,5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12.31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89 158,'-2'0,"0"-1,1 1,-1-1,1 1,-1-1,1 0,-1 1,1-1,0 0,-1 0,1 0,0 0,0 0,-1 0,1-1,0 1,0 0,0-1,1 1,-3-3,-14-35,14 31,-4-9,4 8,-1 0,0 1,0-1,-8-11,11 20,1 0,0-1,-1 1,1 0,-1-1,1 1,0 0,0 0,-1-1,1 1,0-1,0 1,-1 0,1-1,0 1,0 0,0-1,0 1,0-1,-1 1,1-1,0 1,0 0,0-1,0 1,0-1,0 1,1-1,-1 1,0 0,0-1,0 1,0-1,0 1,1-1,-1 1,0 0,0-1,0 1,1 0,-1-1,1 1,-1 0,1 0,0 0,0 0,-1 0,1 0,0 0,0 0,-1 1,1-1,0 0,-1 0,1 1,0-1,-1 1,1-1,-1 0,1 1,-1-1,1 1,-1 0,1-1,-1 1,1-1,-1 1,1 0,-1 0,8 14,-1 0,-1 1,0 0,-1 0,-1 0,0 1,-2 0,2 25,-3-33,1-1,0 0,0 0,1 0,4 9,8 23,9 34,-15-52,10 46,9 17,-17-53,-5-16,0-1,-2 1,0 0,0 1,-2-1,2 27,7 110,-11-143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17.95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808 39,'-19'0,"-21"-1,0 3,-41 6,6-5,44-3,26 0,10-1,16 3,0 0,31 7,-32-5,0-1,38 2,-49-6,-1 1,1-2,-1 1,1-1,-1-1,0 1,0-1,0-1,11-6,9-3,4 5,-31 8,-3 0,-18 1,-10-1,1-1,-1-2,-50-10,50 9,0 0,0 2,-59 4,21 0,56-1,0 0,1 1,-1 1,1 0,-15 6,-29 7,-29-4,50-7,26-3,-1-1,0 0,1-1,-1 1,0-2,0 1,0-1,-10-3,-66-23,93 25,-1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27.00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E747-EB80-1368-F445-9982BBEE5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AFB459-59F4-31BA-E0B6-788EB39F0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A2654D-CA79-F0B2-AF57-B95A4236935C}"/>
              </a:ext>
            </a:extLst>
          </p:cNvPr>
          <p:cNvSpPr>
            <a:spLocks noGrp="1"/>
          </p:cNvSpPr>
          <p:nvPr>
            <p:ph type="dt" sz="half" idx="10"/>
          </p:nvPr>
        </p:nvSpPr>
        <p:spPr/>
        <p:txBody>
          <a:bodyPr/>
          <a:lstStyle/>
          <a:p>
            <a:fld id="{9CF77F1B-567A-495B-BCED-32BA57B01AB8}" type="datetimeFigureOut">
              <a:rPr lang="en-US" smtClean="0"/>
              <a:t>8/9/2024</a:t>
            </a:fld>
            <a:endParaRPr lang="en-US"/>
          </a:p>
        </p:txBody>
      </p:sp>
      <p:sp>
        <p:nvSpPr>
          <p:cNvPr id="5" name="Footer Placeholder 4">
            <a:extLst>
              <a:ext uri="{FF2B5EF4-FFF2-40B4-BE49-F238E27FC236}">
                <a16:creationId xmlns:a16="http://schemas.microsoft.com/office/drawing/2014/main" id="{7C63C445-7DF4-DC73-49A0-D2DFC7990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B8B63-06C2-EE96-DC2D-F7A7448109F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25242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C910-19F9-6A00-B86A-749D768830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99E1F3-1DDA-BF28-807A-DFDDDD0B69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ED86C-B6D0-9C01-2E9B-D2716DE81068}"/>
              </a:ext>
            </a:extLst>
          </p:cNvPr>
          <p:cNvSpPr>
            <a:spLocks noGrp="1"/>
          </p:cNvSpPr>
          <p:nvPr>
            <p:ph type="dt" sz="half" idx="10"/>
          </p:nvPr>
        </p:nvSpPr>
        <p:spPr/>
        <p:txBody>
          <a:bodyPr/>
          <a:lstStyle/>
          <a:p>
            <a:fld id="{9CF77F1B-567A-495B-BCED-32BA57B01AB8}" type="datetimeFigureOut">
              <a:rPr lang="en-US" smtClean="0"/>
              <a:t>8/9/2024</a:t>
            </a:fld>
            <a:endParaRPr lang="en-US"/>
          </a:p>
        </p:txBody>
      </p:sp>
      <p:sp>
        <p:nvSpPr>
          <p:cNvPr id="5" name="Footer Placeholder 4">
            <a:extLst>
              <a:ext uri="{FF2B5EF4-FFF2-40B4-BE49-F238E27FC236}">
                <a16:creationId xmlns:a16="http://schemas.microsoft.com/office/drawing/2014/main" id="{A67AF22D-2BBE-FBCF-47A3-5CCBAFDED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C0E19-B5EA-EDE9-8434-29079506D37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217099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0E49A-6DAE-5A6F-6081-9BA1BFD47A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A5960-1145-B3B4-12A0-A21FC028FE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02ED8-3A93-67EB-1A6D-2096F0FAC36E}"/>
              </a:ext>
            </a:extLst>
          </p:cNvPr>
          <p:cNvSpPr>
            <a:spLocks noGrp="1"/>
          </p:cNvSpPr>
          <p:nvPr>
            <p:ph type="dt" sz="half" idx="10"/>
          </p:nvPr>
        </p:nvSpPr>
        <p:spPr/>
        <p:txBody>
          <a:bodyPr/>
          <a:lstStyle/>
          <a:p>
            <a:fld id="{9CF77F1B-567A-495B-BCED-32BA57B01AB8}" type="datetimeFigureOut">
              <a:rPr lang="en-US" smtClean="0"/>
              <a:t>8/9/2024</a:t>
            </a:fld>
            <a:endParaRPr lang="en-US"/>
          </a:p>
        </p:txBody>
      </p:sp>
      <p:sp>
        <p:nvSpPr>
          <p:cNvPr id="5" name="Footer Placeholder 4">
            <a:extLst>
              <a:ext uri="{FF2B5EF4-FFF2-40B4-BE49-F238E27FC236}">
                <a16:creationId xmlns:a16="http://schemas.microsoft.com/office/drawing/2014/main" id="{5D20F2E9-CC1D-D622-D50F-AA458C48E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345A2-CFB6-D56C-8371-3584ED19EDEF}"/>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014997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4901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68222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2168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52723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353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9644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13113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522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F126-10AF-CB42-6CAD-D2057188B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43C0E1-7489-D5C3-F339-3FC9223DA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B668F-E682-E56A-CB5C-6E6F80F991B9}"/>
              </a:ext>
            </a:extLst>
          </p:cNvPr>
          <p:cNvSpPr>
            <a:spLocks noGrp="1"/>
          </p:cNvSpPr>
          <p:nvPr>
            <p:ph type="dt" sz="half" idx="10"/>
          </p:nvPr>
        </p:nvSpPr>
        <p:spPr/>
        <p:txBody>
          <a:bodyPr/>
          <a:lstStyle/>
          <a:p>
            <a:fld id="{9CF77F1B-567A-495B-BCED-32BA57B01AB8}" type="datetimeFigureOut">
              <a:rPr lang="en-US" smtClean="0"/>
              <a:t>8/9/2024</a:t>
            </a:fld>
            <a:endParaRPr lang="en-US"/>
          </a:p>
        </p:txBody>
      </p:sp>
      <p:sp>
        <p:nvSpPr>
          <p:cNvPr id="5" name="Footer Placeholder 4">
            <a:extLst>
              <a:ext uri="{FF2B5EF4-FFF2-40B4-BE49-F238E27FC236}">
                <a16:creationId xmlns:a16="http://schemas.microsoft.com/office/drawing/2014/main" id="{785961E1-3E50-0A15-FA78-DB9C70FD6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AB2E3-5E12-46E3-B503-DF6BC5573FFC}"/>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923536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6964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85715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135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3993-0D76-4784-50D7-9A78A63F59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1A6678-E823-1F52-B420-D68A966F08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1ECD1-7F06-9E51-6CF3-D7CDFA430474}"/>
              </a:ext>
            </a:extLst>
          </p:cNvPr>
          <p:cNvSpPr>
            <a:spLocks noGrp="1"/>
          </p:cNvSpPr>
          <p:nvPr>
            <p:ph type="dt" sz="half" idx="10"/>
          </p:nvPr>
        </p:nvSpPr>
        <p:spPr/>
        <p:txBody>
          <a:bodyPr/>
          <a:lstStyle/>
          <a:p>
            <a:fld id="{9CF77F1B-567A-495B-BCED-32BA57B01AB8}" type="datetimeFigureOut">
              <a:rPr lang="en-US" smtClean="0"/>
              <a:t>8/9/2024</a:t>
            </a:fld>
            <a:endParaRPr lang="en-US"/>
          </a:p>
        </p:txBody>
      </p:sp>
      <p:sp>
        <p:nvSpPr>
          <p:cNvPr id="5" name="Footer Placeholder 4">
            <a:extLst>
              <a:ext uri="{FF2B5EF4-FFF2-40B4-BE49-F238E27FC236}">
                <a16:creationId xmlns:a16="http://schemas.microsoft.com/office/drawing/2014/main" id="{854409E1-31C0-C59C-3F18-F9211D57A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A3D94-78A9-144D-8855-A9A7B77337BB}"/>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39748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D89D-3F83-5458-9E57-0DF6A65B7D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5F90F1-B55F-02F7-EF93-874B2B778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CEDB0-52C4-346E-2A0F-E6A42DECA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3C8C74-0F92-EAEB-8F7B-134E6BCAA064}"/>
              </a:ext>
            </a:extLst>
          </p:cNvPr>
          <p:cNvSpPr>
            <a:spLocks noGrp="1"/>
          </p:cNvSpPr>
          <p:nvPr>
            <p:ph type="dt" sz="half" idx="10"/>
          </p:nvPr>
        </p:nvSpPr>
        <p:spPr/>
        <p:txBody>
          <a:bodyPr/>
          <a:lstStyle/>
          <a:p>
            <a:fld id="{9CF77F1B-567A-495B-BCED-32BA57B01AB8}" type="datetimeFigureOut">
              <a:rPr lang="en-US" smtClean="0"/>
              <a:t>8/9/2024</a:t>
            </a:fld>
            <a:endParaRPr lang="en-US"/>
          </a:p>
        </p:txBody>
      </p:sp>
      <p:sp>
        <p:nvSpPr>
          <p:cNvPr id="6" name="Footer Placeholder 5">
            <a:extLst>
              <a:ext uri="{FF2B5EF4-FFF2-40B4-BE49-F238E27FC236}">
                <a16:creationId xmlns:a16="http://schemas.microsoft.com/office/drawing/2014/main" id="{D552179C-95DB-AA87-5EAB-249ACEF90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D0231-FFB9-1CB8-DC9C-ACC7A2B714B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69058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146D-2289-C8AF-CB1E-CD58546AC6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631758-8C49-F1D4-D640-12732EB71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E2DB7B-33AA-232F-D6A0-75C7C6D36C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9FDD29-9DA9-5893-0B27-7E4E2D15A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99282-DE25-0F0E-F4AC-67A733115B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BD9136-518D-A5A1-BB82-87F42673DED5}"/>
              </a:ext>
            </a:extLst>
          </p:cNvPr>
          <p:cNvSpPr>
            <a:spLocks noGrp="1"/>
          </p:cNvSpPr>
          <p:nvPr>
            <p:ph type="dt" sz="half" idx="10"/>
          </p:nvPr>
        </p:nvSpPr>
        <p:spPr/>
        <p:txBody>
          <a:bodyPr/>
          <a:lstStyle/>
          <a:p>
            <a:fld id="{9CF77F1B-567A-495B-BCED-32BA57B01AB8}" type="datetimeFigureOut">
              <a:rPr lang="en-US" smtClean="0"/>
              <a:t>8/9/2024</a:t>
            </a:fld>
            <a:endParaRPr lang="en-US"/>
          </a:p>
        </p:txBody>
      </p:sp>
      <p:sp>
        <p:nvSpPr>
          <p:cNvPr id="8" name="Footer Placeholder 7">
            <a:extLst>
              <a:ext uri="{FF2B5EF4-FFF2-40B4-BE49-F238E27FC236}">
                <a16:creationId xmlns:a16="http://schemas.microsoft.com/office/drawing/2014/main" id="{BA13435F-0F01-0709-BA1F-08848505C5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F16CA-E6C5-DE22-E7F6-3E7F7CE2477C}"/>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03498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9F40-601C-2F93-99C6-DDF5701A66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22DA7B-4044-4DBE-7272-3EE7C1E31304}"/>
              </a:ext>
            </a:extLst>
          </p:cNvPr>
          <p:cNvSpPr>
            <a:spLocks noGrp="1"/>
          </p:cNvSpPr>
          <p:nvPr>
            <p:ph type="dt" sz="half" idx="10"/>
          </p:nvPr>
        </p:nvSpPr>
        <p:spPr/>
        <p:txBody>
          <a:bodyPr/>
          <a:lstStyle/>
          <a:p>
            <a:fld id="{9CF77F1B-567A-495B-BCED-32BA57B01AB8}" type="datetimeFigureOut">
              <a:rPr lang="en-US" smtClean="0"/>
              <a:t>8/9/2024</a:t>
            </a:fld>
            <a:endParaRPr lang="en-US"/>
          </a:p>
        </p:txBody>
      </p:sp>
      <p:sp>
        <p:nvSpPr>
          <p:cNvPr id="4" name="Footer Placeholder 3">
            <a:extLst>
              <a:ext uri="{FF2B5EF4-FFF2-40B4-BE49-F238E27FC236}">
                <a16:creationId xmlns:a16="http://schemas.microsoft.com/office/drawing/2014/main" id="{9C95D6E3-8F79-7AFA-8C83-1BEF21AC4E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67DDB0-1D5B-66D4-3221-CAA8205C56CD}"/>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37397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7B1EC-A3B4-7D72-08C4-83FC22AA9A53}"/>
              </a:ext>
            </a:extLst>
          </p:cNvPr>
          <p:cNvSpPr>
            <a:spLocks noGrp="1"/>
          </p:cNvSpPr>
          <p:nvPr>
            <p:ph type="dt" sz="half" idx="10"/>
          </p:nvPr>
        </p:nvSpPr>
        <p:spPr/>
        <p:txBody>
          <a:bodyPr/>
          <a:lstStyle/>
          <a:p>
            <a:fld id="{9CF77F1B-567A-495B-BCED-32BA57B01AB8}" type="datetimeFigureOut">
              <a:rPr lang="en-US" smtClean="0"/>
              <a:t>8/9/2024</a:t>
            </a:fld>
            <a:endParaRPr lang="en-US"/>
          </a:p>
        </p:txBody>
      </p:sp>
      <p:sp>
        <p:nvSpPr>
          <p:cNvPr id="3" name="Footer Placeholder 2">
            <a:extLst>
              <a:ext uri="{FF2B5EF4-FFF2-40B4-BE49-F238E27FC236}">
                <a16:creationId xmlns:a16="http://schemas.microsoft.com/office/drawing/2014/main" id="{22538F79-0920-8536-FA57-F3F3062011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9EAA58-1BE3-DCB3-E235-4F3B1AEF5BF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67217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15DB-C34A-A31A-959D-E7959E7CB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02F33F-D116-3902-E876-CECA4AFF9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D779EF-45CC-700F-6C1C-96AB0A8FB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DAB9D-45AD-04E1-BDF9-C9FB07E36B38}"/>
              </a:ext>
            </a:extLst>
          </p:cNvPr>
          <p:cNvSpPr>
            <a:spLocks noGrp="1"/>
          </p:cNvSpPr>
          <p:nvPr>
            <p:ph type="dt" sz="half" idx="10"/>
          </p:nvPr>
        </p:nvSpPr>
        <p:spPr/>
        <p:txBody>
          <a:bodyPr/>
          <a:lstStyle/>
          <a:p>
            <a:fld id="{9CF77F1B-567A-495B-BCED-32BA57B01AB8}" type="datetimeFigureOut">
              <a:rPr lang="en-US" smtClean="0"/>
              <a:t>8/9/2024</a:t>
            </a:fld>
            <a:endParaRPr lang="en-US"/>
          </a:p>
        </p:txBody>
      </p:sp>
      <p:sp>
        <p:nvSpPr>
          <p:cNvPr id="6" name="Footer Placeholder 5">
            <a:extLst>
              <a:ext uri="{FF2B5EF4-FFF2-40B4-BE49-F238E27FC236}">
                <a16:creationId xmlns:a16="http://schemas.microsoft.com/office/drawing/2014/main" id="{2BD68DEB-E028-68EF-8806-65C69E196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C5028-A64B-ECC0-3ECB-63776FE4511E}"/>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54060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E0DC-897B-C7B1-9906-F0B0EC94F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C46BC8-A328-CA59-6E82-BA15C0758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4CF157-6AAC-5366-89A3-F67130280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FA4CF-ABDE-676A-9E68-A83093C83513}"/>
              </a:ext>
            </a:extLst>
          </p:cNvPr>
          <p:cNvSpPr>
            <a:spLocks noGrp="1"/>
          </p:cNvSpPr>
          <p:nvPr>
            <p:ph type="dt" sz="half" idx="10"/>
          </p:nvPr>
        </p:nvSpPr>
        <p:spPr/>
        <p:txBody>
          <a:bodyPr/>
          <a:lstStyle/>
          <a:p>
            <a:fld id="{9CF77F1B-567A-495B-BCED-32BA57B01AB8}" type="datetimeFigureOut">
              <a:rPr lang="en-US" smtClean="0"/>
              <a:t>8/9/2024</a:t>
            </a:fld>
            <a:endParaRPr lang="en-US"/>
          </a:p>
        </p:txBody>
      </p:sp>
      <p:sp>
        <p:nvSpPr>
          <p:cNvPr id="6" name="Footer Placeholder 5">
            <a:extLst>
              <a:ext uri="{FF2B5EF4-FFF2-40B4-BE49-F238E27FC236}">
                <a16:creationId xmlns:a16="http://schemas.microsoft.com/office/drawing/2014/main" id="{D5A37FBA-5AC1-BFB8-CB7E-FDD1B31B5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2AC93F-C5CF-78C4-47F1-00868FA666A2}"/>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91829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05540-07BC-AB11-2732-AEF531A9C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CC3D01-FBA6-4F3F-B8E9-0535DC9B2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FBBE8-1DC8-F978-3EEB-E293399D4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F77F1B-567A-495B-BCED-32BA57B01AB8}" type="datetimeFigureOut">
              <a:rPr lang="en-US" smtClean="0"/>
              <a:t>8/9/2024</a:t>
            </a:fld>
            <a:endParaRPr lang="en-US"/>
          </a:p>
        </p:txBody>
      </p:sp>
      <p:sp>
        <p:nvSpPr>
          <p:cNvPr id="5" name="Footer Placeholder 4">
            <a:extLst>
              <a:ext uri="{FF2B5EF4-FFF2-40B4-BE49-F238E27FC236}">
                <a16:creationId xmlns:a16="http://schemas.microsoft.com/office/drawing/2014/main" id="{B664FCED-EFD4-8202-D2CF-AAAB08D40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FDCEA8B-0E0C-051C-F0D5-829588AC2B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42495A-854F-4C34-97EE-818B2107DCC7}" type="slidenum">
              <a:rPr lang="en-US" smtClean="0"/>
              <a:t>‹#›</a:t>
            </a:fld>
            <a:endParaRPr lang="en-US"/>
          </a:p>
        </p:txBody>
      </p:sp>
    </p:spTree>
    <p:extLst>
      <p:ext uri="{BB962C8B-B14F-4D97-AF65-F5344CB8AC3E}">
        <p14:creationId xmlns:p14="http://schemas.microsoft.com/office/powerpoint/2010/main" val="3989538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010662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tmp"/><Relationship Id="rId7" Type="http://schemas.openxmlformats.org/officeDocument/2006/relationships/image" Target="../media/image26.tmp"/><Relationship Id="rId2" Type="http://schemas.openxmlformats.org/officeDocument/2006/relationships/image" Target="../media/image21.tmp"/><Relationship Id="rId1" Type="http://schemas.openxmlformats.org/officeDocument/2006/relationships/slideLayout" Target="../slideLayouts/slideLayout7.xml"/><Relationship Id="rId6" Type="http://schemas.openxmlformats.org/officeDocument/2006/relationships/image" Target="../media/image25.tmp"/><Relationship Id="rId5" Type="http://schemas.openxmlformats.org/officeDocument/2006/relationships/image" Target="../media/image24.tmp"/><Relationship Id="rId4" Type="http://schemas.openxmlformats.org/officeDocument/2006/relationships/image" Target="../media/image23.tm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45.png"/><Relationship Id="rId21" Type="http://schemas.openxmlformats.org/officeDocument/2006/relationships/image" Target="../media/image36.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49.png"/><Relationship Id="rId7" Type="http://schemas.openxmlformats.org/officeDocument/2006/relationships/image" Target="../media/image29.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40.png"/><Relationship Id="rId11" Type="http://schemas.openxmlformats.org/officeDocument/2006/relationships/image" Target="../media/image31.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44.png"/><Relationship Id="rId40" Type="http://schemas.openxmlformats.org/officeDocument/2006/relationships/customXml" Target="../ink/ink20.xml"/><Relationship Id="rId45" Type="http://schemas.openxmlformats.org/officeDocument/2006/relationships/image" Target="../media/image48.png"/><Relationship Id="rId5" Type="http://schemas.openxmlformats.org/officeDocument/2006/relationships/image" Target="../media/image28.png"/><Relationship Id="rId15" Type="http://schemas.openxmlformats.org/officeDocument/2006/relationships/image" Target="../media/image33.png"/><Relationship Id="rId23" Type="http://schemas.openxmlformats.org/officeDocument/2006/relationships/image" Target="../media/image37.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50.png"/><Relationship Id="rId10" Type="http://schemas.openxmlformats.org/officeDocument/2006/relationships/customXml" Target="../ink/ink5.xml"/><Relationship Id="rId19" Type="http://schemas.openxmlformats.org/officeDocument/2006/relationships/image" Target="../media/image35.png"/><Relationship Id="rId31" Type="http://schemas.openxmlformats.org/officeDocument/2006/relationships/image" Target="../media/image41.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3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39.png"/><Relationship Id="rId30" Type="http://schemas.openxmlformats.org/officeDocument/2006/relationships/customXml" Target="../ink/ink15.xml"/><Relationship Id="rId35" Type="http://schemas.openxmlformats.org/officeDocument/2006/relationships/image" Target="../media/image43.png"/><Relationship Id="rId43" Type="http://schemas.openxmlformats.org/officeDocument/2006/relationships/image" Target="../media/image47.png"/><Relationship Id="rId48" Type="http://schemas.openxmlformats.org/officeDocument/2006/relationships/customXml" Target="../ink/ink24.xml"/><Relationship Id="rId8" Type="http://schemas.openxmlformats.org/officeDocument/2006/relationships/customXml" Target="../ink/ink4.xml"/><Relationship Id="rId3" Type="http://schemas.openxmlformats.org/officeDocument/2006/relationships/image" Target="../media/image27.png"/><Relationship Id="rId12" Type="http://schemas.openxmlformats.org/officeDocument/2006/relationships/customXml" Target="../ink/ink6.xml"/><Relationship Id="rId17" Type="http://schemas.openxmlformats.org/officeDocument/2006/relationships/image" Target="../media/image34.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19.xml"/><Relationship Id="rId46" Type="http://schemas.openxmlformats.org/officeDocument/2006/relationships/customXml" Target="../ink/ink23.xml"/><Relationship Id="rId20" Type="http://schemas.openxmlformats.org/officeDocument/2006/relationships/customXml" Target="../ink/ink10.xml"/><Relationship Id="rId41"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customXml" Target="../ink/ink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3EA5E3-BAEB-736C-A7C6-60C1FD351CB5}"/>
              </a:ext>
            </a:extLst>
          </p:cNvPr>
          <p:cNvSpPr txBox="1"/>
          <p:nvPr/>
        </p:nvSpPr>
        <p:spPr>
          <a:xfrm>
            <a:off x="668594" y="452284"/>
            <a:ext cx="3018503" cy="369332"/>
          </a:xfrm>
          <a:prstGeom prst="rect">
            <a:avLst/>
          </a:prstGeom>
          <a:noFill/>
        </p:spPr>
        <p:txBody>
          <a:bodyPr wrap="square" rtlCol="0">
            <a:spAutoFit/>
          </a:bodyPr>
          <a:lstStyle/>
          <a:p>
            <a:r>
              <a:rPr lang="de-DE" b="1" dirty="0"/>
              <a:t>S</a:t>
            </a:r>
            <a:r>
              <a:rPr lang="en-US" b="1" dirty="0" err="1"/>
              <a:t>imulation</a:t>
            </a:r>
            <a:endParaRPr lang="en-US" b="1" dirty="0"/>
          </a:p>
        </p:txBody>
      </p:sp>
      <p:sp>
        <p:nvSpPr>
          <p:cNvPr id="5" name="TextBox 4">
            <a:extLst>
              <a:ext uri="{FF2B5EF4-FFF2-40B4-BE49-F238E27FC236}">
                <a16:creationId xmlns:a16="http://schemas.microsoft.com/office/drawing/2014/main" id="{B2102B87-F585-6CC5-DF0E-9BA7D23A9CFE}"/>
              </a:ext>
            </a:extLst>
          </p:cNvPr>
          <p:cNvSpPr txBox="1"/>
          <p:nvPr/>
        </p:nvSpPr>
        <p:spPr>
          <a:xfrm>
            <a:off x="3333135" y="636950"/>
            <a:ext cx="6518787" cy="6463308"/>
          </a:xfrm>
          <a:prstGeom prst="rect">
            <a:avLst/>
          </a:prstGeom>
          <a:noFill/>
        </p:spPr>
        <p:txBody>
          <a:bodyPr wrap="square" rtlCol="0">
            <a:spAutoFit/>
          </a:bodyPr>
          <a:lstStyle/>
          <a:p>
            <a:r>
              <a:rPr lang="de-DE" dirty="0" err="1"/>
              <a:t>For</a:t>
            </a:r>
            <a:r>
              <a:rPr lang="de-DE" dirty="0"/>
              <a:t> i = 1, …, </a:t>
            </a:r>
            <a:r>
              <a:rPr lang="de-DE" dirty="0" err="1"/>
              <a:t>tmax</a:t>
            </a:r>
            <a:r>
              <a:rPr lang="de-DE" dirty="0"/>
              <a:t>/</a:t>
            </a:r>
            <a:r>
              <a:rPr lang="de-DE" dirty="0" err="1"/>
              <a:t>dt</a:t>
            </a:r>
            <a:r>
              <a:rPr lang="de-DE" dirty="0"/>
              <a:t>:</a:t>
            </a:r>
          </a:p>
          <a:p>
            <a:endParaRPr lang="de-DE" dirty="0"/>
          </a:p>
          <a:p>
            <a:r>
              <a:rPr lang="de-DE" dirty="0"/>
              <a:t>      </a:t>
            </a:r>
            <a:r>
              <a:rPr lang="de-DE" dirty="0" err="1"/>
              <a:t>for</a:t>
            </a:r>
            <a:r>
              <a:rPr lang="de-DE" dirty="0"/>
              <a:t> l in </a:t>
            </a:r>
            <a:r>
              <a:rPr lang="de-DE" dirty="0" err="1"/>
              <a:t>range</a:t>
            </a:r>
            <a:r>
              <a:rPr lang="de-DE" dirty="0"/>
              <a:t>(</a:t>
            </a:r>
            <a:r>
              <a:rPr lang="de-DE" dirty="0" err="1"/>
              <a:t>compartment_length</a:t>
            </a:r>
            <a:r>
              <a:rPr lang="de-DE" dirty="0"/>
              <a:t>):</a:t>
            </a:r>
          </a:p>
          <a:p>
            <a:r>
              <a:rPr lang="de-DE" dirty="0"/>
              <a:t>             </a:t>
            </a:r>
            <a:r>
              <a:rPr lang="de-DE" dirty="0" err="1"/>
              <a:t>for</a:t>
            </a:r>
            <a:r>
              <a:rPr lang="de-DE" dirty="0"/>
              <a:t> d in </a:t>
            </a:r>
            <a:r>
              <a:rPr lang="de-DE" dirty="0" err="1"/>
              <a:t>tange</a:t>
            </a:r>
            <a:r>
              <a:rPr lang="de-DE" dirty="0"/>
              <a:t>(</a:t>
            </a:r>
            <a:r>
              <a:rPr lang="de-DE" dirty="0" err="1"/>
              <a:t>compartment_depth</a:t>
            </a:r>
            <a:r>
              <a:rPr lang="de-DE" dirty="0"/>
              <a:t>):</a:t>
            </a:r>
          </a:p>
          <a:p>
            <a:r>
              <a:rPr lang="de-DE" dirty="0"/>
              <a:t>                       update:</a:t>
            </a:r>
          </a:p>
          <a:p>
            <a:r>
              <a:rPr lang="de-DE" dirty="0"/>
              <a:t>                           </a:t>
            </a:r>
            <a:r>
              <a:rPr lang="de-DE" dirty="0" err="1"/>
              <a:t>free_morphogen</a:t>
            </a:r>
            <a:endParaRPr lang="de-DE" dirty="0"/>
          </a:p>
          <a:p>
            <a:r>
              <a:rPr lang="de-DE" dirty="0"/>
              <a:t>                           </a:t>
            </a:r>
            <a:r>
              <a:rPr lang="de-DE" dirty="0" err="1"/>
              <a:t>inhibitor_morphogen</a:t>
            </a:r>
            <a:endParaRPr lang="de-DE" dirty="0"/>
          </a:p>
          <a:p>
            <a:r>
              <a:rPr lang="de-DE" dirty="0"/>
              <a:t>                           </a:t>
            </a:r>
            <a:r>
              <a:rPr lang="de-DE" dirty="0" err="1"/>
              <a:t>bound_morphogen</a:t>
            </a:r>
            <a:endParaRPr lang="de-DE" dirty="0"/>
          </a:p>
          <a:p>
            <a:r>
              <a:rPr lang="de-DE" dirty="0"/>
              <a:t>                           </a:t>
            </a:r>
            <a:r>
              <a:rPr lang="de-DE" dirty="0" err="1"/>
              <a:t>inhibitor_bound_morphogen</a:t>
            </a:r>
            <a:endParaRPr lang="de-DE" dirty="0"/>
          </a:p>
          <a:p>
            <a:r>
              <a:rPr lang="de-DE" dirty="0"/>
              <a:t>                           </a:t>
            </a:r>
            <a:r>
              <a:rPr lang="de-DE" dirty="0">
                <a:solidFill>
                  <a:srgbClr val="FF0000"/>
                </a:solidFill>
              </a:rPr>
              <a:t># </a:t>
            </a:r>
            <a:r>
              <a:rPr lang="de-DE" dirty="0" err="1">
                <a:solidFill>
                  <a:srgbClr val="FF0000"/>
                </a:solidFill>
              </a:rPr>
              <a:t>cell</a:t>
            </a:r>
            <a:r>
              <a:rPr lang="de-DE" dirty="0">
                <a:solidFill>
                  <a:srgbClr val="FF0000"/>
                </a:solidFill>
              </a:rPr>
              <a:t> </a:t>
            </a:r>
            <a:r>
              <a:rPr lang="de-DE" dirty="0" err="1">
                <a:solidFill>
                  <a:srgbClr val="FF0000"/>
                </a:solidFill>
              </a:rPr>
              <a:t>growth</a:t>
            </a:r>
            <a:r>
              <a:rPr lang="de-DE" dirty="0">
                <a:solidFill>
                  <a:srgbClr val="FF0000"/>
                </a:solidFill>
              </a:rPr>
              <a:t> </a:t>
            </a:r>
            <a:r>
              <a:rPr lang="de-DE" dirty="0" err="1">
                <a:solidFill>
                  <a:srgbClr val="FF0000"/>
                </a:solidFill>
              </a:rPr>
              <a:t>Verhulst</a:t>
            </a:r>
            <a:r>
              <a:rPr lang="de-DE" dirty="0">
                <a:solidFill>
                  <a:srgbClr val="FF0000"/>
                </a:solidFill>
              </a:rPr>
              <a:t> ?</a:t>
            </a:r>
          </a:p>
          <a:p>
            <a:r>
              <a:rPr lang="de-DE" dirty="0">
                <a:solidFill>
                  <a:srgbClr val="FF0000"/>
                </a:solidFill>
              </a:rPr>
              <a:t>                           </a:t>
            </a:r>
            <a:r>
              <a:rPr lang="de-DE" dirty="0"/>
              <a:t># diffusion:</a:t>
            </a:r>
          </a:p>
          <a:p>
            <a:r>
              <a:rPr lang="de-DE" dirty="0"/>
              <a:t>                            </a:t>
            </a:r>
            <a:r>
              <a:rPr lang="de-DE" dirty="0" err="1"/>
              <a:t>free_morphogen</a:t>
            </a:r>
            <a:endParaRPr lang="de-DE" dirty="0"/>
          </a:p>
          <a:p>
            <a:r>
              <a:rPr lang="de-DE" dirty="0"/>
              <a:t>                            </a:t>
            </a:r>
            <a:r>
              <a:rPr lang="de-DE" dirty="0" err="1"/>
              <a:t>inhibitor_morphogen</a:t>
            </a:r>
            <a:endParaRPr lang="de-DE" dirty="0"/>
          </a:p>
          <a:p>
            <a:r>
              <a:rPr lang="de-DE" dirty="0"/>
              <a:t>                            </a:t>
            </a:r>
            <a:r>
              <a:rPr lang="de-DE" dirty="0" err="1"/>
              <a:t>inhibitor_bound_morphogen</a:t>
            </a:r>
            <a:endParaRPr lang="de-DE" dirty="0"/>
          </a:p>
          <a:p>
            <a:r>
              <a:rPr lang="de-DE" dirty="0"/>
              <a:t>         </a:t>
            </a:r>
          </a:p>
          <a:p>
            <a:r>
              <a:rPr lang="de-DE" dirty="0"/>
              <a:t>       intermediate save </a:t>
            </a:r>
            <a:r>
              <a:rPr lang="de-DE" dirty="0" err="1"/>
              <a:t>based</a:t>
            </a:r>
            <a:r>
              <a:rPr lang="de-DE" dirty="0"/>
              <a:t> on </a:t>
            </a:r>
            <a:r>
              <a:rPr lang="de-DE" dirty="0" err="1"/>
              <a:t>saveStepInterval</a:t>
            </a:r>
            <a:endParaRPr lang="de-DE" dirty="0"/>
          </a:p>
          <a:p>
            <a:endParaRPr lang="de-DE" dirty="0"/>
          </a:p>
          <a:p>
            <a:r>
              <a:rPr lang="de-DE" dirty="0"/>
              <a:t>Output:</a:t>
            </a:r>
          </a:p>
          <a:p>
            <a:r>
              <a:rPr lang="de-DE" dirty="0" err="1"/>
              <a:t>Three</a:t>
            </a:r>
            <a:r>
              <a:rPr lang="de-DE" dirty="0"/>
              <a:t> </a:t>
            </a:r>
            <a:r>
              <a:rPr lang="de-DE" dirty="0" err="1"/>
              <a:t>dimensonal</a:t>
            </a:r>
            <a:r>
              <a:rPr lang="de-DE" dirty="0"/>
              <a:t> </a:t>
            </a:r>
            <a:r>
              <a:rPr lang="de-DE" dirty="0" err="1"/>
              <a:t>matrices</a:t>
            </a:r>
            <a:r>
              <a:rPr lang="de-DE" dirty="0"/>
              <a:t> </a:t>
            </a:r>
            <a:r>
              <a:rPr lang="de-DE" dirty="0" err="1"/>
              <a:t>contain</a:t>
            </a:r>
            <a:r>
              <a:rPr lang="de-DE" dirty="0"/>
              <a:t> intermediate-</a:t>
            </a:r>
            <a:r>
              <a:rPr lang="de-DE" dirty="0" err="1"/>
              <a:t>saves</a:t>
            </a:r>
            <a:endParaRPr lang="de-DE" dirty="0"/>
          </a:p>
          <a:p>
            <a:r>
              <a:rPr lang="de-DE" dirty="0" err="1"/>
              <a:t>Exp</a:t>
            </a:r>
            <a:r>
              <a:rPr lang="de-DE" dirty="0"/>
              <a:t>:</a:t>
            </a:r>
          </a:p>
          <a:p>
            <a:r>
              <a:rPr lang="de-DE" dirty="0" err="1"/>
              <a:t>Free_morpgogen_all.shape</a:t>
            </a:r>
            <a:r>
              <a:rPr lang="de-DE" dirty="0"/>
              <a:t> = (l, d, (</a:t>
            </a:r>
            <a:r>
              <a:rPr lang="de-DE" dirty="0" err="1"/>
              <a:t>tmax</a:t>
            </a:r>
            <a:r>
              <a:rPr lang="de-DE" dirty="0"/>
              <a:t>/</a:t>
            </a:r>
            <a:r>
              <a:rPr lang="de-DE" dirty="0" err="1"/>
              <a:t>dt</a:t>
            </a:r>
            <a:r>
              <a:rPr lang="de-DE" dirty="0"/>
              <a:t>) / </a:t>
            </a:r>
            <a:r>
              <a:rPr lang="de-DE" dirty="0" err="1"/>
              <a:t>saveStepInterval</a:t>
            </a:r>
            <a:r>
              <a:rPr lang="de-DE" dirty="0"/>
              <a:t>)  </a:t>
            </a:r>
          </a:p>
          <a:p>
            <a:endParaRPr lang="de-DE" dirty="0"/>
          </a:p>
          <a:p>
            <a:endParaRPr lang="de-DE" dirty="0">
              <a:solidFill>
                <a:srgbClr val="FF0000"/>
              </a:solidFill>
            </a:endParaRPr>
          </a:p>
        </p:txBody>
      </p:sp>
      <p:sp>
        <p:nvSpPr>
          <p:cNvPr id="6" name="TextBox 5">
            <a:extLst>
              <a:ext uri="{FF2B5EF4-FFF2-40B4-BE49-F238E27FC236}">
                <a16:creationId xmlns:a16="http://schemas.microsoft.com/office/drawing/2014/main" id="{2ECA9ABF-9878-A5EC-493E-85BF3BB27C70}"/>
              </a:ext>
            </a:extLst>
          </p:cNvPr>
          <p:cNvSpPr txBox="1"/>
          <p:nvPr/>
        </p:nvSpPr>
        <p:spPr>
          <a:xfrm>
            <a:off x="8976852" y="1524000"/>
            <a:ext cx="2694038" cy="923330"/>
          </a:xfrm>
          <a:prstGeom prst="rect">
            <a:avLst/>
          </a:prstGeom>
          <a:noFill/>
        </p:spPr>
        <p:txBody>
          <a:bodyPr wrap="square" rtlCol="0">
            <a:spAutoFit/>
          </a:bodyPr>
          <a:lstStyle/>
          <a:p>
            <a:r>
              <a:rPr lang="de-DE" dirty="0">
                <a:solidFill>
                  <a:srgbClr val="FF0000"/>
                </a:solidFill>
              </a:rPr>
              <a:t># </a:t>
            </a:r>
            <a:r>
              <a:rPr lang="de-DE" dirty="0" err="1">
                <a:solidFill>
                  <a:srgbClr val="FF0000"/>
                </a:solidFill>
              </a:rPr>
              <a:t>cells_GFP</a:t>
            </a:r>
            <a:endParaRPr lang="de-DE" dirty="0">
              <a:solidFill>
                <a:srgbClr val="FF0000"/>
              </a:solidFill>
            </a:endParaRPr>
          </a:p>
          <a:p>
            <a:r>
              <a:rPr lang="de-DE" dirty="0">
                <a:solidFill>
                  <a:srgbClr val="FF0000"/>
                </a:solidFill>
              </a:rPr>
              <a:t># </a:t>
            </a:r>
            <a:r>
              <a:rPr lang="de-DE" dirty="0" err="1">
                <a:solidFill>
                  <a:srgbClr val="FF0000"/>
                </a:solidFill>
              </a:rPr>
              <a:t>cells_mCherry</a:t>
            </a:r>
            <a:endParaRPr lang="de-DE" dirty="0">
              <a:solidFill>
                <a:srgbClr val="FF0000"/>
              </a:solidFill>
            </a:endParaRPr>
          </a:p>
          <a:p>
            <a:r>
              <a:rPr lang="de-DE" dirty="0">
                <a:solidFill>
                  <a:srgbClr val="FF0000"/>
                </a:solidFill>
              </a:rPr>
              <a:t># </a:t>
            </a:r>
            <a:r>
              <a:rPr lang="de-DE" dirty="0" err="1">
                <a:solidFill>
                  <a:srgbClr val="FF0000"/>
                </a:solidFill>
              </a:rPr>
              <a:t>cells_iM</a:t>
            </a:r>
            <a:endParaRPr lang="en-US" dirty="0">
              <a:solidFill>
                <a:srgbClr val="FF0000"/>
              </a:solidFill>
            </a:endParaRPr>
          </a:p>
        </p:txBody>
      </p:sp>
    </p:spTree>
    <p:extLst>
      <p:ext uri="{BB962C8B-B14F-4D97-AF65-F5344CB8AC3E}">
        <p14:creationId xmlns:p14="http://schemas.microsoft.com/office/powerpoint/2010/main" val="77018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5200481" y="186641"/>
            <a:ext cx="1757774" cy="53251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DE54ED8A-FF18-2DC2-7C2A-B0FF129ACF4A}"/>
              </a:ext>
            </a:extLst>
          </p:cNvPr>
          <p:cNvSpPr/>
          <p:nvPr/>
        </p:nvSpPr>
        <p:spPr>
          <a:xfrm>
            <a:off x="5262559" y="1045589"/>
            <a:ext cx="1652772" cy="4564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5267324" y="29252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21" name="Rectangle: Rounded Corners 20">
            <a:extLst>
              <a:ext uri="{FF2B5EF4-FFF2-40B4-BE49-F238E27FC236}">
                <a16:creationId xmlns:a16="http://schemas.microsoft.com/office/drawing/2014/main" id="{38A1FD1A-3F31-5C9F-D962-FE2C36A80746}"/>
              </a:ext>
            </a:extLst>
          </p:cNvPr>
          <p:cNvSpPr/>
          <p:nvPr/>
        </p:nvSpPr>
        <p:spPr>
          <a:xfrm>
            <a:off x="5261938" y="1697644"/>
            <a:ext cx="1665224" cy="4564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09C8DD99-B071-3D0C-2F2C-1EFCF6219FA0}"/>
              </a:ext>
            </a:extLst>
          </p:cNvPr>
          <p:cNvSpPr/>
          <p:nvPr/>
        </p:nvSpPr>
        <p:spPr>
          <a:xfrm>
            <a:off x="5186854" y="3649832"/>
            <a:ext cx="1820994" cy="400582"/>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E911D8BE-7A6C-7343-79A7-0F41188F842F}"/>
              </a:ext>
            </a:extLst>
          </p:cNvPr>
          <p:cNvSpPr/>
          <p:nvPr/>
        </p:nvSpPr>
        <p:spPr>
          <a:xfrm>
            <a:off x="5197321" y="2971351"/>
            <a:ext cx="1820994" cy="445990"/>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8533291-A3F7-25E2-A817-63B813D8D717}"/>
              </a:ext>
            </a:extLst>
          </p:cNvPr>
          <p:cNvSpPr/>
          <p:nvPr/>
        </p:nvSpPr>
        <p:spPr>
          <a:xfrm>
            <a:off x="5266285" y="2298098"/>
            <a:ext cx="1648850" cy="4450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221EBCF-9C7C-24B3-F46D-C71D5C5921CE}"/>
              </a:ext>
            </a:extLst>
          </p:cNvPr>
          <p:cNvSpPr/>
          <p:nvPr/>
        </p:nvSpPr>
        <p:spPr>
          <a:xfrm>
            <a:off x="5162731" y="4278657"/>
            <a:ext cx="1908614" cy="766508"/>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9382BE50-DED8-2CB5-D0EF-EBB1FC22B8D7}"/>
              </a:ext>
            </a:extLst>
          </p:cNvPr>
          <p:cNvSpPr/>
          <p:nvPr/>
        </p:nvSpPr>
        <p:spPr>
          <a:xfrm>
            <a:off x="5145815" y="5497399"/>
            <a:ext cx="1951808" cy="60741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5208633" y="1786948"/>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5277893" y="2390249"/>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5317099" y="2959842"/>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5630391" y="3723113"/>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5155605" y="4429535"/>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5086348" y="5577418"/>
            <a:ext cx="3114675" cy="307777"/>
          </a:xfrm>
          <a:prstGeom prst="rect">
            <a:avLst/>
          </a:prstGeom>
          <a:noFill/>
        </p:spPr>
        <p:txBody>
          <a:bodyPr wrap="square" rtlCol="0">
            <a:spAutoFit/>
          </a:bodyPr>
          <a:lstStyle/>
          <a:p>
            <a:r>
              <a:rPr lang="de-DE" sz="1400" dirty="0"/>
              <a:t>Return the Best Results</a:t>
            </a:r>
            <a:endParaRPr lang="en-US" sz="1400" dirty="0"/>
          </a:p>
        </p:txBody>
      </p:sp>
      <p:sp>
        <p:nvSpPr>
          <p:cNvPr id="34" name="Left Bracket 33">
            <a:extLst>
              <a:ext uri="{FF2B5EF4-FFF2-40B4-BE49-F238E27FC236}">
                <a16:creationId xmlns:a16="http://schemas.microsoft.com/office/drawing/2014/main" id="{149C6ED6-0CD2-F53A-4FBA-64332A505849}"/>
              </a:ext>
            </a:extLst>
          </p:cNvPr>
          <p:cNvSpPr/>
          <p:nvPr/>
        </p:nvSpPr>
        <p:spPr>
          <a:xfrm>
            <a:off x="4771154" y="988714"/>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2089054" y="3524271"/>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5799108" y="5129937"/>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5859333" y="785381"/>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5935063" y="148034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5925231" y="273270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5935063" y="3403484"/>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5892118" y="406367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481781" y="580103"/>
            <a:ext cx="2713703" cy="400110"/>
          </a:xfrm>
          <a:prstGeom prst="rect">
            <a:avLst/>
          </a:prstGeom>
          <a:noFill/>
        </p:spPr>
        <p:txBody>
          <a:bodyPr wrap="square" rtlCol="0">
            <a:spAutoFit/>
          </a:bodyPr>
          <a:lstStyle/>
          <a:p>
            <a:r>
              <a:rPr lang="de-DE" sz="2000" b="1" dirty="0"/>
              <a:t>Genetic </a:t>
            </a:r>
            <a:r>
              <a:rPr lang="de-DE" sz="2000" b="1" dirty="0" err="1"/>
              <a:t>Algorithm</a:t>
            </a:r>
            <a:endParaRPr lang="en-US" sz="2000" b="1" dirty="0"/>
          </a:p>
        </p:txBody>
      </p:sp>
      <p:sp>
        <p:nvSpPr>
          <p:cNvPr id="9" name="TextBox 8">
            <a:extLst>
              <a:ext uri="{FF2B5EF4-FFF2-40B4-BE49-F238E27FC236}">
                <a16:creationId xmlns:a16="http://schemas.microsoft.com/office/drawing/2014/main" id="{6EFB98C0-9951-5D5A-DE6C-8C22E44932B9}"/>
              </a:ext>
            </a:extLst>
          </p:cNvPr>
          <p:cNvSpPr txBox="1"/>
          <p:nvPr/>
        </p:nvSpPr>
        <p:spPr>
          <a:xfrm>
            <a:off x="5607367" y="1136836"/>
            <a:ext cx="2260498" cy="276999"/>
          </a:xfrm>
          <a:prstGeom prst="rect">
            <a:avLst/>
          </a:prstGeom>
          <a:noFill/>
        </p:spPr>
        <p:txBody>
          <a:bodyPr wrap="square" rtlCol="0">
            <a:spAutoFit/>
          </a:bodyPr>
          <a:lstStyle/>
          <a:p>
            <a:r>
              <a:rPr lang="de-DE" sz="1200" dirty="0"/>
              <a:t>Simulation</a:t>
            </a:r>
            <a:endParaRPr lang="en-US" sz="1200" dirty="0"/>
          </a:p>
        </p:txBody>
      </p:sp>
    </p:spTree>
    <p:extLst>
      <p:ext uri="{BB962C8B-B14F-4D97-AF65-F5344CB8AC3E}">
        <p14:creationId xmlns:p14="http://schemas.microsoft.com/office/powerpoint/2010/main" val="92991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4" y="312586"/>
            <a:ext cx="3883741" cy="400110"/>
          </a:xfrm>
          <a:prstGeom prst="rect">
            <a:avLst/>
          </a:prstGeom>
          <a:noFill/>
        </p:spPr>
        <p:txBody>
          <a:bodyPr wrap="square" rtlCol="0">
            <a:spAutoFit/>
          </a:bodyPr>
          <a:lstStyle/>
          <a:p>
            <a:r>
              <a:rPr lang="de-DE" sz="2000" b="1" dirty="0"/>
              <a:t>Population </a:t>
            </a:r>
            <a:r>
              <a:rPr lang="de-DE" sz="2000" b="1" dirty="0" err="1"/>
              <a:t>Initialization</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0AFA7529-7B00-9D68-47E4-AF37C7A6AACB}"/>
              </a:ext>
            </a:extLst>
          </p:cNvPr>
          <p:cNvSpPr txBox="1"/>
          <p:nvPr/>
        </p:nvSpPr>
        <p:spPr>
          <a:xfrm>
            <a:off x="273221" y="906582"/>
            <a:ext cx="2957212" cy="5447645"/>
          </a:xfrm>
          <a:prstGeom prst="rect">
            <a:avLst/>
          </a:prstGeom>
          <a:noFill/>
        </p:spPr>
        <p:txBody>
          <a:bodyPr wrap="square" rtlCol="0">
            <a:spAutoFit/>
          </a:bodyPr>
          <a:lstStyle/>
          <a:p>
            <a:r>
              <a:rPr lang="de-DE" b="1" dirty="0"/>
              <a:t>Species:</a:t>
            </a:r>
          </a:p>
          <a:p>
            <a:endParaRPr lang="de-DE" b="1" dirty="0"/>
          </a:p>
          <a:p>
            <a:r>
              <a:rPr lang="de-DE" sz="1600" dirty="0">
                <a:solidFill>
                  <a:schemeClr val="tx2">
                    <a:lumMod val="50000"/>
                    <a:lumOff val="50000"/>
                  </a:schemeClr>
                </a:solidFill>
              </a:rPr>
              <a:t>sp1 (</a:t>
            </a:r>
            <a:r>
              <a:rPr lang="de-DE" sz="1600" dirty="0" err="1">
                <a:solidFill>
                  <a:schemeClr val="tx2">
                    <a:lumMod val="50000"/>
                    <a:lumOff val="50000"/>
                  </a:schemeClr>
                </a:solidFill>
              </a:rPr>
              <a:t>matrix</a:t>
            </a:r>
            <a:r>
              <a:rPr lang="de-DE" sz="1600" dirty="0">
                <a:solidFill>
                  <a:schemeClr val="tx2">
                    <a:lumMod val="50000"/>
                    <a:lumOff val="50000"/>
                  </a:schemeClr>
                </a:solidFill>
              </a:rPr>
              <a:t> (10, 10))</a:t>
            </a:r>
          </a:p>
          <a:p>
            <a:r>
              <a:rPr lang="de-DE" sz="1600" dirty="0">
                <a:solidFill>
                  <a:srgbClr val="FFC000"/>
                </a:solidFill>
              </a:rPr>
              <a:t>Sp2 (</a:t>
            </a:r>
            <a:r>
              <a:rPr lang="de-DE" sz="1600" dirty="0" err="1">
                <a:solidFill>
                  <a:srgbClr val="FFC000"/>
                </a:solidFill>
              </a:rPr>
              <a:t>matrix</a:t>
            </a:r>
            <a:r>
              <a:rPr lang="de-DE" sz="1600" dirty="0">
                <a:solidFill>
                  <a:srgbClr val="FFC000"/>
                </a:solidFill>
              </a:rPr>
              <a:t>(10, 10))</a:t>
            </a:r>
          </a:p>
          <a:p>
            <a:r>
              <a:rPr lang="de-DE" sz="1600" dirty="0">
                <a:solidFill>
                  <a:srgbClr val="92D050"/>
                </a:solidFill>
              </a:rPr>
              <a:t>sp1_cells (</a:t>
            </a:r>
            <a:r>
              <a:rPr lang="de-DE" sz="1600" dirty="0" err="1">
                <a:solidFill>
                  <a:srgbClr val="92D050"/>
                </a:solidFill>
              </a:rPr>
              <a:t>matrix</a:t>
            </a:r>
            <a:r>
              <a:rPr lang="de-DE" sz="1600" dirty="0">
                <a:solidFill>
                  <a:srgbClr val="92D050"/>
                </a:solidFill>
              </a:rPr>
              <a:t>(10, 10))</a:t>
            </a:r>
          </a:p>
          <a:p>
            <a:r>
              <a:rPr lang="de-DE" sz="1600" dirty="0">
                <a:solidFill>
                  <a:schemeClr val="accent5">
                    <a:lumMod val="60000"/>
                    <a:lumOff val="40000"/>
                  </a:schemeClr>
                </a:solidFill>
              </a:rPr>
              <a:t>sp2_cells (</a:t>
            </a:r>
            <a:r>
              <a:rPr lang="de-DE" sz="1600" dirty="0" err="1">
                <a:solidFill>
                  <a:schemeClr val="accent5">
                    <a:lumMod val="60000"/>
                    <a:lumOff val="40000"/>
                  </a:schemeClr>
                </a:solidFill>
              </a:rPr>
              <a:t>matrix</a:t>
            </a:r>
            <a:r>
              <a:rPr lang="de-DE" sz="1600" dirty="0">
                <a:solidFill>
                  <a:schemeClr val="accent5">
                    <a:lumMod val="60000"/>
                    <a:lumOff val="40000"/>
                  </a:schemeClr>
                </a:solidFill>
              </a:rPr>
              <a:t>(10, 10))</a:t>
            </a:r>
          </a:p>
          <a:p>
            <a:r>
              <a:rPr lang="de-DE" sz="1600" dirty="0" err="1">
                <a:solidFill>
                  <a:schemeClr val="accent2">
                    <a:lumMod val="60000"/>
                    <a:lumOff val="40000"/>
                  </a:schemeClr>
                </a:solidFill>
              </a:rPr>
              <a:t>Params</a:t>
            </a:r>
            <a:r>
              <a:rPr lang="de-DE" sz="1600" dirty="0">
                <a:solidFill>
                  <a:schemeClr val="accent2">
                    <a:lumMod val="60000"/>
                    <a:lumOff val="40000"/>
                  </a:schemeClr>
                </a:solidFill>
              </a:rPr>
              <a:t> (</a:t>
            </a:r>
            <a:r>
              <a:rPr lang="de-DE" sz="1600" dirty="0" err="1">
                <a:solidFill>
                  <a:schemeClr val="accent2">
                    <a:lumMod val="60000"/>
                    <a:lumOff val="40000"/>
                  </a:schemeClr>
                </a:solidFill>
              </a:rPr>
              <a:t>matrix</a:t>
            </a:r>
            <a:r>
              <a:rPr lang="de-DE" sz="1600" dirty="0">
                <a:solidFill>
                  <a:schemeClr val="accent2">
                    <a:lumMod val="60000"/>
                    <a:lumOff val="40000"/>
                  </a:schemeClr>
                </a:solidFill>
              </a:rPr>
              <a:t>(1, 6))</a:t>
            </a:r>
          </a:p>
          <a:p>
            <a:r>
              <a:rPr lang="de-DE" dirty="0"/>
              <a:t>    </a:t>
            </a:r>
            <a:r>
              <a:rPr lang="de-DE" sz="1200" dirty="0"/>
              <a:t>(sp1_sec, sp2_sec, sp1_diff,  </a:t>
            </a:r>
          </a:p>
          <a:p>
            <a:r>
              <a:rPr lang="de-DE" sz="1200" dirty="0"/>
              <a:t>       sp2_diff, sp1_deg, sp2_deg)</a:t>
            </a:r>
          </a:p>
          <a:p>
            <a:endParaRPr lang="de-DE" sz="1600" b="1" dirty="0"/>
          </a:p>
          <a:p>
            <a:r>
              <a:rPr lang="de-DE" sz="1600" b="1" dirty="0"/>
              <a:t>Simulation </a:t>
            </a:r>
            <a:r>
              <a:rPr lang="de-DE" sz="1600" b="1" dirty="0" err="1"/>
              <a:t>output</a:t>
            </a:r>
            <a:r>
              <a:rPr lang="de-DE" sz="1600" b="1" dirty="0"/>
              <a:t> (Y^):</a:t>
            </a:r>
          </a:p>
          <a:p>
            <a:endParaRPr lang="de-DE" sz="1600" b="1" dirty="0"/>
          </a:p>
          <a:p>
            <a:r>
              <a:rPr lang="de-DE" sz="1600" dirty="0"/>
              <a:t> sp2_predicted (10, 10)</a:t>
            </a:r>
          </a:p>
          <a:p>
            <a:endParaRPr lang="de-DE" dirty="0"/>
          </a:p>
          <a:p>
            <a:r>
              <a:rPr lang="de-DE" b="1" dirty="0"/>
              <a:t>Target (Y):</a:t>
            </a:r>
          </a:p>
          <a:p>
            <a:endParaRPr lang="de-DE" b="1" dirty="0"/>
          </a:p>
          <a:p>
            <a:r>
              <a:rPr lang="de-DE" sz="1600" dirty="0"/>
              <a:t>sp2 (</a:t>
            </a:r>
            <a:r>
              <a:rPr lang="de-DE" sz="1600" dirty="0" err="1"/>
              <a:t>matrix</a:t>
            </a:r>
            <a:r>
              <a:rPr lang="de-DE" sz="1600" dirty="0"/>
              <a:t>(10, 10))</a:t>
            </a:r>
          </a:p>
          <a:p>
            <a:endParaRPr lang="de-DE" dirty="0"/>
          </a:p>
          <a:p>
            <a:r>
              <a:rPr lang="de-DE" sz="1400" dirty="0"/>
              <a:t>[„</a:t>
            </a:r>
            <a:r>
              <a:rPr lang="de-DE" sz="1400" dirty="0">
                <a:solidFill>
                  <a:srgbClr val="FFC000"/>
                </a:solidFill>
              </a:rPr>
              <a:t>1011101010110111 …10101110</a:t>
            </a:r>
            <a:r>
              <a:rPr lang="de-DE" sz="1400" dirty="0"/>
              <a:t>“]</a:t>
            </a:r>
          </a:p>
          <a:p>
            <a:endParaRPr lang="de-DE" dirty="0"/>
          </a:p>
          <a:p>
            <a:endParaRPr lang="en-US" dirty="0"/>
          </a:p>
        </p:txBody>
      </p:sp>
      <p:sp>
        <p:nvSpPr>
          <p:cNvPr id="28" name="TextBox 27">
            <a:extLst>
              <a:ext uri="{FF2B5EF4-FFF2-40B4-BE49-F238E27FC236}">
                <a16:creationId xmlns:a16="http://schemas.microsoft.com/office/drawing/2014/main" id="{F39C1871-8838-087D-1AC6-146DD42FE98D}"/>
              </a:ext>
            </a:extLst>
          </p:cNvPr>
          <p:cNvSpPr txBox="1"/>
          <p:nvPr/>
        </p:nvSpPr>
        <p:spPr>
          <a:xfrm>
            <a:off x="3289886" y="1021333"/>
            <a:ext cx="9659198" cy="9202519"/>
          </a:xfrm>
          <a:prstGeom prst="rect">
            <a:avLst/>
          </a:prstGeom>
          <a:noFill/>
        </p:spPr>
        <p:txBody>
          <a:bodyPr wrap="square" rtlCol="0">
            <a:spAutoFit/>
          </a:bodyPr>
          <a:lstStyle/>
          <a:p>
            <a:r>
              <a:rPr lang="de-DE" b="1" dirty="0"/>
              <a:t>Euch </a:t>
            </a:r>
            <a:r>
              <a:rPr lang="de-DE" b="1" dirty="0" err="1"/>
              <a:t>chromosome</a:t>
            </a:r>
            <a:r>
              <a:rPr lang="de-DE" b="1" dirty="0"/>
              <a:t> (individuale) </a:t>
            </a:r>
          </a:p>
          <a:p>
            <a:r>
              <a:rPr lang="de-DE" dirty="0" err="1"/>
              <a:t>precision_bits</a:t>
            </a:r>
            <a:r>
              <a:rPr lang="de-DE" dirty="0"/>
              <a:t> (</a:t>
            </a:r>
            <a:r>
              <a:rPr lang="de-DE" dirty="0" err="1"/>
              <a:t>min_val</a:t>
            </a:r>
            <a:r>
              <a:rPr lang="de-DE" dirty="0"/>
              <a:t>, </a:t>
            </a:r>
            <a:r>
              <a:rPr lang="de-DE" dirty="0" err="1"/>
              <a:t>max_val</a:t>
            </a:r>
            <a:r>
              <a:rPr lang="de-DE" dirty="0"/>
              <a:t>, </a:t>
            </a:r>
            <a:r>
              <a:rPr lang="de-DE" dirty="0" err="1"/>
              <a:t>bits</a:t>
            </a:r>
            <a:r>
              <a:rPr lang="de-DE" dirty="0"/>
              <a:t>)</a:t>
            </a:r>
          </a:p>
          <a:p>
            <a:endParaRPr lang="de-DE" dirty="0"/>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endParaRPr lang="de-DE" sz="1600" dirty="0"/>
          </a:p>
          <a:p>
            <a:r>
              <a:rPr lang="de-DE" sz="1600" b="1" dirty="0"/>
              <a:t>Population</a:t>
            </a:r>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 </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r>
              <a:rPr lang="de-DE" sz="1600" dirty="0"/>
              <a:t>   …</a:t>
            </a:r>
          </a:p>
          <a:p>
            <a:r>
              <a:rPr lang="de-DE" sz="1600" dirty="0"/>
              <a:t>   …</a:t>
            </a:r>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en-US" b="1" dirty="0"/>
          </a:p>
        </p:txBody>
      </p:sp>
    </p:spTree>
    <p:extLst>
      <p:ext uri="{BB962C8B-B14F-4D97-AF65-F5344CB8AC3E}">
        <p14:creationId xmlns:p14="http://schemas.microsoft.com/office/powerpoint/2010/main" val="389654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4" y="312586"/>
            <a:ext cx="5653548" cy="400110"/>
          </a:xfrm>
          <a:prstGeom prst="rect">
            <a:avLst/>
          </a:prstGeom>
          <a:noFill/>
        </p:spPr>
        <p:txBody>
          <a:bodyPr wrap="square" rtlCol="0">
            <a:spAutoFit/>
          </a:bodyPr>
          <a:lstStyle/>
          <a:p>
            <a:r>
              <a:rPr lang="de-DE" sz="2000" b="1" dirty="0" err="1"/>
              <a:t>Simulate</a:t>
            </a:r>
            <a:r>
              <a:rPr lang="de-DE" sz="2000" b="1" dirty="0"/>
              <a:t> the system </a:t>
            </a:r>
            <a:r>
              <a:rPr lang="de-DE" sz="2000" b="1" dirty="0" err="1"/>
              <a:t>with</a:t>
            </a:r>
            <a:r>
              <a:rPr lang="de-DE" sz="2000" b="1" dirty="0"/>
              <a:t> each </a:t>
            </a:r>
            <a:r>
              <a:rPr lang="de-DE" sz="2000" b="1" dirty="0" err="1"/>
              <a:t>chromosome</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BE1593E5-695E-6F26-C9CF-9A11FEAB02D5}"/>
              </a:ext>
            </a:extLst>
          </p:cNvPr>
          <p:cNvSpPr txBox="1"/>
          <p:nvPr/>
        </p:nvSpPr>
        <p:spPr>
          <a:xfrm>
            <a:off x="385110" y="995339"/>
            <a:ext cx="6567949" cy="2400657"/>
          </a:xfrm>
          <a:prstGeom prst="rect">
            <a:avLst/>
          </a:prstGeom>
          <a:noFill/>
        </p:spPr>
        <p:txBody>
          <a:bodyPr wrap="square" rtlCol="0">
            <a:spAutoFit/>
          </a:bodyPr>
          <a:lstStyle/>
          <a:p>
            <a:r>
              <a:rPr lang="en-US" dirty="0"/>
              <a:t>convert </a:t>
            </a:r>
            <a:r>
              <a:rPr lang="en-US" dirty="0" err="1"/>
              <a:t>binar</a:t>
            </a:r>
            <a:r>
              <a:rPr lang="de-DE" dirty="0"/>
              <a:t>y </a:t>
            </a:r>
            <a:r>
              <a:rPr lang="de-DE" dirty="0" err="1"/>
              <a:t>population</a:t>
            </a:r>
            <a:r>
              <a:rPr lang="de-DE" dirty="0"/>
              <a:t> </a:t>
            </a:r>
            <a:r>
              <a:rPr lang="de-DE" dirty="0" err="1"/>
              <a:t>into</a:t>
            </a:r>
            <a:r>
              <a:rPr lang="de-DE" dirty="0"/>
              <a:t>  </a:t>
            </a:r>
            <a:r>
              <a:rPr lang="de-DE" dirty="0" err="1"/>
              <a:t>decimal</a:t>
            </a:r>
            <a:r>
              <a:rPr lang="de-DE" dirty="0"/>
              <a:t> </a:t>
            </a:r>
            <a:r>
              <a:rPr lang="de-DE" dirty="0" err="1"/>
              <a:t>population</a:t>
            </a:r>
            <a:endParaRPr lang="de-DE" dirty="0"/>
          </a:p>
          <a:p>
            <a:endParaRPr lang="de-DE" dirty="0"/>
          </a:p>
          <a:p>
            <a:r>
              <a:rPr lang="de-DE" dirty="0"/>
              <a:t>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de-DE" sz="1200" b="0"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FFC000"/>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92D050"/>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A02B93">
                    <a:lumMod val="60000"/>
                    <a:lumOff val="4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E97132">
                    <a:lumMod val="60000"/>
                    <a:lumOff val="4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p>
          <a:p>
            <a:endParaRPr lang="en-US" dirty="0"/>
          </a:p>
        </p:txBody>
      </p:sp>
      <p:sp>
        <p:nvSpPr>
          <p:cNvPr id="23" name="TextBox 22">
            <a:extLst>
              <a:ext uri="{FF2B5EF4-FFF2-40B4-BE49-F238E27FC236}">
                <a16:creationId xmlns:a16="http://schemas.microsoft.com/office/drawing/2014/main" id="{7FDAB7A7-8E41-6DF3-6CE7-7854C82063B8}"/>
              </a:ext>
            </a:extLst>
          </p:cNvPr>
          <p:cNvSpPr txBox="1"/>
          <p:nvPr/>
        </p:nvSpPr>
        <p:spPr>
          <a:xfrm>
            <a:off x="4201940" y="2056447"/>
            <a:ext cx="3788120" cy="1200329"/>
          </a:xfrm>
          <a:prstGeom prst="rect">
            <a:avLst/>
          </a:prstGeom>
          <a:noFill/>
        </p:spPr>
        <p:txBody>
          <a:bodyPr wrap="square" rtlCol="0">
            <a:spAutoFit/>
          </a:bodyPr>
          <a:lstStyle/>
          <a:p>
            <a:r>
              <a:rPr lang="de-DE" sz="1200" b="1" dirty="0"/>
              <a:t>sp1</a:t>
            </a:r>
            <a:r>
              <a:rPr lang="de-DE" sz="1200" dirty="0"/>
              <a:t> (</a:t>
            </a:r>
            <a:r>
              <a:rPr lang="de-DE" sz="1200" dirty="0" err="1"/>
              <a:t>ndarray</a:t>
            </a:r>
            <a:r>
              <a:rPr lang="de-DE" sz="1200" dirty="0"/>
              <a:t>) of </a:t>
            </a:r>
            <a:r>
              <a:rPr lang="de-DE" sz="1200" dirty="0" err="1"/>
              <a:t>shape</a:t>
            </a:r>
            <a:r>
              <a:rPr lang="de-DE" sz="1200" dirty="0"/>
              <a:t> (10, 10)</a:t>
            </a:r>
          </a:p>
          <a:p>
            <a:r>
              <a:rPr lang="de-DE" sz="1200" b="1" dirty="0"/>
              <a:t>sp2</a:t>
            </a:r>
            <a:r>
              <a:rPr lang="de-DE" sz="1200" dirty="0"/>
              <a:t> (</a:t>
            </a:r>
            <a:r>
              <a:rPr lang="de-DE" sz="1200" dirty="0" err="1"/>
              <a:t>ndarray</a:t>
            </a:r>
            <a:r>
              <a:rPr lang="de-DE" sz="1200" dirty="0"/>
              <a:t>) of </a:t>
            </a:r>
            <a:r>
              <a:rPr lang="de-DE" sz="1200" dirty="0" err="1"/>
              <a:t>shape</a:t>
            </a:r>
            <a:r>
              <a:rPr lang="de-DE" sz="1200" dirty="0"/>
              <a:t> (10, 10)</a:t>
            </a:r>
          </a:p>
          <a:p>
            <a:r>
              <a:rPr lang="de-DE" sz="1200" b="1" dirty="0"/>
              <a:t>sp1_cells </a:t>
            </a:r>
            <a:r>
              <a:rPr lang="de-DE" sz="1200" dirty="0"/>
              <a:t>(</a:t>
            </a:r>
            <a:r>
              <a:rPr lang="de-DE" sz="1200" dirty="0" err="1"/>
              <a:t>ndarray</a:t>
            </a:r>
            <a:r>
              <a:rPr lang="de-DE" sz="1200" dirty="0"/>
              <a:t>) of </a:t>
            </a:r>
            <a:r>
              <a:rPr lang="de-DE" sz="1200" dirty="0" err="1"/>
              <a:t>shape</a:t>
            </a:r>
            <a:r>
              <a:rPr lang="de-DE" sz="1200" dirty="0"/>
              <a:t> (10, 10)</a:t>
            </a:r>
          </a:p>
          <a:p>
            <a:r>
              <a:rPr lang="de-DE" sz="1200" b="1" dirty="0"/>
              <a:t>sp2_cells </a:t>
            </a:r>
            <a:r>
              <a:rPr lang="de-DE" sz="1200" dirty="0"/>
              <a:t>(</a:t>
            </a:r>
            <a:r>
              <a:rPr lang="de-DE" sz="1200" dirty="0" err="1"/>
              <a:t>ndarray</a:t>
            </a:r>
            <a:r>
              <a:rPr lang="de-DE" sz="1200" dirty="0"/>
              <a:t>) of </a:t>
            </a:r>
            <a:r>
              <a:rPr lang="de-DE" sz="1200" dirty="0" err="1"/>
              <a:t>shape</a:t>
            </a:r>
            <a:r>
              <a:rPr lang="de-DE" sz="1200" dirty="0"/>
              <a:t> (10, 10)</a:t>
            </a:r>
            <a:endParaRPr lang="en-US" sz="1200" dirty="0"/>
          </a:p>
          <a:p>
            <a:r>
              <a:rPr lang="de-DE" sz="1200" b="1" dirty="0" err="1"/>
              <a:t>params</a:t>
            </a:r>
            <a:r>
              <a:rPr lang="de-DE" sz="1200" dirty="0"/>
              <a:t> (</a:t>
            </a:r>
            <a:r>
              <a:rPr lang="de-DE" sz="1200" dirty="0" err="1"/>
              <a:t>ndarray</a:t>
            </a:r>
            <a:r>
              <a:rPr lang="de-DE" sz="1200" dirty="0"/>
              <a:t>) of </a:t>
            </a:r>
            <a:r>
              <a:rPr lang="de-DE" sz="1200" dirty="0" err="1"/>
              <a:t>shape</a:t>
            </a:r>
            <a:r>
              <a:rPr lang="de-DE" sz="1200" dirty="0"/>
              <a:t> (1, 6)</a:t>
            </a:r>
            <a:endParaRPr lang="en-US" sz="1200" dirty="0"/>
          </a:p>
          <a:p>
            <a:endParaRPr lang="en-US" sz="1200" dirty="0"/>
          </a:p>
        </p:txBody>
      </p:sp>
      <p:sp>
        <p:nvSpPr>
          <p:cNvPr id="24" name="Arrow: Right 23">
            <a:extLst>
              <a:ext uri="{FF2B5EF4-FFF2-40B4-BE49-F238E27FC236}">
                <a16:creationId xmlns:a16="http://schemas.microsoft.com/office/drawing/2014/main" id="{654BD200-B508-E4B8-1505-8DE095492C76}"/>
              </a:ext>
            </a:extLst>
          </p:cNvPr>
          <p:cNvSpPr/>
          <p:nvPr/>
        </p:nvSpPr>
        <p:spPr>
          <a:xfrm>
            <a:off x="3238120" y="2563784"/>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4150A37-8263-76B0-B90D-04436704E0B8}"/>
              </a:ext>
            </a:extLst>
          </p:cNvPr>
          <p:cNvSpPr txBox="1"/>
          <p:nvPr/>
        </p:nvSpPr>
        <p:spPr>
          <a:xfrm>
            <a:off x="602905" y="1699382"/>
            <a:ext cx="6741249" cy="307777"/>
          </a:xfrm>
          <a:prstGeom prst="rect">
            <a:avLst/>
          </a:prstGeom>
          <a:noFill/>
        </p:spPr>
        <p:txBody>
          <a:bodyPr wrap="square" rtlCol="0">
            <a:spAutoFit/>
          </a:bodyPr>
          <a:lstStyle/>
          <a:p>
            <a:r>
              <a:rPr lang="de-DE" sz="1400" b="1" dirty="0" err="1"/>
              <a:t>binary_chromosome</a:t>
            </a:r>
            <a:r>
              <a:rPr lang="de-DE" sz="1400" b="1" dirty="0"/>
              <a:t>                                                          </a:t>
            </a:r>
            <a:r>
              <a:rPr lang="de-DE" sz="1400" b="1" dirty="0" err="1"/>
              <a:t>decimal_chromosome</a:t>
            </a:r>
            <a:endParaRPr lang="en-US" sz="1400" b="1" dirty="0"/>
          </a:p>
        </p:txBody>
      </p:sp>
      <p:sp>
        <p:nvSpPr>
          <p:cNvPr id="26" name="Arrow: Right 25">
            <a:extLst>
              <a:ext uri="{FF2B5EF4-FFF2-40B4-BE49-F238E27FC236}">
                <a16:creationId xmlns:a16="http://schemas.microsoft.com/office/drawing/2014/main" id="{04715F8F-F3C9-AD24-A901-B6DFA3E68221}"/>
              </a:ext>
            </a:extLst>
          </p:cNvPr>
          <p:cNvSpPr/>
          <p:nvPr/>
        </p:nvSpPr>
        <p:spPr>
          <a:xfrm rot="5400000">
            <a:off x="4894855" y="3713179"/>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536C5D-7CEC-4C33-DC79-CFC4D469AAF2}"/>
              </a:ext>
            </a:extLst>
          </p:cNvPr>
          <p:cNvSpPr txBox="1"/>
          <p:nvPr/>
        </p:nvSpPr>
        <p:spPr>
          <a:xfrm>
            <a:off x="695136" y="4517078"/>
            <a:ext cx="3430747"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decimal_predictied</a:t>
            </a:r>
            <a:r>
              <a:rPr lang="de-DE" sz="1400" b="1" dirty="0"/>
              <a:t> (y^)</a:t>
            </a:r>
          </a:p>
          <a:p>
            <a:r>
              <a:rPr lang="de-DE" sz="1400" b="1" dirty="0"/>
              <a:t>sp2</a:t>
            </a:r>
            <a:r>
              <a:rPr lang="de-DE" sz="1400" dirty="0"/>
              <a:t>(</a:t>
            </a:r>
            <a:r>
              <a:rPr lang="de-DE" sz="1400" dirty="0" err="1"/>
              <a:t>ndarray</a:t>
            </a:r>
            <a:r>
              <a:rPr lang="de-DE" sz="1400" dirty="0"/>
              <a:t>) of </a:t>
            </a:r>
            <a:r>
              <a:rPr lang="de-DE" sz="1400" dirty="0" err="1"/>
              <a:t>shape</a:t>
            </a:r>
            <a:r>
              <a:rPr lang="de-DE" sz="1400" dirty="0"/>
              <a:t>(10, 10)</a:t>
            </a:r>
            <a:endParaRPr lang="en-US" sz="1400" dirty="0"/>
          </a:p>
        </p:txBody>
      </p:sp>
      <p:sp>
        <p:nvSpPr>
          <p:cNvPr id="30" name="TextBox 29">
            <a:extLst>
              <a:ext uri="{FF2B5EF4-FFF2-40B4-BE49-F238E27FC236}">
                <a16:creationId xmlns:a16="http://schemas.microsoft.com/office/drawing/2014/main" id="{DB66AD2B-5A3E-7614-4CCA-66F076E7B809}"/>
              </a:ext>
            </a:extLst>
          </p:cNvPr>
          <p:cNvSpPr txBox="1"/>
          <p:nvPr/>
        </p:nvSpPr>
        <p:spPr>
          <a:xfrm>
            <a:off x="4606212" y="4494539"/>
            <a:ext cx="1783256" cy="369332"/>
          </a:xfrm>
          <a:prstGeom prst="rect">
            <a:avLst/>
          </a:prstGeom>
          <a:noFill/>
        </p:spPr>
        <p:txBody>
          <a:bodyPr wrap="square" rtlCol="0">
            <a:spAutoFit/>
          </a:bodyPr>
          <a:lstStyle/>
          <a:p>
            <a:r>
              <a:rPr lang="de-DE" b="1" dirty="0" err="1"/>
              <a:t>Simulations</a:t>
            </a:r>
            <a:endParaRPr lang="en-US" b="1" dirty="0"/>
          </a:p>
        </p:txBody>
      </p:sp>
      <p:sp>
        <p:nvSpPr>
          <p:cNvPr id="31" name="Arrow: Right 30">
            <a:extLst>
              <a:ext uri="{FF2B5EF4-FFF2-40B4-BE49-F238E27FC236}">
                <a16:creationId xmlns:a16="http://schemas.microsoft.com/office/drawing/2014/main" id="{E091A57E-3A3E-2D18-921A-3CA9FB78FB03}"/>
              </a:ext>
            </a:extLst>
          </p:cNvPr>
          <p:cNvSpPr/>
          <p:nvPr/>
        </p:nvSpPr>
        <p:spPr>
          <a:xfrm rot="10800000">
            <a:off x="3493216" y="4675571"/>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31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3" y="312586"/>
            <a:ext cx="6449961" cy="400110"/>
          </a:xfrm>
          <a:prstGeom prst="rect">
            <a:avLst/>
          </a:prstGeom>
          <a:noFill/>
        </p:spPr>
        <p:txBody>
          <a:bodyPr wrap="square" rtlCol="0">
            <a:spAutoFit/>
          </a:bodyPr>
          <a:lstStyle/>
          <a:p>
            <a:r>
              <a:rPr lang="de-DE" sz="2000" b="1" dirty="0" err="1"/>
              <a:t>Compute</a:t>
            </a:r>
            <a:r>
              <a:rPr lang="de-DE" sz="2000" b="1" dirty="0"/>
              <a:t> </a:t>
            </a:r>
            <a:r>
              <a:rPr lang="de-DE" sz="2000" b="1" dirty="0" err="1"/>
              <a:t>fitness</a:t>
            </a:r>
            <a:r>
              <a:rPr lang="de-DE" sz="2000" b="1" dirty="0"/>
              <a:t> of each simulation </a:t>
            </a:r>
            <a:r>
              <a:rPr lang="de-DE" sz="2000" b="1" dirty="0" err="1"/>
              <a:t>result</a:t>
            </a:r>
            <a:r>
              <a:rPr lang="de-DE" sz="2000" b="1" dirty="0"/>
              <a:t> (y^)</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C6C8BB47-A829-B4C9-C449-0FB9EF2CF57A}"/>
              </a:ext>
            </a:extLst>
          </p:cNvPr>
          <p:cNvSpPr txBox="1"/>
          <p:nvPr/>
        </p:nvSpPr>
        <p:spPr>
          <a:xfrm>
            <a:off x="363794" y="1455721"/>
            <a:ext cx="3430747"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decimal_predicted</a:t>
            </a:r>
            <a:r>
              <a:rPr lang="de-DE" sz="1400" b="1" dirty="0"/>
              <a:t> (Y^)</a:t>
            </a:r>
          </a:p>
          <a:p>
            <a:r>
              <a:rPr lang="de-DE" sz="1400" b="1" dirty="0"/>
              <a:t>sp2</a:t>
            </a:r>
            <a:r>
              <a:rPr lang="de-DE" sz="1400" dirty="0"/>
              <a:t>(</a:t>
            </a:r>
            <a:r>
              <a:rPr lang="de-DE" sz="1400" dirty="0" err="1"/>
              <a:t>ndarray</a:t>
            </a:r>
            <a:r>
              <a:rPr lang="de-DE" sz="1400" dirty="0"/>
              <a:t>) of </a:t>
            </a:r>
            <a:r>
              <a:rPr lang="de-DE" sz="1400" dirty="0" err="1"/>
              <a:t>shape</a:t>
            </a:r>
            <a:r>
              <a:rPr lang="de-DE" sz="1400" dirty="0"/>
              <a:t>(10, 10)</a:t>
            </a:r>
            <a:endParaRPr lang="en-US" sz="1400" dirty="0"/>
          </a:p>
        </p:txBody>
      </p:sp>
      <p:sp>
        <p:nvSpPr>
          <p:cNvPr id="21" name="TextBox 20">
            <a:extLst>
              <a:ext uri="{FF2B5EF4-FFF2-40B4-BE49-F238E27FC236}">
                <a16:creationId xmlns:a16="http://schemas.microsoft.com/office/drawing/2014/main" id="{0912E330-D4B4-6046-BB41-6DCC4F0CC381}"/>
              </a:ext>
            </a:extLst>
          </p:cNvPr>
          <p:cNvSpPr txBox="1"/>
          <p:nvPr/>
        </p:nvSpPr>
        <p:spPr>
          <a:xfrm>
            <a:off x="363794" y="3014923"/>
            <a:ext cx="3791914"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binary</a:t>
            </a:r>
            <a:r>
              <a:rPr lang="de-DE" sz="1400" b="1" dirty="0"/>
              <a:t>  </a:t>
            </a:r>
            <a:r>
              <a:rPr lang="de-DE" sz="1400" b="1" dirty="0" err="1"/>
              <a:t>predicted</a:t>
            </a:r>
            <a:r>
              <a:rPr lang="de-DE" sz="1400" b="1" dirty="0"/>
              <a:t> (Y^)</a:t>
            </a:r>
          </a:p>
          <a:p>
            <a:r>
              <a:rPr lang="de-DE" sz="1400" b="1" dirty="0"/>
              <a:t>sp2</a:t>
            </a:r>
            <a:r>
              <a:rPr lang="de-DE" sz="1400" dirty="0"/>
              <a:t>(</a:t>
            </a:r>
            <a:r>
              <a:rPr lang="de-DE" sz="1400" dirty="0" err="1"/>
              <a:t>binary</a:t>
            </a:r>
            <a:r>
              <a:rPr lang="de-DE" sz="1400" dirty="0"/>
              <a:t>)</a:t>
            </a:r>
            <a:endParaRPr lang="en-US" sz="1400" dirty="0"/>
          </a:p>
        </p:txBody>
      </p:sp>
      <p:sp>
        <p:nvSpPr>
          <p:cNvPr id="22" name="Arrow: Right 21">
            <a:extLst>
              <a:ext uri="{FF2B5EF4-FFF2-40B4-BE49-F238E27FC236}">
                <a16:creationId xmlns:a16="http://schemas.microsoft.com/office/drawing/2014/main" id="{86F519A3-77E0-C1EA-8423-2D93D5DA959F}"/>
              </a:ext>
            </a:extLst>
          </p:cNvPr>
          <p:cNvSpPr/>
          <p:nvPr/>
        </p:nvSpPr>
        <p:spPr>
          <a:xfrm rot="5400000">
            <a:off x="1050442" y="2465463"/>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C460825-BEB4-A532-F22C-927AF968CC89}"/>
              </a:ext>
            </a:extLst>
          </p:cNvPr>
          <p:cNvSpPr txBox="1"/>
          <p:nvPr/>
        </p:nvSpPr>
        <p:spPr>
          <a:xfrm>
            <a:off x="5359413" y="2966658"/>
            <a:ext cx="3368670" cy="523220"/>
          </a:xfrm>
          <a:prstGeom prst="rect">
            <a:avLst/>
          </a:prstGeom>
          <a:noFill/>
        </p:spPr>
        <p:txBody>
          <a:bodyPr wrap="square" rtlCol="0">
            <a:spAutoFit/>
          </a:bodyPr>
          <a:lstStyle/>
          <a:p>
            <a:r>
              <a:rPr lang="de-DE" sz="1400" b="1" dirty="0" err="1"/>
              <a:t>binary</a:t>
            </a:r>
            <a:r>
              <a:rPr lang="de-DE" sz="1400" b="1" dirty="0"/>
              <a:t> </a:t>
            </a:r>
            <a:r>
              <a:rPr lang="de-DE" sz="1400" b="1" dirty="0" err="1"/>
              <a:t>target</a:t>
            </a:r>
            <a:r>
              <a:rPr lang="de-DE" sz="1400" b="1" dirty="0"/>
              <a:t> (y)</a:t>
            </a:r>
          </a:p>
          <a:p>
            <a:r>
              <a:rPr lang="de-DE" sz="1400" b="1" dirty="0"/>
              <a:t>sp2</a:t>
            </a:r>
            <a:r>
              <a:rPr lang="de-DE" sz="1400" dirty="0"/>
              <a:t> (</a:t>
            </a:r>
            <a:r>
              <a:rPr lang="de-DE" sz="1400" dirty="0" err="1"/>
              <a:t>binary</a:t>
            </a:r>
            <a:r>
              <a:rPr lang="de-DE" sz="1400" dirty="0"/>
              <a:t>)</a:t>
            </a:r>
            <a:endParaRPr lang="en-US" sz="1400" dirty="0"/>
          </a:p>
        </p:txBody>
      </p:sp>
      <p:pic>
        <p:nvPicPr>
          <p:cNvPr id="43" name="Picture 42">
            <a:extLst>
              <a:ext uri="{FF2B5EF4-FFF2-40B4-BE49-F238E27FC236}">
                <a16:creationId xmlns:a16="http://schemas.microsoft.com/office/drawing/2014/main" id="{4C24F99C-79D4-F12F-2022-C3DFFBA93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94" y="4184955"/>
            <a:ext cx="3482642" cy="640135"/>
          </a:xfrm>
          <a:prstGeom prst="rect">
            <a:avLst/>
          </a:prstGeom>
        </p:spPr>
      </p:pic>
      <p:pic>
        <p:nvPicPr>
          <p:cNvPr id="45" name="Picture 44">
            <a:extLst>
              <a:ext uri="{FF2B5EF4-FFF2-40B4-BE49-F238E27FC236}">
                <a16:creationId xmlns:a16="http://schemas.microsoft.com/office/drawing/2014/main" id="{0A4E9918-845C-CC25-D5BE-2E4BB9B1A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11" y="4894201"/>
            <a:ext cx="2263336" cy="807790"/>
          </a:xfrm>
          <a:prstGeom prst="rect">
            <a:avLst/>
          </a:prstGeom>
        </p:spPr>
      </p:pic>
      <p:cxnSp>
        <p:nvCxnSpPr>
          <p:cNvPr id="47" name="Straight Arrow Connector 46">
            <a:extLst>
              <a:ext uri="{FF2B5EF4-FFF2-40B4-BE49-F238E27FC236}">
                <a16:creationId xmlns:a16="http://schemas.microsoft.com/office/drawing/2014/main" id="{CD1CA0EF-554A-D4E4-3857-B8A3C6729CA1}"/>
              </a:ext>
            </a:extLst>
          </p:cNvPr>
          <p:cNvCxnSpPr>
            <a:cxnSpLocks/>
          </p:cNvCxnSpPr>
          <p:nvPr/>
        </p:nvCxnSpPr>
        <p:spPr>
          <a:xfrm>
            <a:off x="3119774" y="3198886"/>
            <a:ext cx="2012665" cy="0"/>
          </a:xfrm>
          <a:prstGeom prst="straightConnector1">
            <a:avLst/>
          </a:prstGeom>
          <a:ln>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DDFFE7B2-24E4-82BC-3F1D-1FA29B3E4A81}"/>
              </a:ext>
            </a:extLst>
          </p:cNvPr>
          <p:cNvSpPr txBox="1"/>
          <p:nvPr/>
        </p:nvSpPr>
        <p:spPr>
          <a:xfrm>
            <a:off x="3385751" y="2808795"/>
            <a:ext cx="2556387" cy="338554"/>
          </a:xfrm>
          <a:prstGeom prst="rect">
            <a:avLst/>
          </a:prstGeom>
          <a:noFill/>
        </p:spPr>
        <p:txBody>
          <a:bodyPr wrap="square" rtlCol="0">
            <a:spAutoFit/>
          </a:bodyPr>
          <a:lstStyle/>
          <a:p>
            <a:r>
              <a:rPr lang="de-DE" sz="1600" dirty="0" err="1"/>
              <a:t>Compare</a:t>
            </a:r>
            <a:r>
              <a:rPr lang="de-DE" sz="1600" dirty="0"/>
              <a:t> </a:t>
            </a:r>
            <a:r>
              <a:rPr lang="de-DE" sz="1600" dirty="0" err="1"/>
              <a:t>with</a:t>
            </a:r>
            <a:endParaRPr lang="en-US" sz="1600" dirty="0"/>
          </a:p>
        </p:txBody>
      </p:sp>
      <p:sp>
        <p:nvSpPr>
          <p:cNvPr id="52" name="TextBox 51">
            <a:extLst>
              <a:ext uri="{FF2B5EF4-FFF2-40B4-BE49-F238E27FC236}">
                <a16:creationId xmlns:a16="http://schemas.microsoft.com/office/drawing/2014/main" id="{A8DF109E-EE60-598C-343C-049F4435A86A}"/>
              </a:ext>
            </a:extLst>
          </p:cNvPr>
          <p:cNvSpPr txBox="1"/>
          <p:nvPr/>
        </p:nvSpPr>
        <p:spPr>
          <a:xfrm>
            <a:off x="543754" y="5895414"/>
            <a:ext cx="4120190" cy="584775"/>
          </a:xfrm>
          <a:prstGeom prst="rect">
            <a:avLst/>
          </a:prstGeom>
          <a:noFill/>
        </p:spPr>
        <p:txBody>
          <a:bodyPr wrap="square" rtlCol="0">
            <a:spAutoFit/>
          </a:bodyPr>
          <a:lstStyle/>
          <a:p>
            <a:r>
              <a:rPr lang="de-DE" sz="1600" dirty="0"/>
              <a:t>Minimum </a:t>
            </a:r>
            <a:r>
              <a:rPr lang="de-DE" sz="1600" dirty="0" err="1"/>
              <a:t>fitness</a:t>
            </a:r>
            <a:r>
              <a:rPr lang="de-DE" sz="1600" dirty="0"/>
              <a:t> = 0</a:t>
            </a:r>
          </a:p>
          <a:p>
            <a:r>
              <a:rPr lang="de-DE" sz="1600" dirty="0"/>
              <a:t>Maximum </a:t>
            </a:r>
            <a:r>
              <a:rPr lang="de-DE" sz="1600" dirty="0" err="1"/>
              <a:t>fitness</a:t>
            </a:r>
            <a:r>
              <a:rPr lang="de-DE" sz="1600" dirty="0"/>
              <a:t> = </a:t>
            </a:r>
            <a:r>
              <a:rPr lang="de-DE" sz="1600" dirty="0" err="1"/>
              <a:t>len</a:t>
            </a:r>
            <a:r>
              <a:rPr lang="de-DE" sz="1600" dirty="0"/>
              <a:t>(</a:t>
            </a:r>
            <a:r>
              <a:rPr lang="de-DE" sz="1600" dirty="0" err="1"/>
              <a:t>binary</a:t>
            </a:r>
            <a:r>
              <a:rPr lang="de-DE" sz="1600" dirty="0"/>
              <a:t> </a:t>
            </a:r>
            <a:r>
              <a:rPr lang="de-DE" sz="1600" dirty="0" err="1"/>
              <a:t>target</a:t>
            </a:r>
            <a:r>
              <a:rPr lang="de-DE" sz="1600" dirty="0"/>
              <a:t>)</a:t>
            </a:r>
            <a:endParaRPr lang="en-US" sz="1600" dirty="0"/>
          </a:p>
        </p:txBody>
      </p:sp>
    </p:spTree>
    <p:extLst>
      <p:ext uri="{BB962C8B-B14F-4D97-AF65-F5344CB8AC3E}">
        <p14:creationId xmlns:p14="http://schemas.microsoft.com/office/powerpoint/2010/main" val="381083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64372A5-E7D7-080D-C595-4BE34750D26F}"/>
              </a:ext>
            </a:extLst>
          </p:cNvPr>
          <p:cNvSpPr txBox="1"/>
          <p:nvPr/>
        </p:nvSpPr>
        <p:spPr>
          <a:xfrm>
            <a:off x="658761" y="560438"/>
            <a:ext cx="6198955" cy="400110"/>
          </a:xfrm>
          <a:prstGeom prst="rect">
            <a:avLst/>
          </a:prstGeom>
          <a:noFill/>
        </p:spPr>
        <p:txBody>
          <a:bodyPr wrap="square" rtlCol="0">
            <a:spAutoFit/>
          </a:bodyPr>
          <a:lstStyle/>
          <a:p>
            <a:r>
              <a:rPr lang="de-DE" sz="2000" b="1" dirty="0" err="1"/>
              <a:t>Selection</a:t>
            </a:r>
            <a:r>
              <a:rPr lang="de-DE" sz="2000" b="1" dirty="0"/>
              <a:t> </a:t>
            </a:r>
            <a:r>
              <a:rPr lang="de-DE" sz="2000" b="1" dirty="0" err="1"/>
              <a:t>based</a:t>
            </a:r>
            <a:r>
              <a:rPr lang="de-DE" sz="2000" b="1" dirty="0"/>
              <a:t> on </a:t>
            </a:r>
            <a:r>
              <a:rPr lang="de-DE" sz="2000" b="1" dirty="0" err="1"/>
              <a:t>fitness</a:t>
            </a:r>
            <a:endParaRPr lang="en-US" sz="2000" b="1" dirty="0"/>
          </a:p>
        </p:txBody>
      </p:sp>
      <p:sp>
        <p:nvSpPr>
          <p:cNvPr id="23" name="TextBox 22">
            <a:extLst>
              <a:ext uri="{FF2B5EF4-FFF2-40B4-BE49-F238E27FC236}">
                <a16:creationId xmlns:a16="http://schemas.microsoft.com/office/drawing/2014/main" id="{3E344A4B-FB1D-07BE-E13E-13519D6A50D4}"/>
              </a:ext>
            </a:extLst>
          </p:cNvPr>
          <p:cNvSpPr txBox="1"/>
          <p:nvPr/>
        </p:nvSpPr>
        <p:spPr>
          <a:xfrm>
            <a:off x="704636" y="2154137"/>
            <a:ext cx="6250717" cy="4124206"/>
          </a:xfrm>
          <a:prstGeom prst="rect">
            <a:avLst/>
          </a:prstGeom>
          <a:noFill/>
        </p:spPr>
        <p:txBody>
          <a:bodyPr wrap="square" rtlCol="0">
            <a:spAutoFit/>
          </a:bodyPr>
          <a:lstStyle/>
          <a:p>
            <a:pPr marL="285750" indent="-285750">
              <a:buFont typeface="Arial" panose="020B0604020202020204" pitchFamily="34" charset="0"/>
              <a:buChar char="•"/>
            </a:pPr>
            <a:r>
              <a:rPr lang="en-US" sz="1600" dirty="0"/>
              <a:t>Fitness Proportionate Selection (</a:t>
            </a:r>
            <a:r>
              <a:rPr lang="en-US" sz="1600" b="1" dirty="0"/>
              <a:t>Roulette Wheel Selection</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Tournament</a:t>
            </a:r>
            <a:endParaRPr lang="en-US" sz="1600" dirty="0"/>
          </a:p>
          <a:p>
            <a:pPr marL="285750" indent="-285750">
              <a:buFont typeface="Arial" panose="020B0604020202020204" pitchFamily="34" charset="0"/>
              <a:buChar char="•"/>
            </a:pPr>
            <a:endParaRPr lang="en-US" sz="1600" dirty="0"/>
          </a:p>
          <a:p>
            <a:endParaRPr lang="en-US" sz="1600" b="1"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a:p>
            <a:endParaRPr lang="en-US" sz="1400" dirty="0"/>
          </a:p>
          <a:p>
            <a:endParaRPr lang="en-US" dirty="0"/>
          </a:p>
        </p:txBody>
      </p:sp>
      <p:sp>
        <p:nvSpPr>
          <p:cNvPr id="25" name="TextBox 24">
            <a:extLst>
              <a:ext uri="{FF2B5EF4-FFF2-40B4-BE49-F238E27FC236}">
                <a16:creationId xmlns:a16="http://schemas.microsoft.com/office/drawing/2014/main" id="{E8317469-9717-DCCC-7AEF-83C5EB2C499A}"/>
              </a:ext>
            </a:extLst>
          </p:cNvPr>
          <p:cNvSpPr txBox="1"/>
          <p:nvPr/>
        </p:nvSpPr>
        <p:spPr>
          <a:xfrm>
            <a:off x="658761" y="1044457"/>
            <a:ext cx="3171233" cy="1231106"/>
          </a:xfrm>
          <a:prstGeom prst="rect">
            <a:avLst/>
          </a:prstGeom>
          <a:noFill/>
        </p:spPr>
        <p:txBody>
          <a:bodyPr wrap="square" rtlCol="0">
            <a:spAutoFit/>
          </a:bodyPr>
          <a:lstStyle/>
          <a:p>
            <a:r>
              <a:rPr lang="en-US" sz="1400" b="1" dirty="0"/>
              <a:t>Population = [chr_1, chr_2, …, </a:t>
            </a:r>
            <a:r>
              <a:rPr lang="en-US" sz="1400" b="1" dirty="0" err="1"/>
              <a:t>chr_n</a:t>
            </a:r>
            <a:r>
              <a:rPr lang="en-US" sz="1400" b="1" dirty="0"/>
              <a:t>]</a:t>
            </a:r>
          </a:p>
          <a:p>
            <a:r>
              <a:rPr lang="en-US" sz="1400" b="1" dirty="0" err="1"/>
              <a:t>Fitness_scores</a:t>
            </a:r>
            <a:r>
              <a:rPr lang="en-US" sz="1400" b="1" dirty="0"/>
              <a:t> = [f_1,f_2,…,</a:t>
            </a:r>
            <a:r>
              <a:rPr lang="en-US" sz="1400" b="1" dirty="0" err="1"/>
              <a:t>f_n</a:t>
            </a:r>
            <a:r>
              <a:rPr lang="en-US" sz="1400" b="1" dirty="0"/>
              <a:t>]</a:t>
            </a:r>
          </a:p>
          <a:p>
            <a:r>
              <a:rPr lang="en-US" sz="1400" b="1" dirty="0"/>
              <a:t>Population Size =  n</a:t>
            </a:r>
          </a:p>
          <a:p>
            <a:r>
              <a:rPr lang="en-US" sz="1400" b="1" dirty="0"/>
              <a:t>Tournament Size: k</a:t>
            </a:r>
          </a:p>
          <a:p>
            <a:endParaRPr lang="en-US" dirty="0"/>
          </a:p>
        </p:txBody>
      </p:sp>
      <p:pic>
        <p:nvPicPr>
          <p:cNvPr id="28" name="Picture 27">
            <a:extLst>
              <a:ext uri="{FF2B5EF4-FFF2-40B4-BE49-F238E27FC236}">
                <a16:creationId xmlns:a16="http://schemas.microsoft.com/office/drawing/2014/main" id="{52FD84DF-F60A-C0EE-70A9-5306E8648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13" y="2761102"/>
            <a:ext cx="5281118" cy="533446"/>
          </a:xfrm>
          <a:prstGeom prst="rect">
            <a:avLst/>
          </a:prstGeom>
        </p:spPr>
      </p:pic>
      <p:pic>
        <p:nvPicPr>
          <p:cNvPr id="30" name="Picture 29">
            <a:extLst>
              <a:ext uri="{FF2B5EF4-FFF2-40B4-BE49-F238E27FC236}">
                <a16:creationId xmlns:a16="http://schemas.microsoft.com/office/drawing/2014/main" id="{EED2B417-DD00-7FDB-D2DE-CBF58E7D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72" y="3401883"/>
            <a:ext cx="5433531" cy="396274"/>
          </a:xfrm>
          <a:prstGeom prst="rect">
            <a:avLst/>
          </a:prstGeom>
        </p:spPr>
      </p:pic>
      <p:pic>
        <p:nvPicPr>
          <p:cNvPr id="33" name="Picture 32">
            <a:extLst>
              <a:ext uri="{FF2B5EF4-FFF2-40B4-BE49-F238E27FC236}">
                <a16:creationId xmlns:a16="http://schemas.microsoft.com/office/drawing/2014/main" id="{8B494821-23F9-DA95-3DF6-67B92BE70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38" y="3886181"/>
            <a:ext cx="4107536" cy="426757"/>
          </a:xfrm>
          <a:prstGeom prst="rect">
            <a:avLst/>
          </a:prstGeom>
        </p:spPr>
      </p:pic>
      <p:pic>
        <p:nvPicPr>
          <p:cNvPr id="44" name="Picture 43">
            <a:extLst>
              <a:ext uri="{FF2B5EF4-FFF2-40B4-BE49-F238E27FC236}">
                <a16:creationId xmlns:a16="http://schemas.microsoft.com/office/drawing/2014/main" id="{7246D1BD-6EDB-4B57-AB40-527A936C5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338" y="5040349"/>
            <a:ext cx="5730737" cy="434378"/>
          </a:xfrm>
          <a:prstGeom prst="rect">
            <a:avLst/>
          </a:prstGeom>
        </p:spPr>
      </p:pic>
      <p:pic>
        <p:nvPicPr>
          <p:cNvPr id="48" name="Picture 47">
            <a:extLst>
              <a:ext uri="{FF2B5EF4-FFF2-40B4-BE49-F238E27FC236}">
                <a16:creationId xmlns:a16="http://schemas.microsoft.com/office/drawing/2014/main" id="{B220FB23-F892-71D3-7319-A5EA52E91E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1472" y="5531170"/>
            <a:ext cx="4404742" cy="297206"/>
          </a:xfrm>
          <a:prstGeom prst="rect">
            <a:avLst/>
          </a:prstGeom>
        </p:spPr>
      </p:pic>
      <p:pic>
        <p:nvPicPr>
          <p:cNvPr id="50" name="Picture 49">
            <a:extLst>
              <a:ext uri="{FF2B5EF4-FFF2-40B4-BE49-F238E27FC236}">
                <a16:creationId xmlns:a16="http://schemas.microsoft.com/office/drawing/2014/main" id="{F47D353A-E7ED-FB3F-9C93-0A3ABC000F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5958" y="5933806"/>
            <a:ext cx="5380186" cy="259102"/>
          </a:xfrm>
          <a:prstGeom prst="rect">
            <a:avLst/>
          </a:prstGeom>
        </p:spPr>
      </p:pic>
    </p:spTree>
    <p:extLst>
      <p:ext uri="{BB962C8B-B14F-4D97-AF65-F5344CB8AC3E}">
        <p14:creationId xmlns:p14="http://schemas.microsoft.com/office/powerpoint/2010/main" val="33579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64372A5-E7D7-080D-C595-4BE34750D26F}"/>
              </a:ext>
            </a:extLst>
          </p:cNvPr>
          <p:cNvSpPr txBox="1"/>
          <p:nvPr/>
        </p:nvSpPr>
        <p:spPr>
          <a:xfrm>
            <a:off x="180707" y="367242"/>
            <a:ext cx="6198955" cy="400110"/>
          </a:xfrm>
          <a:prstGeom prst="rect">
            <a:avLst/>
          </a:prstGeom>
          <a:noFill/>
        </p:spPr>
        <p:txBody>
          <a:bodyPr wrap="square" rtlCol="0">
            <a:spAutoFit/>
          </a:bodyPr>
          <a:lstStyle/>
          <a:p>
            <a:r>
              <a:rPr lang="de-DE" sz="2000" b="1" dirty="0" err="1"/>
              <a:t>Recombination</a:t>
            </a:r>
            <a:r>
              <a:rPr lang="de-DE" sz="2000" b="1" dirty="0"/>
              <a:t> (Crossover) and Mutation</a:t>
            </a:r>
            <a:endParaRPr lang="en-US" sz="2000" b="1" dirty="0"/>
          </a:p>
        </p:txBody>
      </p:sp>
      <p:sp>
        <p:nvSpPr>
          <p:cNvPr id="3" name="TextBox 2">
            <a:extLst>
              <a:ext uri="{FF2B5EF4-FFF2-40B4-BE49-F238E27FC236}">
                <a16:creationId xmlns:a16="http://schemas.microsoft.com/office/drawing/2014/main" id="{6FFDE837-2B09-E2C6-365F-EBFACA36116A}"/>
              </a:ext>
            </a:extLst>
          </p:cNvPr>
          <p:cNvSpPr txBox="1"/>
          <p:nvPr/>
        </p:nvSpPr>
        <p:spPr>
          <a:xfrm>
            <a:off x="116439" y="1821650"/>
            <a:ext cx="11208774" cy="984885"/>
          </a:xfrm>
          <a:prstGeom prst="rect">
            <a:avLst/>
          </a:prstGeom>
          <a:noFill/>
        </p:spPr>
        <p:txBody>
          <a:bodyPr wrap="square" rtlCol="0">
            <a:spAutoFit/>
          </a:bodyPr>
          <a:lstStyle/>
          <a:p>
            <a:r>
              <a:rPr lang="de-DE" sz="1000" b="1" dirty="0"/>
              <a:t>Parent1: [„</a:t>
            </a:r>
            <a:r>
              <a:rPr lang="de-DE" sz="1000" b="1" dirty="0">
                <a:solidFill>
                  <a:schemeClr val="tx2">
                    <a:lumMod val="50000"/>
                    <a:lumOff val="50000"/>
                  </a:schemeClr>
                </a:solidFill>
              </a:rPr>
              <a:t>10110111 … 10101110</a:t>
            </a:r>
            <a:r>
              <a:rPr lang="de-DE" sz="1000" b="1" dirty="0"/>
              <a:t>“, „</a:t>
            </a:r>
            <a:r>
              <a:rPr lang="de-DE" sz="1000" b="1" dirty="0">
                <a:solidFill>
                  <a:srgbClr val="FFC000"/>
                </a:solidFill>
              </a:rPr>
              <a:t>0110111 … 10101110</a:t>
            </a:r>
            <a:r>
              <a:rPr lang="de-DE" sz="1000" b="1" dirty="0"/>
              <a:t>“,  „</a:t>
            </a:r>
            <a:r>
              <a:rPr lang="de-DE" sz="1000" b="1" dirty="0">
                <a:solidFill>
                  <a:srgbClr val="92D050"/>
                </a:solidFill>
              </a:rPr>
              <a:t>10110111 … 10101110</a:t>
            </a:r>
            <a:r>
              <a:rPr lang="de-DE" sz="1000" b="1" dirty="0"/>
              <a:t>“, „</a:t>
            </a:r>
            <a:r>
              <a:rPr lang="de-DE" sz="1000" b="1" dirty="0">
                <a:solidFill>
                  <a:schemeClr val="accent5">
                    <a:lumMod val="60000"/>
                    <a:lumOff val="40000"/>
                  </a:schemeClr>
                </a:solidFill>
              </a:rPr>
              <a:t>010110111 … 10101110</a:t>
            </a:r>
            <a:r>
              <a:rPr lang="de-DE" sz="1000" b="1" dirty="0"/>
              <a:t>“,  „</a:t>
            </a:r>
            <a:r>
              <a:rPr lang="de-DE" sz="1000" b="1" dirty="0">
                <a:solidFill>
                  <a:schemeClr val="accent2">
                    <a:lumMod val="60000"/>
                    <a:lumOff val="40000"/>
                  </a:schemeClr>
                </a:solidFill>
              </a:rPr>
              <a:t>010110111 … 10101110</a:t>
            </a:r>
            <a:r>
              <a:rPr lang="de-DE" sz="1000" b="1" dirty="0"/>
              <a:t>“ ]</a:t>
            </a:r>
          </a:p>
          <a:p>
            <a:endParaRPr lang="de-DE" sz="1000" b="1" dirty="0"/>
          </a:p>
          <a:p>
            <a:r>
              <a:rPr lang="de-DE" sz="1000" b="1" dirty="0"/>
              <a:t>Parent2: [„</a:t>
            </a:r>
            <a:r>
              <a:rPr lang="de-DE" sz="1000" b="1" dirty="0">
                <a:solidFill>
                  <a:schemeClr val="tx2">
                    <a:lumMod val="50000"/>
                    <a:lumOff val="50000"/>
                  </a:schemeClr>
                </a:solidFill>
              </a:rPr>
              <a:t>10110111 … 10101110</a:t>
            </a:r>
            <a:r>
              <a:rPr lang="de-DE" sz="1000" b="1" dirty="0"/>
              <a:t>“, „</a:t>
            </a:r>
            <a:r>
              <a:rPr lang="de-DE" sz="1000" b="1" dirty="0">
                <a:solidFill>
                  <a:srgbClr val="FFC000"/>
                </a:solidFill>
              </a:rPr>
              <a:t>0110111 … 10101110</a:t>
            </a:r>
            <a:r>
              <a:rPr lang="de-DE" sz="1000" b="1" dirty="0"/>
              <a:t>“,  „</a:t>
            </a:r>
            <a:r>
              <a:rPr lang="de-DE" sz="1000" b="1" dirty="0">
                <a:solidFill>
                  <a:srgbClr val="92D050"/>
                </a:solidFill>
              </a:rPr>
              <a:t>10110111 … 10101110</a:t>
            </a:r>
            <a:r>
              <a:rPr lang="de-DE" sz="1000" b="1" dirty="0"/>
              <a:t>“, „</a:t>
            </a:r>
            <a:r>
              <a:rPr lang="de-DE" sz="1000" b="1" dirty="0">
                <a:solidFill>
                  <a:schemeClr val="accent5">
                    <a:lumMod val="60000"/>
                    <a:lumOff val="40000"/>
                  </a:schemeClr>
                </a:solidFill>
              </a:rPr>
              <a:t>010110111 … 10101110</a:t>
            </a:r>
            <a:r>
              <a:rPr lang="de-DE" sz="1000" b="1" dirty="0"/>
              <a:t>“,  „</a:t>
            </a:r>
            <a:r>
              <a:rPr lang="de-DE" sz="1000" b="1" dirty="0">
                <a:solidFill>
                  <a:schemeClr val="accent2">
                    <a:lumMod val="60000"/>
                    <a:lumOff val="40000"/>
                  </a:schemeClr>
                </a:solidFill>
              </a:rPr>
              <a:t>010110111 … 10101110</a:t>
            </a:r>
            <a:r>
              <a:rPr lang="de-DE" sz="1000" b="1" dirty="0"/>
              <a:t>“ ]</a:t>
            </a:r>
          </a:p>
          <a:p>
            <a:endParaRPr lang="de-DE" sz="1000" b="1" dirty="0"/>
          </a:p>
          <a:p>
            <a:endParaRPr lang="en-US" dirty="0"/>
          </a:p>
        </p:txBody>
      </p:sp>
      <p:sp>
        <p:nvSpPr>
          <p:cNvPr id="22" name="TextBox 21">
            <a:extLst>
              <a:ext uri="{FF2B5EF4-FFF2-40B4-BE49-F238E27FC236}">
                <a16:creationId xmlns:a16="http://schemas.microsoft.com/office/drawing/2014/main" id="{3318A3B1-F3DF-F405-33EC-907878E1BEFD}"/>
              </a:ext>
            </a:extLst>
          </p:cNvPr>
          <p:cNvSpPr txBox="1"/>
          <p:nvPr/>
        </p:nvSpPr>
        <p:spPr>
          <a:xfrm>
            <a:off x="329293" y="3373327"/>
            <a:ext cx="5332973" cy="738664"/>
          </a:xfrm>
          <a:prstGeom prst="rect">
            <a:avLst/>
          </a:prstGeom>
          <a:noFill/>
        </p:spPr>
        <p:txBody>
          <a:bodyPr wrap="square" rtlCol="0">
            <a:spAutoFit/>
          </a:bodyPr>
          <a:lstStyle/>
          <a:p>
            <a:r>
              <a:rPr lang="en-US" sz="1400" b="1" dirty="0"/>
              <a:t>Each sub-chromosome:</a:t>
            </a:r>
          </a:p>
          <a:p>
            <a:pPr marL="285750" indent="-285750">
              <a:buFont typeface="Arial" panose="020B0604020202020204" pitchFamily="34" charset="0"/>
              <a:buChar char="•"/>
            </a:pPr>
            <a:r>
              <a:rPr lang="en-US" sz="1400" dirty="0"/>
              <a:t>Crossover rate (0.8)</a:t>
            </a:r>
          </a:p>
          <a:p>
            <a:pPr marL="285750" indent="-285750">
              <a:buFont typeface="Arial" panose="020B0604020202020204" pitchFamily="34" charset="0"/>
              <a:buChar char="•"/>
            </a:pPr>
            <a:r>
              <a:rPr lang="en-US" sz="1400" dirty="0"/>
              <a:t>Number of crossover points (2)</a:t>
            </a:r>
          </a:p>
        </p:txBody>
      </p:sp>
      <p:sp>
        <p:nvSpPr>
          <p:cNvPr id="24" name="TextBox 23">
            <a:extLst>
              <a:ext uri="{FF2B5EF4-FFF2-40B4-BE49-F238E27FC236}">
                <a16:creationId xmlns:a16="http://schemas.microsoft.com/office/drawing/2014/main" id="{31B13FD5-3C71-5421-E813-96494963AA62}"/>
              </a:ext>
            </a:extLst>
          </p:cNvPr>
          <p:cNvSpPr txBox="1"/>
          <p:nvPr/>
        </p:nvSpPr>
        <p:spPr>
          <a:xfrm>
            <a:off x="154090" y="922495"/>
            <a:ext cx="8078576" cy="830997"/>
          </a:xfrm>
          <a:prstGeom prst="rect">
            <a:avLst/>
          </a:prstGeom>
          <a:noFill/>
        </p:spPr>
        <p:txBody>
          <a:bodyPr wrap="square" rtlCol="0">
            <a:spAutoFit/>
          </a:bodyPr>
          <a:lstStyle/>
          <a:p>
            <a:r>
              <a:rPr lang="fr-FR" sz="1200" dirty="0"/>
              <a:t>parent1 = </a:t>
            </a:r>
            <a:r>
              <a:rPr lang="fr-FR" sz="1200" dirty="0" err="1"/>
              <a:t>random.choice</a:t>
            </a:r>
            <a:r>
              <a:rPr lang="fr-FR" sz="1200" dirty="0"/>
              <a:t>(parents)</a:t>
            </a:r>
          </a:p>
          <a:p>
            <a:r>
              <a:rPr lang="fr-FR" sz="1200" dirty="0"/>
              <a:t>parent2 = </a:t>
            </a:r>
            <a:r>
              <a:rPr lang="fr-FR" sz="1200" dirty="0" err="1"/>
              <a:t>random.choice</a:t>
            </a:r>
            <a:r>
              <a:rPr lang="fr-FR" sz="1200" dirty="0"/>
              <a:t>(parents)</a:t>
            </a:r>
          </a:p>
          <a:p>
            <a:r>
              <a:rPr lang="fr-FR" sz="1200" dirty="0" err="1"/>
              <a:t>parents.remove</a:t>
            </a:r>
            <a:r>
              <a:rPr lang="fr-FR" sz="1200" dirty="0"/>
              <a:t>(parent1)</a:t>
            </a:r>
          </a:p>
          <a:p>
            <a:r>
              <a:rPr lang="fr-FR" sz="1200" dirty="0" err="1"/>
              <a:t>parents.remove</a:t>
            </a:r>
            <a:r>
              <a:rPr lang="fr-FR" sz="1200" dirty="0"/>
              <a:t>(parent2)</a:t>
            </a:r>
            <a:endParaRPr lang="en-US" sz="1200" dirty="0"/>
          </a:p>
        </p:txBody>
      </p:sp>
      <p:sp>
        <p:nvSpPr>
          <p:cNvPr id="26" name="TextBox 25">
            <a:extLst>
              <a:ext uri="{FF2B5EF4-FFF2-40B4-BE49-F238E27FC236}">
                <a16:creationId xmlns:a16="http://schemas.microsoft.com/office/drawing/2014/main" id="{A2D153F7-3316-1402-8431-2FD7AA71A3E1}"/>
              </a:ext>
            </a:extLst>
          </p:cNvPr>
          <p:cNvSpPr txBox="1"/>
          <p:nvPr/>
        </p:nvSpPr>
        <p:spPr>
          <a:xfrm>
            <a:off x="180707" y="4261316"/>
            <a:ext cx="8775811" cy="25237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prstClr val="black"/>
                </a:solidFill>
                <a:latin typeface="Aptos" panose="02110004020202020204"/>
              </a:rPr>
              <a:t>      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p1(paren1):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1011101010110000001110111 000000000000111111110101010000111111111111111110101110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endParaRPr lang="de-DE" sz="1200" b="1" dirty="0">
              <a:solidFill>
                <a:prstClr val="black"/>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prstClr val="black"/>
                </a:solidFill>
                <a:latin typeface="Aptos" panose="02110004020202020204"/>
              </a:rPr>
              <a:t>      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p1(parent2)„</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1011101010110000001110111 000000000000000011110000000000000011111111111110101110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dirty="0">
              <a:solidFill>
                <a:prstClr val="black"/>
              </a:solidFill>
              <a:latin typeface="Aptos" panose="02110004020202020204"/>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r>
              <a:rPr lang="de-DE" sz="1200" b="1" dirty="0">
                <a:solidFill>
                  <a:prstClr val="black"/>
                </a:solidFill>
                <a:latin typeface="Aptos" panose="02110004020202020204"/>
              </a:rPr>
              <a:t>sub-offspring2: </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chemeClr val="tx2">
                    <a:lumMod val="50000"/>
                    <a:lumOff val="50000"/>
                  </a:schemeClr>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endParaRPr lang="de-DE" sz="1200" b="1" dirty="0">
              <a:solidFill>
                <a:prstClr val="black"/>
              </a:solidFill>
              <a:latin typeface="Aptos" panose="02110004020202020204"/>
            </a:endParaRPr>
          </a:p>
          <a:p>
            <a:pPr>
              <a:defRPr/>
            </a:pPr>
            <a:r>
              <a:rPr lang="de-DE" sz="1400" b="1" dirty="0" err="1">
                <a:solidFill>
                  <a:prstClr val="black"/>
                </a:solidFill>
                <a:latin typeface="Aptos" panose="02110004020202020204"/>
              </a:rPr>
              <a:t>mutation</a:t>
            </a:r>
            <a:r>
              <a:rPr lang="de-DE" sz="1400" b="1" dirty="0">
                <a:solidFill>
                  <a:prstClr val="black"/>
                </a:solidFill>
                <a:latin typeface="Aptos" panose="02110004020202020204"/>
              </a:rPr>
              <a:t> rate: </a:t>
            </a:r>
            <a:r>
              <a:rPr lang="de-DE" sz="1400" b="1" dirty="0">
                <a:solidFill>
                  <a:srgbClr val="FF0000"/>
                </a:solidFill>
                <a:latin typeface="Aptos" panose="02110004020202020204"/>
              </a:rPr>
              <a:t>0.01</a:t>
            </a:r>
          </a:p>
          <a:p>
            <a:pPr>
              <a:defRPr/>
            </a:pPr>
            <a:endParaRPr lang="de-DE" sz="1200" b="1" dirty="0">
              <a:solidFill>
                <a:prstClr val="black"/>
              </a:solidFill>
              <a:latin typeface="Aptos" panose="02110004020202020204"/>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endPar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a:t>
            </a:r>
            <a:r>
              <a:rPr kumimoji="0" lang="de-DE" sz="1200" b="1" i="0" u="none" strike="noStrike" kern="1200" cap="none" spc="0" normalizeH="0" baseline="0" noProof="0" dirty="0">
                <a:ln>
                  <a:noFill/>
                </a:ln>
                <a:solidFill>
                  <a:srgbClr val="FF0000"/>
                </a:solidFill>
                <a:effectLst/>
                <a:uLnTx/>
                <a:uFillTx/>
                <a:latin typeface="Aptos" panose="02110004020202020204"/>
                <a:ea typeface="+mn-ea"/>
                <a:cs typeface="+mn-cs"/>
              </a:rPr>
              <a:t>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a:t>
            </a:r>
            <a:r>
              <a:rPr lang="de-DE" sz="1200" b="1" dirty="0">
                <a:solidFill>
                  <a:srgbClr val="FF0000"/>
                </a:solidFill>
                <a:latin typeface="Aptos" panose="02110004020202020204"/>
              </a:rPr>
              <a:t>0</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9" name="TextBox 28">
            <a:extLst>
              <a:ext uri="{FF2B5EF4-FFF2-40B4-BE49-F238E27FC236}">
                <a16:creationId xmlns:a16="http://schemas.microsoft.com/office/drawing/2014/main" id="{0FA99BBC-9546-5BA7-C50B-4D4D1D96C8A4}"/>
              </a:ext>
            </a:extLst>
          </p:cNvPr>
          <p:cNvSpPr txBox="1"/>
          <p:nvPr/>
        </p:nvSpPr>
        <p:spPr>
          <a:xfrm>
            <a:off x="101009" y="2808614"/>
            <a:ext cx="9347003" cy="1815882"/>
          </a:xfrm>
          <a:prstGeom prst="rect">
            <a:avLst/>
          </a:prstGeom>
          <a:noFill/>
        </p:spPr>
        <p:txBody>
          <a:bodyPr wrap="square" rtlCol="0">
            <a:spAutoFit/>
          </a:bodyPr>
          <a:lstStyle/>
          <a:p>
            <a:r>
              <a:rPr lang="en-US" sz="1400" b="1" dirty="0">
                <a:solidFill>
                  <a:srgbClr val="FF0000"/>
                </a:solidFill>
              </a:rPr>
              <a:t>If  </a:t>
            </a:r>
            <a:r>
              <a:rPr lang="en-US" sz="1400" b="1" dirty="0"/>
              <a:t> </a:t>
            </a:r>
            <a:r>
              <a:rPr lang="en-US" sz="1400" b="1" dirty="0" err="1"/>
              <a:t>random.random</a:t>
            </a:r>
            <a:r>
              <a:rPr lang="en-US" sz="1400" b="1" dirty="0"/>
              <a:t>()  </a:t>
            </a:r>
            <a:r>
              <a:rPr lang="en-US" sz="1400" b="1" dirty="0">
                <a:solidFill>
                  <a:srgbClr val="FF0000"/>
                </a:solidFill>
              </a:rPr>
              <a:t> &lt;    </a:t>
            </a:r>
            <a:r>
              <a:rPr lang="en-US" sz="1400" b="1" dirty="0" err="1"/>
              <a:t>crossover_rate</a:t>
            </a:r>
            <a:r>
              <a:rPr lang="en-US" sz="1400" b="1" dirty="0"/>
              <a:t>: </a:t>
            </a:r>
          </a:p>
          <a:p>
            <a:r>
              <a:rPr lang="en-US" sz="1400" b="1" dirty="0"/>
              <a:t>      </a:t>
            </a:r>
            <a:r>
              <a:rPr lang="en-US" sz="1400" b="1" dirty="0" err="1"/>
              <a:t>crossover_points</a:t>
            </a:r>
            <a:r>
              <a:rPr lang="en-US" sz="1400" b="1" dirty="0"/>
              <a:t> = sorted(</a:t>
            </a:r>
            <a:r>
              <a:rPr lang="en-US" sz="1400" b="1" dirty="0" err="1"/>
              <a:t>random.sample</a:t>
            </a:r>
            <a:r>
              <a:rPr lang="en-US" sz="1400" b="1" dirty="0"/>
              <a:t>(range(1, n)), 2))  </a:t>
            </a:r>
            <a:r>
              <a:rPr lang="en-US" sz="1400" b="1" dirty="0">
                <a:solidFill>
                  <a:srgbClr val="FF0000"/>
                </a:solidFill>
              </a:rPr>
              <a:t>#  [10, 40]</a:t>
            </a:r>
          </a:p>
          <a:p>
            <a:endParaRPr lang="en-US" sz="1400" b="1" dirty="0"/>
          </a:p>
          <a:p>
            <a:endParaRPr lang="en-US" sz="1400" b="1" dirty="0"/>
          </a:p>
          <a:p>
            <a:endParaRPr lang="en-US" sz="1400" b="1" dirty="0"/>
          </a:p>
          <a:p>
            <a:endParaRPr lang="en-US" sz="1400" b="1" dirty="0"/>
          </a:p>
          <a:p>
            <a:r>
              <a:rPr lang="en-US" sz="1400" b="1" dirty="0"/>
              <a:t> </a:t>
            </a:r>
          </a:p>
          <a:p>
            <a:endParaRPr lang="en-US" sz="1400" b="1" dirty="0"/>
          </a:p>
        </p:txBody>
      </p:sp>
      <p:sp>
        <p:nvSpPr>
          <p:cNvPr id="32" name="Multiplication Sign 31">
            <a:extLst>
              <a:ext uri="{FF2B5EF4-FFF2-40B4-BE49-F238E27FC236}">
                <a16:creationId xmlns:a16="http://schemas.microsoft.com/office/drawing/2014/main" id="{E4252328-3A66-BDDF-18DD-CE63B14D07F2}"/>
              </a:ext>
            </a:extLst>
          </p:cNvPr>
          <p:cNvSpPr/>
          <p:nvPr/>
        </p:nvSpPr>
        <p:spPr>
          <a:xfrm>
            <a:off x="2304481" y="4501440"/>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ication Sign 35">
            <a:extLst>
              <a:ext uri="{FF2B5EF4-FFF2-40B4-BE49-F238E27FC236}">
                <a16:creationId xmlns:a16="http://schemas.microsoft.com/office/drawing/2014/main" id="{B114557C-0A11-8EA5-991D-E0A2B399CD28}"/>
              </a:ext>
            </a:extLst>
          </p:cNvPr>
          <p:cNvSpPr/>
          <p:nvPr/>
        </p:nvSpPr>
        <p:spPr>
          <a:xfrm>
            <a:off x="2308906" y="4307108"/>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ultiplication Sign 42">
            <a:extLst>
              <a:ext uri="{FF2B5EF4-FFF2-40B4-BE49-F238E27FC236}">
                <a16:creationId xmlns:a16="http://schemas.microsoft.com/office/drawing/2014/main" id="{1853F92B-4634-D0D0-04C1-C7D4B4FE1F22}"/>
              </a:ext>
            </a:extLst>
          </p:cNvPr>
          <p:cNvSpPr/>
          <p:nvPr/>
        </p:nvSpPr>
        <p:spPr>
          <a:xfrm>
            <a:off x="5521271" y="4506521"/>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ultiplication Sign 44">
            <a:extLst>
              <a:ext uri="{FF2B5EF4-FFF2-40B4-BE49-F238E27FC236}">
                <a16:creationId xmlns:a16="http://schemas.microsoft.com/office/drawing/2014/main" id="{E723BCDC-E389-900D-08A5-76F2F61065CB}"/>
              </a:ext>
            </a:extLst>
          </p:cNvPr>
          <p:cNvSpPr/>
          <p:nvPr/>
        </p:nvSpPr>
        <p:spPr>
          <a:xfrm>
            <a:off x="5521271" y="4292435"/>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4FD9E729-4C54-2128-F7ED-D1E87D5A0043}"/>
              </a:ext>
            </a:extLst>
          </p:cNvPr>
          <p:cNvSpPr/>
          <p:nvPr/>
        </p:nvSpPr>
        <p:spPr>
          <a:xfrm rot="5400000">
            <a:off x="4463093" y="4736348"/>
            <a:ext cx="211037" cy="4571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4B2D81EA-79F9-6A28-7BFE-CFC3FCD418F2}"/>
              </a:ext>
            </a:extLst>
          </p:cNvPr>
          <p:cNvSpPr/>
          <p:nvPr/>
        </p:nvSpPr>
        <p:spPr>
          <a:xfrm rot="5400000">
            <a:off x="4463093" y="6054338"/>
            <a:ext cx="211037" cy="4571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65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14E96D1-9FD0-ECBE-21DE-BD49EEADA7EE}"/>
              </a:ext>
            </a:extLst>
          </p:cNvPr>
          <p:cNvSpPr/>
          <p:nvPr/>
        </p:nvSpPr>
        <p:spPr>
          <a:xfrm>
            <a:off x="5486400" y="580104"/>
            <a:ext cx="412955" cy="1238864"/>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A50D3AE-1CDA-F4CB-60AD-DB42B8072310}"/>
              </a:ext>
            </a:extLst>
          </p:cNvPr>
          <p:cNvSpPr/>
          <p:nvPr/>
        </p:nvSpPr>
        <p:spPr>
          <a:xfrm>
            <a:off x="5397908" y="1818968"/>
            <a:ext cx="589936" cy="44589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3A8540E-6B46-4F7F-253F-8F8723DC43DD}"/>
              </a:ext>
            </a:extLst>
          </p:cNvPr>
          <p:cNvCxnSpPr/>
          <p:nvPr/>
        </p:nvCxnSpPr>
        <p:spPr>
          <a:xfrm>
            <a:off x="5455444" y="2683745"/>
            <a:ext cx="4817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7141ACA-C7F5-1C69-9C1F-51A54431D20B}"/>
              </a:ext>
            </a:extLst>
          </p:cNvPr>
          <p:cNvCxnSpPr/>
          <p:nvPr/>
        </p:nvCxnSpPr>
        <p:spPr>
          <a:xfrm>
            <a:off x="5455444" y="5410276"/>
            <a:ext cx="4817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8A92F67-70B3-F049-7393-D7F86DC6C3B7}"/>
              </a:ext>
            </a:extLst>
          </p:cNvPr>
          <p:cNvCxnSpPr>
            <a:cxnSpLocks/>
          </p:cNvCxnSpPr>
          <p:nvPr/>
        </p:nvCxnSpPr>
        <p:spPr>
          <a:xfrm>
            <a:off x="5417138" y="3325095"/>
            <a:ext cx="54530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4A52D85-06A9-6F92-F343-1137BE55E086}"/>
              </a:ext>
            </a:extLst>
          </p:cNvPr>
          <p:cNvCxnSpPr>
            <a:cxnSpLocks/>
          </p:cNvCxnSpPr>
          <p:nvPr/>
        </p:nvCxnSpPr>
        <p:spPr>
          <a:xfrm>
            <a:off x="5397908" y="4048995"/>
            <a:ext cx="6024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B6BE936-1860-87F5-E721-8F67B1707237}"/>
              </a:ext>
            </a:extLst>
          </p:cNvPr>
          <p:cNvCxnSpPr>
            <a:cxnSpLocks/>
          </p:cNvCxnSpPr>
          <p:nvPr/>
        </p:nvCxnSpPr>
        <p:spPr>
          <a:xfrm>
            <a:off x="5428658" y="4760195"/>
            <a:ext cx="53378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2C4CABD7-11D2-F184-EAE0-8274A6EE6FFF}"/>
                  </a:ext>
                </a:extLst>
              </p14:cNvPr>
              <p14:cNvContentPartPr/>
              <p14:nvPr/>
            </p14:nvContentPartPr>
            <p14:xfrm>
              <a:off x="5496033" y="1875460"/>
              <a:ext cx="198000" cy="775080"/>
            </p14:xfrm>
          </p:contentPart>
        </mc:Choice>
        <mc:Fallback xmlns="">
          <p:pic>
            <p:nvPicPr>
              <p:cNvPr id="19" name="Ink 18">
                <a:extLst>
                  <a:ext uri="{FF2B5EF4-FFF2-40B4-BE49-F238E27FC236}">
                    <a16:creationId xmlns:a16="http://schemas.microsoft.com/office/drawing/2014/main" id="{2C4CABD7-11D2-F184-EAE0-8274A6EE6FFF}"/>
                  </a:ext>
                </a:extLst>
              </p:cNvPr>
              <p:cNvPicPr/>
              <p:nvPr/>
            </p:nvPicPr>
            <p:blipFill>
              <a:blip r:embed="rId3"/>
              <a:stretch>
                <a:fillRect/>
              </a:stretch>
            </p:blipFill>
            <p:spPr>
              <a:xfrm>
                <a:off x="5478033" y="1839460"/>
                <a:ext cx="233640" cy="846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2172FA06-8FDE-9FFC-DCC8-EB4195F25113}"/>
                  </a:ext>
                </a:extLst>
              </p14:cNvPr>
              <p14:cNvContentPartPr/>
              <p14:nvPr/>
            </p14:nvContentPartPr>
            <p14:xfrm>
              <a:off x="5515833" y="2623180"/>
              <a:ext cx="204480" cy="10440"/>
            </p14:xfrm>
          </p:contentPart>
        </mc:Choice>
        <mc:Fallback xmlns="">
          <p:pic>
            <p:nvPicPr>
              <p:cNvPr id="20" name="Ink 19">
                <a:extLst>
                  <a:ext uri="{FF2B5EF4-FFF2-40B4-BE49-F238E27FC236}">
                    <a16:creationId xmlns:a16="http://schemas.microsoft.com/office/drawing/2014/main" id="{2172FA06-8FDE-9FFC-DCC8-EB4195F25113}"/>
                  </a:ext>
                </a:extLst>
              </p:cNvPr>
              <p:cNvPicPr/>
              <p:nvPr/>
            </p:nvPicPr>
            <p:blipFill>
              <a:blip r:embed="rId5"/>
              <a:stretch>
                <a:fillRect/>
              </a:stretch>
            </p:blipFill>
            <p:spPr>
              <a:xfrm>
                <a:off x="5498193" y="2587540"/>
                <a:ext cx="2401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CBF924DD-3521-5F63-CCDB-A3B274A6D910}"/>
                  </a:ext>
                </a:extLst>
              </p14:cNvPr>
              <p14:cNvContentPartPr/>
              <p14:nvPr/>
            </p14:nvContentPartPr>
            <p14:xfrm>
              <a:off x="5528433" y="2624620"/>
              <a:ext cx="362880" cy="16560"/>
            </p14:xfrm>
          </p:contentPart>
        </mc:Choice>
        <mc:Fallback xmlns="">
          <p:pic>
            <p:nvPicPr>
              <p:cNvPr id="21" name="Ink 20">
                <a:extLst>
                  <a:ext uri="{FF2B5EF4-FFF2-40B4-BE49-F238E27FC236}">
                    <a16:creationId xmlns:a16="http://schemas.microsoft.com/office/drawing/2014/main" id="{CBF924DD-3521-5F63-CCDB-A3B274A6D910}"/>
                  </a:ext>
                </a:extLst>
              </p:cNvPr>
              <p:cNvPicPr/>
              <p:nvPr/>
            </p:nvPicPr>
            <p:blipFill>
              <a:blip r:embed="rId7"/>
              <a:stretch>
                <a:fillRect/>
              </a:stretch>
            </p:blipFill>
            <p:spPr>
              <a:xfrm>
                <a:off x="5510793" y="2588620"/>
                <a:ext cx="3985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A218B035-433E-CC79-438F-8CB2D8AF0F02}"/>
                  </a:ext>
                </a:extLst>
              </p14:cNvPr>
              <p14:cNvContentPartPr/>
              <p14:nvPr/>
            </p14:nvContentPartPr>
            <p14:xfrm>
              <a:off x="5638593" y="1887340"/>
              <a:ext cx="250200" cy="707400"/>
            </p14:xfrm>
          </p:contentPart>
        </mc:Choice>
        <mc:Fallback xmlns="">
          <p:pic>
            <p:nvPicPr>
              <p:cNvPr id="22" name="Ink 21">
                <a:extLst>
                  <a:ext uri="{FF2B5EF4-FFF2-40B4-BE49-F238E27FC236}">
                    <a16:creationId xmlns:a16="http://schemas.microsoft.com/office/drawing/2014/main" id="{A218B035-433E-CC79-438F-8CB2D8AF0F02}"/>
                  </a:ext>
                </a:extLst>
              </p:cNvPr>
              <p:cNvPicPr/>
              <p:nvPr/>
            </p:nvPicPr>
            <p:blipFill>
              <a:blip r:embed="rId9"/>
              <a:stretch>
                <a:fillRect/>
              </a:stretch>
            </p:blipFill>
            <p:spPr>
              <a:xfrm>
                <a:off x="5620953" y="1851700"/>
                <a:ext cx="285840" cy="77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C706E938-84CD-7562-C504-6118529BD48C}"/>
                  </a:ext>
                </a:extLst>
              </p14:cNvPr>
              <p14:cNvContentPartPr/>
              <p14:nvPr/>
            </p14:nvContentPartPr>
            <p14:xfrm>
              <a:off x="5532393" y="1954660"/>
              <a:ext cx="326520" cy="615960"/>
            </p14:xfrm>
          </p:contentPart>
        </mc:Choice>
        <mc:Fallback xmlns="">
          <p:pic>
            <p:nvPicPr>
              <p:cNvPr id="23" name="Ink 22">
                <a:extLst>
                  <a:ext uri="{FF2B5EF4-FFF2-40B4-BE49-F238E27FC236}">
                    <a16:creationId xmlns:a16="http://schemas.microsoft.com/office/drawing/2014/main" id="{C706E938-84CD-7562-C504-6118529BD48C}"/>
                  </a:ext>
                </a:extLst>
              </p:cNvPr>
              <p:cNvPicPr/>
              <p:nvPr/>
            </p:nvPicPr>
            <p:blipFill>
              <a:blip r:embed="rId11"/>
              <a:stretch>
                <a:fillRect/>
              </a:stretch>
            </p:blipFill>
            <p:spPr>
              <a:xfrm>
                <a:off x="5514753" y="1918660"/>
                <a:ext cx="362160" cy="687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A8FC1CEC-2521-A86F-7329-51067301F05C}"/>
                  </a:ext>
                </a:extLst>
              </p14:cNvPr>
              <p14:cNvContentPartPr/>
              <p14:nvPr/>
            </p14:nvContentPartPr>
            <p14:xfrm>
              <a:off x="5548593" y="2073100"/>
              <a:ext cx="97920" cy="225720"/>
            </p14:xfrm>
          </p:contentPart>
        </mc:Choice>
        <mc:Fallback xmlns="">
          <p:pic>
            <p:nvPicPr>
              <p:cNvPr id="24" name="Ink 23">
                <a:extLst>
                  <a:ext uri="{FF2B5EF4-FFF2-40B4-BE49-F238E27FC236}">
                    <a16:creationId xmlns:a16="http://schemas.microsoft.com/office/drawing/2014/main" id="{A8FC1CEC-2521-A86F-7329-51067301F05C}"/>
                  </a:ext>
                </a:extLst>
              </p:cNvPr>
              <p:cNvPicPr/>
              <p:nvPr/>
            </p:nvPicPr>
            <p:blipFill>
              <a:blip r:embed="rId13"/>
              <a:stretch>
                <a:fillRect/>
              </a:stretch>
            </p:blipFill>
            <p:spPr>
              <a:xfrm>
                <a:off x="5530593" y="2037460"/>
                <a:ext cx="1335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96DF4FF6-A092-800D-29B0-0D1FD6C8A59D}"/>
                  </a:ext>
                </a:extLst>
              </p14:cNvPr>
              <p14:cNvContentPartPr/>
              <p14:nvPr/>
            </p14:nvContentPartPr>
            <p14:xfrm>
              <a:off x="5746593" y="1953940"/>
              <a:ext cx="83160" cy="310320"/>
            </p14:xfrm>
          </p:contentPart>
        </mc:Choice>
        <mc:Fallback xmlns="">
          <p:pic>
            <p:nvPicPr>
              <p:cNvPr id="25" name="Ink 24">
                <a:extLst>
                  <a:ext uri="{FF2B5EF4-FFF2-40B4-BE49-F238E27FC236}">
                    <a16:creationId xmlns:a16="http://schemas.microsoft.com/office/drawing/2014/main" id="{96DF4FF6-A092-800D-29B0-0D1FD6C8A59D}"/>
                  </a:ext>
                </a:extLst>
              </p:cNvPr>
              <p:cNvPicPr/>
              <p:nvPr/>
            </p:nvPicPr>
            <p:blipFill>
              <a:blip r:embed="rId15"/>
              <a:stretch>
                <a:fillRect/>
              </a:stretch>
            </p:blipFill>
            <p:spPr>
              <a:xfrm>
                <a:off x="5728593" y="1918300"/>
                <a:ext cx="11880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792F89FC-FA28-4793-CA5F-92C6C72B7DC1}"/>
                  </a:ext>
                </a:extLst>
              </p14:cNvPr>
              <p14:cNvContentPartPr/>
              <p14:nvPr/>
            </p14:nvContentPartPr>
            <p14:xfrm>
              <a:off x="5555433" y="2614900"/>
              <a:ext cx="313200" cy="27360"/>
            </p14:xfrm>
          </p:contentPart>
        </mc:Choice>
        <mc:Fallback xmlns="">
          <p:pic>
            <p:nvPicPr>
              <p:cNvPr id="26" name="Ink 25">
                <a:extLst>
                  <a:ext uri="{FF2B5EF4-FFF2-40B4-BE49-F238E27FC236}">
                    <a16:creationId xmlns:a16="http://schemas.microsoft.com/office/drawing/2014/main" id="{792F89FC-FA28-4793-CA5F-92C6C72B7DC1}"/>
                  </a:ext>
                </a:extLst>
              </p:cNvPr>
              <p:cNvPicPr/>
              <p:nvPr/>
            </p:nvPicPr>
            <p:blipFill>
              <a:blip r:embed="rId17"/>
              <a:stretch>
                <a:fillRect/>
              </a:stretch>
            </p:blipFill>
            <p:spPr>
              <a:xfrm>
                <a:off x="5537433" y="2578900"/>
                <a:ext cx="3488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a:extLst>
                  <a:ext uri="{FF2B5EF4-FFF2-40B4-BE49-F238E27FC236}">
                    <a16:creationId xmlns:a16="http://schemas.microsoft.com/office/drawing/2014/main" id="{526E10C6-7D55-8AAA-9EA3-E8D9B1D42B1A}"/>
                  </a:ext>
                </a:extLst>
              </p14:cNvPr>
              <p14:cNvContentPartPr/>
              <p14:nvPr/>
            </p14:nvContentPartPr>
            <p14:xfrm>
              <a:off x="5706273" y="2239420"/>
              <a:ext cx="360" cy="360"/>
            </p14:xfrm>
          </p:contentPart>
        </mc:Choice>
        <mc:Fallback xmlns="">
          <p:pic>
            <p:nvPicPr>
              <p:cNvPr id="27" name="Ink 26">
                <a:extLst>
                  <a:ext uri="{FF2B5EF4-FFF2-40B4-BE49-F238E27FC236}">
                    <a16:creationId xmlns:a16="http://schemas.microsoft.com/office/drawing/2014/main" id="{526E10C6-7D55-8AAA-9EA3-E8D9B1D42B1A}"/>
                  </a:ext>
                </a:extLst>
              </p:cNvPr>
              <p:cNvPicPr/>
              <p:nvPr/>
            </p:nvPicPr>
            <p:blipFill>
              <a:blip r:embed="rId19"/>
              <a:stretch>
                <a:fillRect/>
              </a:stretch>
            </p:blipFill>
            <p:spPr>
              <a:xfrm>
                <a:off x="5688633" y="220342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5EF17FA4-40CA-7AF6-C72A-6770F716A46D}"/>
                  </a:ext>
                </a:extLst>
              </p14:cNvPr>
              <p14:cNvContentPartPr/>
              <p14:nvPr/>
            </p14:nvContentPartPr>
            <p14:xfrm>
              <a:off x="5438073" y="2735140"/>
              <a:ext cx="48960" cy="541800"/>
            </p14:xfrm>
          </p:contentPart>
        </mc:Choice>
        <mc:Fallback xmlns="">
          <p:pic>
            <p:nvPicPr>
              <p:cNvPr id="28" name="Ink 27">
                <a:extLst>
                  <a:ext uri="{FF2B5EF4-FFF2-40B4-BE49-F238E27FC236}">
                    <a16:creationId xmlns:a16="http://schemas.microsoft.com/office/drawing/2014/main" id="{5EF17FA4-40CA-7AF6-C72A-6770F716A46D}"/>
                  </a:ext>
                </a:extLst>
              </p:cNvPr>
              <p:cNvPicPr/>
              <p:nvPr/>
            </p:nvPicPr>
            <p:blipFill>
              <a:blip r:embed="rId21"/>
              <a:stretch>
                <a:fillRect/>
              </a:stretch>
            </p:blipFill>
            <p:spPr>
              <a:xfrm>
                <a:off x="5420073" y="2699140"/>
                <a:ext cx="84600" cy="613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9FC3DB2D-4531-DB82-5149-DE9CBA6D41E9}"/>
                  </a:ext>
                </a:extLst>
              </p14:cNvPr>
              <p14:cNvContentPartPr/>
              <p14:nvPr/>
            </p14:nvContentPartPr>
            <p14:xfrm>
              <a:off x="5507553" y="2713540"/>
              <a:ext cx="389160" cy="21240"/>
            </p14:xfrm>
          </p:contentPart>
        </mc:Choice>
        <mc:Fallback xmlns="">
          <p:pic>
            <p:nvPicPr>
              <p:cNvPr id="29" name="Ink 28">
                <a:extLst>
                  <a:ext uri="{FF2B5EF4-FFF2-40B4-BE49-F238E27FC236}">
                    <a16:creationId xmlns:a16="http://schemas.microsoft.com/office/drawing/2014/main" id="{9FC3DB2D-4531-DB82-5149-DE9CBA6D41E9}"/>
                  </a:ext>
                </a:extLst>
              </p:cNvPr>
              <p:cNvPicPr/>
              <p:nvPr/>
            </p:nvPicPr>
            <p:blipFill>
              <a:blip r:embed="rId23"/>
              <a:stretch>
                <a:fillRect/>
              </a:stretch>
            </p:blipFill>
            <p:spPr>
              <a:xfrm>
                <a:off x="5489553" y="2677540"/>
                <a:ext cx="4248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5529BDE9-BFD8-4E71-2F36-E7ACFEFBB514}"/>
                  </a:ext>
                </a:extLst>
              </p14:cNvPr>
              <p14:cNvContentPartPr/>
              <p14:nvPr/>
            </p14:nvContentPartPr>
            <p14:xfrm>
              <a:off x="5896713" y="2747380"/>
              <a:ext cx="47160" cy="537480"/>
            </p14:xfrm>
          </p:contentPart>
        </mc:Choice>
        <mc:Fallback xmlns="">
          <p:pic>
            <p:nvPicPr>
              <p:cNvPr id="30" name="Ink 29">
                <a:extLst>
                  <a:ext uri="{FF2B5EF4-FFF2-40B4-BE49-F238E27FC236}">
                    <a16:creationId xmlns:a16="http://schemas.microsoft.com/office/drawing/2014/main" id="{5529BDE9-BFD8-4E71-2F36-E7ACFEFBB514}"/>
                  </a:ext>
                </a:extLst>
              </p:cNvPr>
              <p:cNvPicPr/>
              <p:nvPr/>
            </p:nvPicPr>
            <p:blipFill>
              <a:blip r:embed="rId25"/>
              <a:stretch>
                <a:fillRect/>
              </a:stretch>
            </p:blipFill>
            <p:spPr>
              <a:xfrm>
                <a:off x="5879073" y="2711380"/>
                <a:ext cx="8280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B9F7BE39-525D-31DB-F8D2-D90B1AD93D31}"/>
                  </a:ext>
                </a:extLst>
              </p14:cNvPr>
              <p14:cNvContentPartPr/>
              <p14:nvPr/>
            </p14:nvContentPartPr>
            <p14:xfrm>
              <a:off x="5478393" y="3276220"/>
              <a:ext cx="457200" cy="18000"/>
            </p14:xfrm>
          </p:contentPart>
        </mc:Choice>
        <mc:Fallback xmlns="">
          <p:pic>
            <p:nvPicPr>
              <p:cNvPr id="31" name="Ink 30">
                <a:extLst>
                  <a:ext uri="{FF2B5EF4-FFF2-40B4-BE49-F238E27FC236}">
                    <a16:creationId xmlns:a16="http://schemas.microsoft.com/office/drawing/2014/main" id="{B9F7BE39-525D-31DB-F8D2-D90B1AD93D31}"/>
                  </a:ext>
                </a:extLst>
              </p:cNvPr>
              <p:cNvPicPr/>
              <p:nvPr/>
            </p:nvPicPr>
            <p:blipFill>
              <a:blip r:embed="rId27"/>
              <a:stretch>
                <a:fillRect/>
              </a:stretch>
            </p:blipFill>
            <p:spPr>
              <a:xfrm>
                <a:off x="5460393" y="3240580"/>
                <a:ext cx="4928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C00E3808-ED2F-F0A5-A1BE-AC3F77081950}"/>
                  </a:ext>
                </a:extLst>
              </p14:cNvPr>
              <p14:cNvContentPartPr/>
              <p14:nvPr/>
            </p14:nvContentPartPr>
            <p14:xfrm>
              <a:off x="5476593" y="2776180"/>
              <a:ext cx="442440" cy="484560"/>
            </p14:xfrm>
          </p:contentPart>
        </mc:Choice>
        <mc:Fallback xmlns="">
          <p:pic>
            <p:nvPicPr>
              <p:cNvPr id="32" name="Ink 31">
                <a:extLst>
                  <a:ext uri="{FF2B5EF4-FFF2-40B4-BE49-F238E27FC236}">
                    <a16:creationId xmlns:a16="http://schemas.microsoft.com/office/drawing/2014/main" id="{C00E3808-ED2F-F0A5-A1BE-AC3F77081950}"/>
                  </a:ext>
                </a:extLst>
              </p:cNvPr>
              <p:cNvPicPr/>
              <p:nvPr/>
            </p:nvPicPr>
            <p:blipFill>
              <a:blip r:embed="rId29"/>
              <a:stretch>
                <a:fillRect/>
              </a:stretch>
            </p:blipFill>
            <p:spPr>
              <a:xfrm>
                <a:off x="5458953" y="2740540"/>
                <a:ext cx="47808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Ink 32">
                <a:extLst>
                  <a:ext uri="{FF2B5EF4-FFF2-40B4-BE49-F238E27FC236}">
                    <a16:creationId xmlns:a16="http://schemas.microsoft.com/office/drawing/2014/main" id="{F3CCA091-050B-1E37-D414-E056CA38F080}"/>
                  </a:ext>
                </a:extLst>
              </p14:cNvPr>
              <p14:cNvContentPartPr/>
              <p14:nvPr/>
            </p14:nvContentPartPr>
            <p14:xfrm>
              <a:off x="5440593" y="3256060"/>
              <a:ext cx="75960" cy="19800"/>
            </p14:xfrm>
          </p:contentPart>
        </mc:Choice>
        <mc:Fallback xmlns="">
          <p:pic>
            <p:nvPicPr>
              <p:cNvPr id="33" name="Ink 32">
                <a:extLst>
                  <a:ext uri="{FF2B5EF4-FFF2-40B4-BE49-F238E27FC236}">
                    <a16:creationId xmlns:a16="http://schemas.microsoft.com/office/drawing/2014/main" id="{F3CCA091-050B-1E37-D414-E056CA38F080}"/>
                  </a:ext>
                </a:extLst>
              </p:cNvPr>
              <p:cNvPicPr/>
              <p:nvPr/>
            </p:nvPicPr>
            <p:blipFill>
              <a:blip r:embed="rId31"/>
              <a:stretch>
                <a:fillRect/>
              </a:stretch>
            </p:blipFill>
            <p:spPr>
              <a:xfrm>
                <a:off x="5422593" y="3220420"/>
                <a:ext cx="11160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B641B75C-5781-291C-FFE4-F54C642A78D8}"/>
                  </a:ext>
                </a:extLst>
              </p14:cNvPr>
              <p14:cNvContentPartPr/>
              <p14:nvPr/>
            </p14:nvContentPartPr>
            <p14:xfrm>
              <a:off x="5442393" y="3278380"/>
              <a:ext cx="39960" cy="11160"/>
            </p14:xfrm>
          </p:contentPart>
        </mc:Choice>
        <mc:Fallback xmlns="">
          <p:pic>
            <p:nvPicPr>
              <p:cNvPr id="34" name="Ink 33">
                <a:extLst>
                  <a:ext uri="{FF2B5EF4-FFF2-40B4-BE49-F238E27FC236}">
                    <a16:creationId xmlns:a16="http://schemas.microsoft.com/office/drawing/2014/main" id="{B641B75C-5781-291C-FFE4-F54C642A78D8}"/>
                  </a:ext>
                </a:extLst>
              </p:cNvPr>
              <p:cNvPicPr/>
              <p:nvPr/>
            </p:nvPicPr>
            <p:blipFill>
              <a:blip r:embed="rId33"/>
              <a:stretch>
                <a:fillRect/>
              </a:stretch>
            </p:blipFill>
            <p:spPr>
              <a:xfrm>
                <a:off x="5424753" y="3242380"/>
                <a:ext cx="756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46DEA18C-6389-9833-07C8-AF6B23B1618D}"/>
                  </a:ext>
                </a:extLst>
              </p14:cNvPr>
              <p14:cNvContentPartPr/>
              <p14:nvPr/>
            </p14:nvContentPartPr>
            <p14:xfrm>
              <a:off x="5900673" y="2735140"/>
              <a:ext cx="9360" cy="63000"/>
            </p14:xfrm>
          </p:contentPart>
        </mc:Choice>
        <mc:Fallback xmlns="">
          <p:pic>
            <p:nvPicPr>
              <p:cNvPr id="35" name="Ink 34">
                <a:extLst>
                  <a:ext uri="{FF2B5EF4-FFF2-40B4-BE49-F238E27FC236}">
                    <a16:creationId xmlns:a16="http://schemas.microsoft.com/office/drawing/2014/main" id="{46DEA18C-6389-9833-07C8-AF6B23B1618D}"/>
                  </a:ext>
                </a:extLst>
              </p:cNvPr>
              <p:cNvPicPr/>
              <p:nvPr/>
            </p:nvPicPr>
            <p:blipFill>
              <a:blip r:embed="rId35"/>
              <a:stretch>
                <a:fillRect/>
              </a:stretch>
            </p:blipFill>
            <p:spPr>
              <a:xfrm>
                <a:off x="5883033" y="2699500"/>
                <a:ext cx="450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8C2EA38C-6445-C584-D07E-7EBBA9E6B60F}"/>
                  </a:ext>
                </a:extLst>
              </p14:cNvPr>
              <p14:cNvContentPartPr/>
              <p14:nvPr/>
            </p14:nvContentPartPr>
            <p14:xfrm>
              <a:off x="5473353" y="2725780"/>
              <a:ext cx="25920" cy="203400"/>
            </p14:xfrm>
          </p:contentPart>
        </mc:Choice>
        <mc:Fallback xmlns="">
          <p:pic>
            <p:nvPicPr>
              <p:cNvPr id="36" name="Ink 35">
                <a:extLst>
                  <a:ext uri="{FF2B5EF4-FFF2-40B4-BE49-F238E27FC236}">
                    <a16:creationId xmlns:a16="http://schemas.microsoft.com/office/drawing/2014/main" id="{8C2EA38C-6445-C584-D07E-7EBBA9E6B60F}"/>
                  </a:ext>
                </a:extLst>
              </p:cNvPr>
              <p:cNvPicPr/>
              <p:nvPr/>
            </p:nvPicPr>
            <p:blipFill>
              <a:blip r:embed="rId37"/>
              <a:stretch>
                <a:fillRect/>
              </a:stretch>
            </p:blipFill>
            <p:spPr>
              <a:xfrm>
                <a:off x="5455353" y="2690140"/>
                <a:ext cx="6156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DC87D02B-593F-3764-BC95-1B293211D1A6}"/>
                  </a:ext>
                </a:extLst>
              </p14:cNvPr>
              <p14:cNvContentPartPr/>
              <p14:nvPr/>
            </p14:nvContentPartPr>
            <p14:xfrm>
              <a:off x="5422953" y="3360740"/>
              <a:ext cx="559440" cy="639720"/>
            </p14:xfrm>
          </p:contentPart>
        </mc:Choice>
        <mc:Fallback xmlns="">
          <p:pic>
            <p:nvPicPr>
              <p:cNvPr id="37" name="Ink 36">
                <a:extLst>
                  <a:ext uri="{FF2B5EF4-FFF2-40B4-BE49-F238E27FC236}">
                    <a16:creationId xmlns:a16="http://schemas.microsoft.com/office/drawing/2014/main" id="{DC87D02B-593F-3764-BC95-1B293211D1A6}"/>
                  </a:ext>
                </a:extLst>
              </p:cNvPr>
              <p:cNvPicPr/>
              <p:nvPr/>
            </p:nvPicPr>
            <p:blipFill>
              <a:blip r:embed="rId39"/>
              <a:stretch>
                <a:fillRect/>
              </a:stretch>
            </p:blipFill>
            <p:spPr>
              <a:xfrm>
                <a:off x="5404953" y="3325100"/>
                <a:ext cx="595080" cy="711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8A558510-EF32-C667-890A-736CA6F7F830}"/>
                  </a:ext>
                </a:extLst>
              </p14:cNvPr>
              <p14:cNvContentPartPr/>
              <p14:nvPr/>
            </p14:nvContentPartPr>
            <p14:xfrm>
              <a:off x="5452833" y="3568460"/>
              <a:ext cx="507960" cy="445680"/>
            </p14:xfrm>
          </p:contentPart>
        </mc:Choice>
        <mc:Fallback xmlns="">
          <p:pic>
            <p:nvPicPr>
              <p:cNvPr id="38" name="Ink 37">
                <a:extLst>
                  <a:ext uri="{FF2B5EF4-FFF2-40B4-BE49-F238E27FC236}">
                    <a16:creationId xmlns:a16="http://schemas.microsoft.com/office/drawing/2014/main" id="{8A558510-EF32-C667-890A-736CA6F7F830}"/>
                  </a:ext>
                </a:extLst>
              </p:cNvPr>
              <p:cNvPicPr/>
              <p:nvPr/>
            </p:nvPicPr>
            <p:blipFill>
              <a:blip r:embed="rId41"/>
              <a:stretch>
                <a:fillRect/>
              </a:stretch>
            </p:blipFill>
            <p:spPr>
              <a:xfrm>
                <a:off x="5435193" y="3532820"/>
                <a:ext cx="54360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25A3C05F-6FA4-F1EE-486C-2A498A019D68}"/>
                  </a:ext>
                </a:extLst>
              </p14:cNvPr>
              <p14:cNvContentPartPr/>
              <p14:nvPr/>
            </p14:nvContentPartPr>
            <p14:xfrm>
              <a:off x="5430873" y="3399260"/>
              <a:ext cx="530280" cy="611640"/>
            </p14:xfrm>
          </p:contentPart>
        </mc:Choice>
        <mc:Fallback xmlns="">
          <p:pic>
            <p:nvPicPr>
              <p:cNvPr id="39" name="Ink 38">
                <a:extLst>
                  <a:ext uri="{FF2B5EF4-FFF2-40B4-BE49-F238E27FC236}">
                    <a16:creationId xmlns:a16="http://schemas.microsoft.com/office/drawing/2014/main" id="{25A3C05F-6FA4-F1EE-486C-2A498A019D68}"/>
                  </a:ext>
                </a:extLst>
              </p:cNvPr>
              <p:cNvPicPr/>
              <p:nvPr/>
            </p:nvPicPr>
            <p:blipFill>
              <a:blip r:embed="rId43"/>
              <a:stretch>
                <a:fillRect/>
              </a:stretch>
            </p:blipFill>
            <p:spPr>
              <a:xfrm>
                <a:off x="5413233" y="3363620"/>
                <a:ext cx="56592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3852CBD2-2B88-17A6-9CB0-84EA90FA0527}"/>
                  </a:ext>
                </a:extLst>
              </p14:cNvPr>
              <p14:cNvContentPartPr/>
              <p14:nvPr/>
            </p14:nvContentPartPr>
            <p14:xfrm>
              <a:off x="5417193" y="4071540"/>
              <a:ext cx="552960" cy="655920"/>
            </p14:xfrm>
          </p:contentPart>
        </mc:Choice>
        <mc:Fallback xmlns="">
          <p:pic>
            <p:nvPicPr>
              <p:cNvPr id="41" name="Ink 40">
                <a:extLst>
                  <a:ext uri="{FF2B5EF4-FFF2-40B4-BE49-F238E27FC236}">
                    <a16:creationId xmlns:a16="http://schemas.microsoft.com/office/drawing/2014/main" id="{3852CBD2-2B88-17A6-9CB0-84EA90FA0527}"/>
                  </a:ext>
                </a:extLst>
              </p:cNvPr>
              <p:cNvPicPr/>
              <p:nvPr/>
            </p:nvPicPr>
            <p:blipFill>
              <a:blip r:embed="rId45"/>
              <a:stretch>
                <a:fillRect/>
              </a:stretch>
            </p:blipFill>
            <p:spPr>
              <a:xfrm>
                <a:off x="5399553" y="4035540"/>
                <a:ext cx="588600" cy="727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050EE433-35D0-C95F-665A-FA992D3921D6}"/>
                  </a:ext>
                </a:extLst>
              </p14:cNvPr>
              <p14:cNvContentPartPr/>
              <p14:nvPr/>
            </p14:nvContentPartPr>
            <p14:xfrm>
              <a:off x="5443113" y="4773740"/>
              <a:ext cx="502200" cy="612720"/>
            </p14:xfrm>
          </p:contentPart>
        </mc:Choice>
        <mc:Fallback xmlns="">
          <p:pic>
            <p:nvPicPr>
              <p:cNvPr id="42" name="Ink 41">
                <a:extLst>
                  <a:ext uri="{FF2B5EF4-FFF2-40B4-BE49-F238E27FC236}">
                    <a16:creationId xmlns:a16="http://schemas.microsoft.com/office/drawing/2014/main" id="{050EE433-35D0-C95F-665A-FA992D3921D6}"/>
                  </a:ext>
                </a:extLst>
              </p:cNvPr>
              <p:cNvPicPr/>
              <p:nvPr/>
            </p:nvPicPr>
            <p:blipFill>
              <a:blip r:embed="rId47"/>
              <a:stretch>
                <a:fillRect/>
              </a:stretch>
            </p:blipFill>
            <p:spPr>
              <a:xfrm>
                <a:off x="5425473" y="4738100"/>
                <a:ext cx="537840" cy="684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25B6F1AF-F03E-AB98-7438-BBB8C1892B33}"/>
                  </a:ext>
                </a:extLst>
              </p14:cNvPr>
              <p14:cNvContentPartPr/>
              <p14:nvPr/>
            </p14:nvContentPartPr>
            <p14:xfrm>
              <a:off x="5490633" y="5443700"/>
              <a:ext cx="411840" cy="802080"/>
            </p14:xfrm>
          </p:contentPart>
        </mc:Choice>
        <mc:Fallback xmlns="">
          <p:pic>
            <p:nvPicPr>
              <p:cNvPr id="43" name="Ink 42">
                <a:extLst>
                  <a:ext uri="{FF2B5EF4-FFF2-40B4-BE49-F238E27FC236}">
                    <a16:creationId xmlns:a16="http://schemas.microsoft.com/office/drawing/2014/main" id="{25B6F1AF-F03E-AB98-7438-BBB8C1892B33}"/>
                  </a:ext>
                </a:extLst>
              </p:cNvPr>
              <p:cNvPicPr/>
              <p:nvPr/>
            </p:nvPicPr>
            <p:blipFill>
              <a:blip r:embed="rId49"/>
              <a:stretch>
                <a:fillRect/>
              </a:stretch>
            </p:blipFill>
            <p:spPr>
              <a:xfrm>
                <a:off x="5472633" y="5407700"/>
                <a:ext cx="447480" cy="873720"/>
              </a:xfrm>
              <a:prstGeom prst="rect">
                <a:avLst/>
              </a:prstGeom>
            </p:spPr>
          </p:pic>
        </mc:Fallback>
      </mc:AlternateContent>
      <p:sp>
        <p:nvSpPr>
          <p:cNvPr id="45" name="TextBox 44">
            <a:extLst>
              <a:ext uri="{FF2B5EF4-FFF2-40B4-BE49-F238E27FC236}">
                <a16:creationId xmlns:a16="http://schemas.microsoft.com/office/drawing/2014/main" id="{43C85EE3-D636-4CBB-29A5-DE75C8B33346}"/>
              </a:ext>
            </a:extLst>
          </p:cNvPr>
          <p:cNvSpPr txBox="1"/>
          <p:nvPr/>
        </p:nvSpPr>
        <p:spPr>
          <a:xfrm rot="5400000">
            <a:off x="-2004317" y="812391"/>
            <a:ext cx="9842540" cy="553998"/>
          </a:xfrm>
          <a:prstGeom prst="rect">
            <a:avLst/>
          </a:prstGeom>
          <a:noFill/>
        </p:spPr>
        <p:txBody>
          <a:bodyPr wrap="square" rtlCol="0">
            <a:spAutoFit/>
          </a:bodyPr>
          <a:lstStyle/>
          <a:p>
            <a:r>
              <a:rPr lang="de-DE" sz="1200" b="1" dirty="0"/>
              <a:t>Parameters    Specie 1  Specie 2  Specie 3  Specie 4  Specie 5  Specie 6</a:t>
            </a:r>
          </a:p>
          <a:p>
            <a:endParaRPr lang="en-US" dirty="0"/>
          </a:p>
        </p:txBody>
      </p:sp>
      <p:sp>
        <p:nvSpPr>
          <p:cNvPr id="46" name="TextBox 45">
            <a:extLst>
              <a:ext uri="{FF2B5EF4-FFF2-40B4-BE49-F238E27FC236}">
                <a16:creationId xmlns:a16="http://schemas.microsoft.com/office/drawing/2014/main" id="{1364C9D7-013F-665D-42E9-ADFB828914EE}"/>
              </a:ext>
            </a:extLst>
          </p:cNvPr>
          <p:cNvSpPr txBox="1"/>
          <p:nvPr/>
        </p:nvSpPr>
        <p:spPr>
          <a:xfrm rot="5400000">
            <a:off x="927500" y="4190678"/>
            <a:ext cx="7686675" cy="276999"/>
          </a:xfrm>
          <a:prstGeom prst="rect">
            <a:avLst/>
          </a:prstGeom>
          <a:noFill/>
        </p:spPr>
        <p:txBody>
          <a:bodyPr wrap="square" rtlCol="0">
            <a:spAutoFit/>
          </a:bodyPr>
          <a:lstStyle/>
          <a:p>
            <a:r>
              <a:rPr lang="de-DE" sz="1200" b="1" dirty="0"/>
              <a:t>[„</a:t>
            </a:r>
            <a:r>
              <a:rPr lang="de-DE" sz="1200" b="1" dirty="0">
                <a:highlight>
                  <a:srgbClr val="FFCC66"/>
                </a:highlight>
              </a:rPr>
              <a:t>1010100001010</a:t>
            </a:r>
            <a:r>
              <a:rPr lang="de-DE" sz="1200" b="1" dirty="0"/>
              <a:t>“, „</a:t>
            </a:r>
            <a:r>
              <a:rPr lang="de-DE" sz="1200" b="1" dirty="0">
                <a:highlight>
                  <a:srgbClr val="FFFF00"/>
                </a:highlight>
              </a:rPr>
              <a:t>11000011</a:t>
            </a:r>
            <a:r>
              <a:rPr lang="de-DE" sz="1200" b="1" dirty="0"/>
              <a:t>“, „</a:t>
            </a:r>
            <a:r>
              <a:rPr lang="de-DE" sz="1200" b="1" dirty="0">
                <a:highlight>
                  <a:srgbClr val="808080"/>
                </a:highlight>
              </a:rPr>
              <a:t>100100</a:t>
            </a:r>
            <a:r>
              <a:rPr lang="de-DE" sz="1200" b="1" dirty="0"/>
              <a:t>“, „</a:t>
            </a:r>
            <a:r>
              <a:rPr lang="de-DE" sz="1200" b="1" dirty="0">
                <a:highlight>
                  <a:srgbClr val="0000FF"/>
                </a:highlight>
              </a:rPr>
              <a:t>010011</a:t>
            </a:r>
            <a:r>
              <a:rPr lang="de-DE" sz="1200" b="1" dirty="0"/>
              <a:t>“, „</a:t>
            </a:r>
            <a:r>
              <a:rPr lang="de-DE" sz="1200" b="1" dirty="0">
                <a:highlight>
                  <a:srgbClr val="C0C0C0"/>
                </a:highlight>
              </a:rPr>
              <a:t>101011</a:t>
            </a:r>
            <a:r>
              <a:rPr lang="de-DE" sz="1200" b="1" dirty="0"/>
              <a:t>“, „</a:t>
            </a:r>
            <a:r>
              <a:rPr lang="de-DE" sz="1200" b="1" dirty="0">
                <a:highlight>
                  <a:srgbClr val="008080"/>
                </a:highlight>
              </a:rPr>
              <a:t>00101</a:t>
            </a:r>
            <a:r>
              <a:rPr lang="de-DE" sz="1200" b="1" dirty="0"/>
              <a:t>“, „</a:t>
            </a:r>
            <a:r>
              <a:rPr lang="de-DE" sz="1200" b="1" dirty="0">
                <a:highlight>
                  <a:srgbClr val="008000"/>
                </a:highlight>
              </a:rPr>
              <a:t>10110101</a:t>
            </a:r>
            <a:r>
              <a:rPr lang="de-DE" sz="1200" b="1" dirty="0"/>
              <a:t>“]</a:t>
            </a:r>
            <a:endParaRPr lang="en-US" sz="1200" b="1" dirty="0"/>
          </a:p>
        </p:txBody>
      </p:sp>
    </p:spTree>
    <p:extLst>
      <p:ext uri="{BB962C8B-B14F-4D97-AF65-F5344CB8AC3E}">
        <p14:creationId xmlns:p14="http://schemas.microsoft.com/office/powerpoint/2010/main" val="3035631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CDD98B-E13F-96D2-02B4-E464AF1FF185}"/>
              </a:ext>
            </a:extLst>
          </p:cNvPr>
          <p:cNvSpPr txBox="1"/>
          <p:nvPr/>
        </p:nvSpPr>
        <p:spPr>
          <a:xfrm>
            <a:off x="3048000" y="885824"/>
            <a:ext cx="5867400"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rgbClr val="FF0000"/>
                </a:solidFill>
                <a:ea typeface="+mn-lt"/>
                <a:cs typeface="+mn-lt"/>
              </a:rPr>
              <a:t>print(sp1[:10, :10, 50])</a:t>
            </a:r>
            <a:endParaRPr lang="en-US" b="1">
              <a:solidFill>
                <a:srgbClr val="FF0000"/>
              </a:solidFill>
            </a:endParaRPr>
          </a:p>
          <a:p>
            <a:endParaRPr lang="en-US" sz="1000" b="1" dirty="0">
              <a:ea typeface="+mn-lt"/>
              <a:cs typeface="+mn-lt"/>
            </a:endParaRPr>
          </a:p>
          <a:p>
            <a:endParaRPr lang="en-US" sz="1000" b="1" dirty="0">
              <a:ea typeface="+mn-lt"/>
              <a:cs typeface="+mn-lt"/>
            </a:endParaRPr>
          </a:p>
          <a:p>
            <a:r>
              <a:rPr lang="en-US" sz="1000" b="1" dirty="0">
                <a:ea typeface="+mn-lt"/>
                <a:cs typeface="+mn-lt"/>
              </a:rPr>
              <a:t>[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a:t>
            </a:r>
            <a:endParaRPr lang="en-US"/>
          </a:p>
          <a:p>
            <a:r>
              <a:rPr lang="en-US" sz="1000" b="1" dirty="0">
                <a:ea typeface="+mn-lt"/>
                <a:cs typeface="+mn-lt"/>
              </a:rPr>
              <a:t>    ….</a:t>
            </a:r>
          </a:p>
          <a:p>
            <a:r>
              <a:rPr lang="en-US" sz="1000" b="1" dirty="0">
                <a:ea typeface="+mn-lt"/>
                <a:cs typeface="+mn-lt"/>
              </a:rPr>
              <a:t>]</a:t>
            </a:r>
          </a:p>
          <a:p>
            <a:endParaRPr lang="en-US" sz="1000" b="1" dirty="0"/>
          </a:p>
          <a:p>
            <a:r>
              <a:rPr lang="en-US" sz="1000" b="1" dirty="0">
                <a:solidFill>
                  <a:srgbClr val="FF0000"/>
                </a:solidFill>
                <a:ea typeface="+mn-lt"/>
                <a:cs typeface="+mn-lt"/>
              </a:rPr>
              <a:t>print(sp1[:, 10, 50])</a:t>
            </a:r>
            <a:endParaRPr lang="en-US" b="1" dirty="0">
              <a:solidFill>
                <a:srgbClr val="FF0000"/>
              </a:solidFill>
            </a:endParaRPr>
          </a:p>
          <a:p>
            <a:endParaRPr lang="en-US" sz="1000" b="1" dirty="0"/>
          </a:p>
          <a:p>
            <a:r>
              <a:rPr lang="en-US" sz="1000" b="1" dirty="0">
                <a:ea typeface="+mn-lt"/>
                <a:cs typeface="+mn-lt"/>
              </a:rPr>
              <a:t>[0.00014389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a:t>
            </a:r>
            <a:endParaRPr lang="en-US" b="1" dirty="0"/>
          </a:p>
        </p:txBody>
      </p:sp>
      <p:sp>
        <p:nvSpPr>
          <p:cNvPr id="3" name="TextBox 2">
            <a:extLst>
              <a:ext uri="{FF2B5EF4-FFF2-40B4-BE49-F238E27FC236}">
                <a16:creationId xmlns:a16="http://schemas.microsoft.com/office/drawing/2014/main" id="{92CF4850-90D5-3954-E681-0A8EAB44C882}"/>
              </a:ext>
            </a:extLst>
          </p:cNvPr>
          <p:cNvSpPr txBox="1"/>
          <p:nvPr/>
        </p:nvSpPr>
        <p:spPr>
          <a:xfrm>
            <a:off x="742950" y="409575"/>
            <a:ext cx="2247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Diffusion:</a:t>
            </a:r>
          </a:p>
        </p:txBody>
      </p:sp>
    </p:spTree>
    <p:extLst>
      <p:ext uri="{BB962C8B-B14F-4D97-AF65-F5344CB8AC3E}">
        <p14:creationId xmlns:p14="http://schemas.microsoft.com/office/powerpoint/2010/main" val="2173834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250354E8-F7F7-645A-43D6-C2F11CD5B301}"/>
              </a:ext>
            </a:extLst>
          </p:cNvPr>
          <p:cNvGraphicFramePr>
            <a:graphicFrameLocks noGrp="1"/>
          </p:cNvGraphicFramePr>
          <p:nvPr>
            <p:extLst>
              <p:ext uri="{D42A27DB-BD31-4B8C-83A1-F6EECF244321}">
                <p14:modId xmlns:p14="http://schemas.microsoft.com/office/powerpoint/2010/main" val="3771481976"/>
              </p:ext>
            </p:extLst>
          </p:nvPr>
        </p:nvGraphicFramePr>
        <p:xfrm>
          <a:off x="1751782" y="1530826"/>
          <a:ext cx="2708787" cy="2505318"/>
        </p:xfrm>
        <a:graphic>
          <a:graphicData uri="http://schemas.openxmlformats.org/drawingml/2006/table">
            <a:tbl>
              <a:tblPr firstRow="1" bandRow="1">
                <a:tableStyleId>{5C22544A-7EE6-4342-B048-85BDC9FD1C3A}</a:tableStyleId>
              </a:tblPr>
              <a:tblGrid>
                <a:gridCol w="444637">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1500250639"/>
                  </a:ext>
                </a:extLst>
              </a:tr>
              <a:tr h="417553">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1874552099"/>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2806224869"/>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47998487"/>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3832626645"/>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2375616241"/>
                  </a:ext>
                </a:extLst>
              </a:tr>
            </a:tbl>
          </a:graphicData>
        </a:graphic>
      </p:graphicFrame>
      <p:graphicFrame>
        <p:nvGraphicFramePr>
          <p:cNvPr id="9" name="Table 8">
            <a:extLst>
              <a:ext uri="{FF2B5EF4-FFF2-40B4-BE49-F238E27FC236}">
                <a16:creationId xmlns:a16="http://schemas.microsoft.com/office/drawing/2014/main" id="{8D8328CB-3DE4-0ADA-E023-89885F7AA855}"/>
              </a:ext>
            </a:extLst>
          </p:cNvPr>
          <p:cNvGraphicFramePr>
            <a:graphicFrameLocks noGrp="1"/>
          </p:cNvGraphicFramePr>
          <p:nvPr>
            <p:extLst>
              <p:ext uri="{D42A27DB-BD31-4B8C-83A1-F6EECF244321}">
                <p14:modId xmlns:p14="http://schemas.microsoft.com/office/powerpoint/2010/main" val="1264667668"/>
              </p:ext>
            </p:extLst>
          </p:nvPr>
        </p:nvGraphicFramePr>
        <p:xfrm>
          <a:off x="1923846" y="16832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1500250639"/>
                  </a:ext>
                </a:extLst>
              </a:tr>
              <a:tr h="417553">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1874552099"/>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2806224869"/>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47998487"/>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3832626645"/>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extLst>
                  <a:ext uri="{0D108BD9-81ED-4DB2-BD59-A6C34878D82A}">
                    <a16:rowId xmlns:a16="http://schemas.microsoft.com/office/drawing/2014/main" val="2375616241"/>
                  </a:ext>
                </a:extLst>
              </a:tr>
            </a:tbl>
          </a:graphicData>
        </a:graphic>
      </p:graphicFrame>
      <p:graphicFrame>
        <p:nvGraphicFramePr>
          <p:cNvPr id="10" name="Table 9">
            <a:extLst>
              <a:ext uri="{FF2B5EF4-FFF2-40B4-BE49-F238E27FC236}">
                <a16:creationId xmlns:a16="http://schemas.microsoft.com/office/drawing/2014/main" id="{F6F52A3A-3AB1-227F-0409-CFD7FD0F235D}"/>
              </a:ext>
            </a:extLst>
          </p:cNvPr>
          <p:cNvGraphicFramePr>
            <a:graphicFrameLocks noGrp="1"/>
          </p:cNvGraphicFramePr>
          <p:nvPr>
            <p:extLst>
              <p:ext uri="{D42A27DB-BD31-4B8C-83A1-F6EECF244321}">
                <p14:modId xmlns:p14="http://schemas.microsoft.com/office/powerpoint/2010/main" val="1823681572"/>
              </p:ext>
            </p:extLst>
          </p:nvPr>
        </p:nvGraphicFramePr>
        <p:xfrm>
          <a:off x="2076247" y="1835626"/>
          <a:ext cx="2716977" cy="2505318"/>
        </p:xfrm>
        <a:graphic>
          <a:graphicData uri="http://schemas.openxmlformats.org/drawingml/2006/table">
            <a:tbl>
              <a:tblPr firstRow="1" bandRow="1">
                <a:tableStyleId>{5C22544A-7EE6-4342-B048-85BDC9FD1C3A}</a:tableStyleId>
              </a:tblPr>
              <a:tblGrid>
                <a:gridCol w="445982">
                  <a:extLst>
                    <a:ext uri="{9D8B030D-6E8A-4147-A177-3AD203B41FA5}">
                      <a16:colId xmlns:a16="http://schemas.microsoft.com/office/drawing/2014/main" val="1551440100"/>
                    </a:ext>
                  </a:extLst>
                </a:gridCol>
                <a:gridCol w="454199">
                  <a:extLst>
                    <a:ext uri="{9D8B030D-6E8A-4147-A177-3AD203B41FA5}">
                      <a16:colId xmlns:a16="http://schemas.microsoft.com/office/drawing/2014/main" val="444118089"/>
                    </a:ext>
                  </a:extLst>
                </a:gridCol>
                <a:gridCol w="454199">
                  <a:extLst>
                    <a:ext uri="{9D8B030D-6E8A-4147-A177-3AD203B41FA5}">
                      <a16:colId xmlns:a16="http://schemas.microsoft.com/office/drawing/2014/main" val="2115710693"/>
                    </a:ext>
                  </a:extLst>
                </a:gridCol>
                <a:gridCol w="454199">
                  <a:extLst>
                    <a:ext uri="{9D8B030D-6E8A-4147-A177-3AD203B41FA5}">
                      <a16:colId xmlns:a16="http://schemas.microsoft.com/office/drawing/2014/main" val="1394881071"/>
                    </a:ext>
                  </a:extLst>
                </a:gridCol>
                <a:gridCol w="454199">
                  <a:extLst>
                    <a:ext uri="{9D8B030D-6E8A-4147-A177-3AD203B41FA5}">
                      <a16:colId xmlns:a16="http://schemas.microsoft.com/office/drawing/2014/main" val="2445529540"/>
                    </a:ext>
                  </a:extLst>
                </a:gridCol>
                <a:gridCol w="454199">
                  <a:extLst>
                    <a:ext uri="{9D8B030D-6E8A-4147-A177-3AD203B41FA5}">
                      <a16:colId xmlns:a16="http://schemas.microsoft.com/office/drawing/2014/main" val="702101101"/>
                    </a:ext>
                  </a:extLst>
                </a:gridCol>
              </a:tblGrid>
              <a:tr h="417553">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1500250639"/>
                  </a:ext>
                </a:extLst>
              </a:tr>
              <a:tr h="417553">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1874552099"/>
                  </a:ext>
                </a:extLst>
              </a:tr>
              <a:tr h="417553">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2806224869"/>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47998487"/>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extLst>
                  <a:ext uri="{0D108BD9-81ED-4DB2-BD59-A6C34878D82A}">
                    <a16:rowId xmlns:a16="http://schemas.microsoft.com/office/drawing/2014/main" val="3832626645"/>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extLst>
                  <a:ext uri="{0D108BD9-81ED-4DB2-BD59-A6C34878D82A}">
                    <a16:rowId xmlns:a16="http://schemas.microsoft.com/office/drawing/2014/main" val="2375616241"/>
                  </a:ext>
                </a:extLst>
              </a:tr>
            </a:tbl>
          </a:graphicData>
        </a:graphic>
      </p:graphicFrame>
      <p:graphicFrame>
        <p:nvGraphicFramePr>
          <p:cNvPr id="12" name="Table 11">
            <a:extLst>
              <a:ext uri="{FF2B5EF4-FFF2-40B4-BE49-F238E27FC236}">
                <a16:creationId xmlns:a16="http://schemas.microsoft.com/office/drawing/2014/main" id="{0E843384-27F1-2E5A-B142-8C2915311761}"/>
              </a:ext>
            </a:extLst>
          </p:cNvPr>
          <p:cNvGraphicFramePr>
            <a:graphicFrameLocks noGrp="1"/>
          </p:cNvGraphicFramePr>
          <p:nvPr>
            <p:extLst>
              <p:ext uri="{D42A27DB-BD31-4B8C-83A1-F6EECF244321}">
                <p14:modId xmlns:p14="http://schemas.microsoft.com/office/powerpoint/2010/main" val="1745724786"/>
              </p:ext>
            </p:extLst>
          </p:nvPr>
        </p:nvGraphicFramePr>
        <p:xfrm>
          <a:off x="2228645" y="19880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1500250639"/>
                  </a:ext>
                </a:extLst>
              </a:tr>
              <a:tr h="417553">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1874552099"/>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2806224869"/>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47998487"/>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3832626645"/>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2375616241"/>
                  </a:ext>
                </a:extLst>
              </a:tr>
            </a:tbl>
          </a:graphicData>
        </a:graphic>
      </p:graphicFrame>
      <p:graphicFrame>
        <p:nvGraphicFramePr>
          <p:cNvPr id="11" name="Table 10">
            <a:extLst>
              <a:ext uri="{FF2B5EF4-FFF2-40B4-BE49-F238E27FC236}">
                <a16:creationId xmlns:a16="http://schemas.microsoft.com/office/drawing/2014/main" id="{031E2603-DDFF-952B-D34B-BF1EE6C371F7}"/>
              </a:ext>
            </a:extLst>
          </p:cNvPr>
          <p:cNvGraphicFramePr>
            <a:graphicFrameLocks noGrp="1"/>
          </p:cNvGraphicFramePr>
          <p:nvPr>
            <p:extLst>
              <p:ext uri="{D42A27DB-BD31-4B8C-83A1-F6EECF244321}">
                <p14:modId xmlns:p14="http://schemas.microsoft.com/office/powerpoint/2010/main" val="1952779864"/>
              </p:ext>
            </p:extLst>
          </p:nvPr>
        </p:nvGraphicFramePr>
        <p:xfrm>
          <a:off x="2381043" y="21404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1500250639"/>
                  </a:ext>
                </a:extLst>
              </a:tr>
              <a:tr h="417553">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1874552099"/>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2806224869"/>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47998487"/>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3832626645"/>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extLst>
                  <a:ext uri="{0D108BD9-81ED-4DB2-BD59-A6C34878D82A}">
                    <a16:rowId xmlns:a16="http://schemas.microsoft.com/office/drawing/2014/main" val="2375616241"/>
                  </a:ext>
                </a:extLst>
              </a:tr>
            </a:tbl>
          </a:graphicData>
        </a:graphic>
      </p:graphicFrame>
      <p:graphicFrame>
        <p:nvGraphicFramePr>
          <p:cNvPr id="13" name="Table 12">
            <a:extLst>
              <a:ext uri="{FF2B5EF4-FFF2-40B4-BE49-F238E27FC236}">
                <a16:creationId xmlns:a16="http://schemas.microsoft.com/office/drawing/2014/main" id="{DE65DDF5-2AD1-A684-A6EC-178ABBBDAEEB}"/>
              </a:ext>
            </a:extLst>
          </p:cNvPr>
          <p:cNvGraphicFramePr>
            <a:graphicFrameLocks noGrp="1"/>
          </p:cNvGraphicFramePr>
          <p:nvPr>
            <p:extLst>
              <p:ext uri="{D42A27DB-BD31-4B8C-83A1-F6EECF244321}">
                <p14:modId xmlns:p14="http://schemas.microsoft.com/office/powerpoint/2010/main" val="1455258727"/>
              </p:ext>
            </p:extLst>
          </p:nvPr>
        </p:nvGraphicFramePr>
        <p:xfrm>
          <a:off x="2553107" y="2292826"/>
          <a:ext cx="2708787" cy="2505318"/>
        </p:xfrm>
        <a:graphic>
          <a:graphicData uri="http://schemas.openxmlformats.org/drawingml/2006/table">
            <a:tbl>
              <a:tblPr firstRow="1" bandRow="1">
                <a:tableStyleId>{5C22544A-7EE6-4342-B048-85BDC9FD1C3A}</a:tableStyleId>
              </a:tblPr>
              <a:tblGrid>
                <a:gridCol w="444637">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500250639"/>
                  </a:ext>
                </a:extLst>
              </a:tr>
              <a:tr h="417553">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874552099"/>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2806224869"/>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47998487"/>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3832626645"/>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2375616241"/>
                  </a:ext>
                </a:extLst>
              </a:tr>
            </a:tbl>
          </a:graphicData>
        </a:graphic>
      </p:graphicFrame>
      <p:graphicFrame>
        <p:nvGraphicFramePr>
          <p:cNvPr id="14" name="Table 13">
            <a:extLst>
              <a:ext uri="{FF2B5EF4-FFF2-40B4-BE49-F238E27FC236}">
                <a16:creationId xmlns:a16="http://schemas.microsoft.com/office/drawing/2014/main" id="{7B035420-4123-3E26-AF92-104453EFCD41}"/>
              </a:ext>
            </a:extLst>
          </p:cNvPr>
          <p:cNvGraphicFramePr>
            <a:graphicFrameLocks noGrp="1"/>
          </p:cNvGraphicFramePr>
          <p:nvPr>
            <p:extLst>
              <p:ext uri="{D42A27DB-BD31-4B8C-83A1-F6EECF244321}">
                <p14:modId xmlns:p14="http://schemas.microsoft.com/office/powerpoint/2010/main" val="2958000753"/>
              </p:ext>
            </p:extLst>
          </p:nvPr>
        </p:nvGraphicFramePr>
        <p:xfrm>
          <a:off x="2716978" y="24452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500250639"/>
                  </a:ext>
                </a:extLst>
              </a:tr>
              <a:tr h="417553">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874552099"/>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2806224869"/>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47998487"/>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3832626645"/>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extLst>
                  <a:ext uri="{0D108BD9-81ED-4DB2-BD59-A6C34878D82A}">
                    <a16:rowId xmlns:a16="http://schemas.microsoft.com/office/drawing/2014/main" val="2375616241"/>
                  </a:ext>
                </a:extLst>
              </a:tr>
            </a:tbl>
          </a:graphicData>
        </a:graphic>
      </p:graphicFrame>
      <p:sp>
        <p:nvSpPr>
          <p:cNvPr id="16" name="TextBox 15">
            <a:extLst>
              <a:ext uri="{FF2B5EF4-FFF2-40B4-BE49-F238E27FC236}">
                <a16:creationId xmlns:a16="http://schemas.microsoft.com/office/drawing/2014/main" id="{2CC23629-977A-7E77-BCEF-AD592AD4F91C}"/>
              </a:ext>
            </a:extLst>
          </p:cNvPr>
          <p:cNvSpPr txBox="1"/>
          <p:nvPr/>
        </p:nvSpPr>
        <p:spPr>
          <a:xfrm>
            <a:off x="2069687" y="1053028"/>
            <a:ext cx="4011562" cy="369332"/>
          </a:xfrm>
          <a:prstGeom prst="rect">
            <a:avLst/>
          </a:prstGeom>
          <a:noFill/>
        </p:spPr>
        <p:txBody>
          <a:bodyPr wrap="square" rtlCol="0">
            <a:spAutoFit/>
          </a:bodyPr>
          <a:lstStyle/>
          <a:p>
            <a:r>
              <a:rPr lang="de-DE" b="1" dirty="0"/>
              <a:t>Individual Matrix</a:t>
            </a:r>
            <a:endParaRPr lang="en-US" b="1" dirty="0"/>
          </a:p>
        </p:txBody>
      </p:sp>
      <p:sp>
        <p:nvSpPr>
          <p:cNvPr id="17" name="TextBox 16">
            <a:extLst>
              <a:ext uri="{FF2B5EF4-FFF2-40B4-BE49-F238E27FC236}">
                <a16:creationId xmlns:a16="http://schemas.microsoft.com/office/drawing/2014/main" id="{60FF998D-C132-6FE6-316B-BBC3B88A8581}"/>
              </a:ext>
            </a:extLst>
          </p:cNvPr>
          <p:cNvSpPr txBox="1"/>
          <p:nvPr/>
        </p:nvSpPr>
        <p:spPr>
          <a:xfrm>
            <a:off x="4793224" y="337701"/>
            <a:ext cx="2182762" cy="2031325"/>
          </a:xfrm>
          <a:prstGeom prst="rect">
            <a:avLst/>
          </a:prstGeom>
          <a:noFill/>
        </p:spPr>
        <p:txBody>
          <a:bodyPr wrap="square" rtlCol="0">
            <a:spAutoFit/>
          </a:bodyPr>
          <a:lstStyle/>
          <a:p>
            <a:r>
              <a:rPr lang="de-DE" dirty="0"/>
              <a:t>4</a:t>
            </a:r>
          </a:p>
          <a:p>
            <a:r>
              <a:rPr lang="de-DE" dirty="0"/>
              <a:t>    3b</a:t>
            </a:r>
          </a:p>
          <a:p>
            <a:r>
              <a:rPr lang="de-DE" dirty="0"/>
              <a:t>          3a</a:t>
            </a:r>
          </a:p>
          <a:p>
            <a:r>
              <a:rPr lang="de-DE" dirty="0"/>
              <a:t>               2b</a:t>
            </a:r>
          </a:p>
          <a:p>
            <a:r>
              <a:rPr lang="de-DE" dirty="0"/>
              <a:t>                     2a</a:t>
            </a:r>
          </a:p>
          <a:p>
            <a:r>
              <a:rPr lang="de-DE" dirty="0"/>
              <a:t>                          1b</a:t>
            </a:r>
          </a:p>
          <a:p>
            <a:r>
              <a:rPr lang="de-DE" dirty="0"/>
              <a:t>                                1a</a:t>
            </a:r>
            <a:endParaRPr lang="en-US" dirty="0"/>
          </a:p>
        </p:txBody>
      </p:sp>
      <p:cxnSp>
        <p:nvCxnSpPr>
          <p:cNvPr id="19" name="Straight Connector 18">
            <a:extLst>
              <a:ext uri="{FF2B5EF4-FFF2-40B4-BE49-F238E27FC236}">
                <a16:creationId xmlns:a16="http://schemas.microsoft.com/office/drawing/2014/main" id="{035F1FEE-5302-ECD2-8383-277E5AF4EEF4}"/>
              </a:ext>
            </a:extLst>
          </p:cNvPr>
          <p:cNvCxnSpPr>
            <a:cxnSpLocks/>
          </p:cNvCxnSpPr>
          <p:nvPr/>
        </p:nvCxnSpPr>
        <p:spPr>
          <a:xfrm flipH="1">
            <a:off x="4314722" y="680455"/>
            <a:ext cx="542416" cy="865526"/>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40E7757-EBCA-BF55-BC8D-4AF96E461547}"/>
              </a:ext>
            </a:extLst>
          </p:cNvPr>
          <p:cNvCxnSpPr>
            <a:cxnSpLocks/>
          </p:cNvCxnSpPr>
          <p:nvPr/>
        </p:nvCxnSpPr>
        <p:spPr>
          <a:xfrm flipH="1">
            <a:off x="4567083" y="934864"/>
            <a:ext cx="506363" cy="7987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DD94042-056F-1821-ED17-D3D6D80AF663}"/>
              </a:ext>
            </a:extLst>
          </p:cNvPr>
          <p:cNvCxnSpPr>
            <a:cxnSpLocks/>
          </p:cNvCxnSpPr>
          <p:nvPr/>
        </p:nvCxnSpPr>
        <p:spPr>
          <a:xfrm flipH="1">
            <a:off x="4830094" y="1471493"/>
            <a:ext cx="789038" cy="587633"/>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B19AB1A-2803-0F35-956F-78658D8F5762}"/>
              </a:ext>
            </a:extLst>
          </p:cNvPr>
          <p:cNvCxnSpPr>
            <a:cxnSpLocks/>
          </p:cNvCxnSpPr>
          <p:nvPr/>
        </p:nvCxnSpPr>
        <p:spPr>
          <a:xfrm flipH="1">
            <a:off x="5017729" y="1748547"/>
            <a:ext cx="825086" cy="462979"/>
          </a:xfrm>
          <a:prstGeom prst="line">
            <a:avLst/>
          </a:prstGeom>
          <a:ln>
            <a:solidFill>
              <a:schemeClr val="accent3">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F805EDC-E067-5ED9-28F6-FBD1AF78F15B}"/>
              </a:ext>
            </a:extLst>
          </p:cNvPr>
          <p:cNvCxnSpPr>
            <a:cxnSpLocks/>
          </p:cNvCxnSpPr>
          <p:nvPr/>
        </p:nvCxnSpPr>
        <p:spPr>
          <a:xfrm flipH="1">
            <a:off x="5073446" y="1979697"/>
            <a:ext cx="1007803" cy="389329"/>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7F8F3EC-CEB7-ACB0-1636-80D1F9BB181A}"/>
              </a:ext>
            </a:extLst>
          </p:cNvPr>
          <p:cNvCxnSpPr>
            <a:cxnSpLocks/>
          </p:cNvCxnSpPr>
          <p:nvPr/>
        </p:nvCxnSpPr>
        <p:spPr>
          <a:xfrm flipH="1">
            <a:off x="5224613" y="2211526"/>
            <a:ext cx="1141773" cy="38865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D26B0E5-7171-73F4-C006-45244C3493CB}"/>
              </a:ext>
            </a:extLst>
          </p:cNvPr>
          <p:cNvCxnSpPr>
            <a:cxnSpLocks/>
          </p:cNvCxnSpPr>
          <p:nvPr/>
        </p:nvCxnSpPr>
        <p:spPr>
          <a:xfrm flipH="1">
            <a:off x="4712930" y="1175132"/>
            <a:ext cx="635816" cy="710885"/>
          </a:xfrm>
          <a:prstGeom prst="line">
            <a:avLst/>
          </a:prstGeom>
          <a:ln>
            <a:solidFill>
              <a:srgbClr val="FF7C80"/>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E145CBDE-78D1-2AB5-3D24-9DDDE265BA94}"/>
              </a:ext>
            </a:extLst>
          </p:cNvPr>
          <p:cNvSpPr txBox="1"/>
          <p:nvPr/>
        </p:nvSpPr>
        <p:spPr>
          <a:xfrm>
            <a:off x="6436855" y="2685066"/>
            <a:ext cx="5584722" cy="2246769"/>
          </a:xfrm>
          <a:prstGeom prst="rect">
            <a:avLst/>
          </a:prstGeom>
          <a:noFill/>
        </p:spPr>
        <p:txBody>
          <a:bodyPr wrap="square" rtlCol="0">
            <a:spAutoFit/>
          </a:bodyPr>
          <a:lstStyle/>
          <a:p>
            <a:r>
              <a:rPr lang="de-DE" sz="2000" b="1" dirty="0"/>
              <a:t>1a</a:t>
            </a:r>
            <a:r>
              <a:rPr lang="en-US" sz="2000" b="1" dirty="0"/>
              <a:t>: </a:t>
            </a:r>
            <a:r>
              <a:rPr lang="en-US" dirty="0"/>
              <a:t>species 1 (target) compartment</a:t>
            </a:r>
          </a:p>
          <a:p>
            <a:r>
              <a:rPr lang="en-US" sz="2000" b="1" dirty="0"/>
              <a:t>1b: </a:t>
            </a:r>
            <a:r>
              <a:rPr lang="en-US" dirty="0"/>
              <a:t>species 1 secretion pattern compartment</a:t>
            </a:r>
          </a:p>
          <a:p>
            <a:r>
              <a:rPr lang="en-US" sz="2000" b="1" dirty="0"/>
              <a:t>2a: </a:t>
            </a:r>
            <a:r>
              <a:rPr lang="en-US" dirty="0"/>
              <a:t>species 2 compartment</a:t>
            </a:r>
          </a:p>
          <a:p>
            <a:r>
              <a:rPr lang="en-US" sz="2000" b="1" dirty="0"/>
              <a:t>2b: </a:t>
            </a:r>
            <a:r>
              <a:rPr lang="en-US" dirty="0"/>
              <a:t>species 2 secretion pattern compartment</a:t>
            </a:r>
          </a:p>
          <a:p>
            <a:r>
              <a:rPr lang="en-US" sz="2000" b="1" dirty="0"/>
              <a:t>3a: </a:t>
            </a:r>
            <a:r>
              <a:rPr lang="en-US" dirty="0"/>
              <a:t>complex1 (species1-species2) compartment</a:t>
            </a:r>
          </a:p>
          <a:p>
            <a:r>
              <a:rPr lang="en-US" sz="2000" b="1" dirty="0"/>
              <a:t>3b: </a:t>
            </a:r>
            <a:r>
              <a:rPr lang="en-US" dirty="0"/>
              <a:t>complex1 </a:t>
            </a:r>
            <a:r>
              <a:rPr lang="en-US" dirty="0" err="1"/>
              <a:t>infos</a:t>
            </a:r>
            <a:r>
              <a:rPr lang="en-US" dirty="0"/>
              <a:t> matrix</a:t>
            </a:r>
          </a:p>
          <a:p>
            <a:r>
              <a:rPr lang="en-US" sz="2000" b="1" dirty="0"/>
              <a:t>4: </a:t>
            </a:r>
            <a:r>
              <a:rPr lang="en-US" dirty="0"/>
              <a:t>species and simulation </a:t>
            </a:r>
            <a:r>
              <a:rPr lang="en-US" dirty="0" err="1"/>
              <a:t>infos</a:t>
            </a:r>
            <a:r>
              <a:rPr lang="en-US" dirty="0"/>
              <a:t> matrix</a:t>
            </a:r>
            <a:endParaRPr lang="de-DE" dirty="0"/>
          </a:p>
        </p:txBody>
      </p:sp>
    </p:spTree>
    <p:extLst>
      <p:ext uri="{BB962C8B-B14F-4D97-AF65-F5344CB8AC3E}">
        <p14:creationId xmlns:p14="http://schemas.microsoft.com/office/powerpoint/2010/main" val="39643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9EF69FD-CF89-B364-9508-0DEC621455F6}"/>
              </a:ext>
            </a:extLst>
          </p:cNvPr>
          <p:cNvGraphicFramePr>
            <a:graphicFrameLocks noGrp="1"/>
          </p:cNvGraphicFramePr>
          <p:nvPr>
            <p:extLst>
              <p:ext uri="{D42A27DB-BD31-4B8C-83A1-F6EECF244321}">
                <p14:modId xmlns:p14="http://schemas.microsoft.com/office/powerpoint/2010/main" val="4250635056"/>
              </p:ext>
            </p:extLst>
          </p:nvPr>
        </p:nvGraphicFramePr>
        <p:xfrm>
          <a:off x="2111487" y="1132620"/>
          <a:ext cx="1458780" cy="1413933"/>
        </p:xfrm>
        <a:graphic>
          <a:graphicData uri="http://schemas.openxmlformats.org/drawingml/2006/table">
            <a:tbl>
              <a:tblPr firstRow="1" bandRow="1">
                <a:tableStyleId>{5C22544A-7EE6-4342-B048-85BDC9FD1C3A}</a:tableStyleId>
              </a:tblPr>
              <a:tblGrid>
                <a:gridCol w="483204">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a:p>
                  </a:txBody>
                  <a:tcPr>
                    <a:solidFill>
                      <a:srgbClr val="00B0F0"/>
                    </a:solidFill>
                  </a:tcPr>
                </a:tc>
                <a:extLst>
                  <a:ext uri="{0D108BD9-81ED-4DB2-BD59-A6C34878D82A}">
                    <a16:rowId xmlns:a16="http://schemas.microsoft.com/office/drawing/2014/main" val="3254859561"/>
                  </a:ext>
                </a:extLst>
              </a:tr>
              <a:tr h="471311">
                <a:tc>
                  <a:txBody>
                    <a:bodyPr/>
                    <a:lstStyle/>
                    <a:p>
                      <a:endParaRPr lang="en-US"/>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3696426936"/>
                  </a:ext>
                </a:extLst>
              </a:tr>
              <a:tr h="471311">
                <a:tc>
                  <a:txBody>
                    <a:bodyPr/>
                    <a:lstStyle/>
                    <a:p>
                      <a:endParaRPr lang="en-US"/>
                    </a:p>
                  </a:txBody>
                  <a:tcPr>
                    <a:solidFill>
                      <a:srgbClr val="00B0F0"/>
                    </a:solidFill>
                  </a:tcPr>
                </a:tc>
                <a:tc>
                  <a:txBody>
                    <a:bodyPr/>
                    <a:lstStyle/>
                    <a:p>
                      <a:endParaRPr lang="en-US"/>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545016576"/>
                  </a:ext>
                </a:extLst>
              </a:tr>
            </a:tbl>
          </a:graphicData>
        </a:graphic>
      </p:graphicFrame>
      <p:graphicFrame>
        <p:nvGraphicFramePr>
          <p:cNvPr id="3" name="Table 2">
            <a:extLst>
              <a:ext uri="{FF2B5EF4-FFF2-40B4-BE49-F238E27FC236}">
                <a16:creationId xmlns:a16="http://schemas.microsoft.com/office/drawing/2014/main" id="{4AE83022-0428-D592-FCF4-038386E4D92D}"/>
              </a:ext>
            </a:extLst>
          </p:cNvPr>
          <p:cNvGraphicFramePr>
            <a:graphicFrameLocks noGrp="1"/>
          </p:cNvGraphicFramePr>
          <p:nvPr>
            <p:extLst>
              <p:ext uri="{D42A27DB-BD31-4B8C-83A1-F6EECF244321}">
                <p14:modId xmlns:p14="http://schemas.microsoft.com/office/powerpoint/2010/main" val="2711821424"/>
              </p:ext>
            </p:extLst>
          </p:nvPr>
        </p:nvGraphicFramePr>
        <p:xfrm>
          <a:off x="2201618" y="1226027"/>
          <a:ext cx="1463364" cy="1413933"/>
        </p:xfrm>
        <a:graphic>
          <a:graphicData uri="http://schemas.openxmlformats.org/drawingml/2006/table">
            <a:tbl>
              <a:tblPr firstRow="1" bandRow="1">
                <a:tableStyleId>{5C22544A-7EE6-4342-B048-85BDC9FD1C3A}</a:tableStyleId>
              </a:tblPr>
              <a:tblGrid>
                <a:gridCol w="487788">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4" name="Table 3">
            <a:extLst>
              <a:ext uri="{FF2B5EF4-FFF2-40B4-BE49-F238E27FC236}">
                <a16:creationId xmlns:a16="http://schemas.microsoft.com/office/drawing/2014/main" id="{A8CCD0EA-71AC-143A-BBCC-3B32516B270B}"/>
              </a:ext>
            </a:extLst>
          </p:cNvPr>
          <p:cNvGraphicFramePr>
            <a:graphicFrameLocks noGrp="1"/>
          </p:cNvGraphicFramePr>
          <p:nvPr>
            <p:extLst>
              <p:ext uri="{D42A27DB-BD31-4B8C-83A1-F6EECF244321}">
                <p14:modId xmlns:p14="http://schemas.microsoft.com/office/powerpoint/2010/main" val="2917563395"/>
              </p:ext>
            </p:extLst>
          </p:nvPr>
        </p:nvGraphicFramePr>
        <p:xfrm>
          <a:off x="2291749" y="1319434"/>
          <a:ext cx="1463364" cy="1413933"/>
        </p:xfrm>
        <a:graphic>
          <a:graphicData uri="http://schemas.openxmlformats.org/drawingml/2006/table">
            <a:tbl>
              <a:tblPr firstRow="1" bandRow="1">
                <a:tableStyleId>{5C22544A-7EE6-4342-B048-85BDC9FD1C3A}</a:tableStyleId>
              </a:tblPr>
              <a:tblGrid>
                <a:gridCol w="486255">
                  <a:extLst>
                    <a:ext uri="{9D8B030D-6E8A-4147-A177-3AD203B41FA5}">
                      <a16:colId xmlns:a16="http://schemas.microsoft.com/office/drawing/2014/main" val="2116463915"/>
                    </a:ext>
                  </a:extLst>
                </a:gridCol>
                <a:gridCol w="489321">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5">
                        <a:lumMod val="60000"/>
                        <a:lumOff val="40000"/>
                      </a:schemeClr>
                    </a:solidFill>
                  </a:tcPr>
                </a:tc>
                <a:tc>
                  <a:txBody>
                    <a:bodyPr/>
                    <a:lstStyle/>
                    <a:p>
                      <a:endParaRPr lang="en-US"/>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5" name="Table 4">
            <a:extLst>
              <a:ext uri="{FF2B5EF4-FFF2-40B4-BE49-F238E27FC236}">
                <a16:creationId xmlns:a16="http://schemas.microsoft.com/office/drawing/2014/main" id="{3C6F337D-DED4-98E4-D480-06A43FFE766C}"/>
              </a:ext>
            </a:extLst>
          </p:cNvPr>
          <p:cNvGraphicFramePr>
            <a:graphicFrameLocks noGrp="1"/>
          </p:cNvGraphicFramePr>
          <p:nvPr>
            <p:extLst>
              <p:ext uri="{D42A27DB-BD31-4B8C-83A1-F6EECF244321}">
                <p14:modId xmlns:p14="http://schemas.microsoft.com/office/powerpoint/2010/main" val="1869278500"/>
              </p:ext>
            </p:extLst>
          </p:nvPr>
        </p:nvGraphicFramePr>
        <p:xfrm>
          <a:off x="4542505" y="1132620"/>
          <a:ext cx="1458780" cy="1413933"/>
        </p:xfrm>
        <a:graphic>
          <a:graphicData uri="http://schemas.openxmlformats.org/drawingml/2006/table">
            <a:tbl>
              <a:tblPr firstRow="1" bandRow="1">
                <a:tableStyleId>{5C22544A-7EE6-4342-B048-85BDC9FD1C3A}</a:tableStyleId>
              </a:tblPr>
              <a:tblGrid>
                <a:gridCol w="483204">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a:p>
                  </a:txBody>
                  <a:tcPr>
                    <a:solidFill>
                      <a:srgbClr val="00B0F0"/>
                    </a:solidFill>
                  </a:tcPr>
                </a:tc>
                <a:extLst>
                  <a:ext uri="{0D108BD9-81ED-4DB2-BD59-A6C34878D82A}">
                    <a16:rowId xmlns:a16="http://schemas.microsoft.com/office/drawing/2014/main" val="3254859561"/>
                  </a:ext>
                </a:extLst>
              </a:tr>
              <a:tr h="471311">
                <a:tc>
                  <a:txBody>
                    <a:bodyPr/>
                    <a:lstStyle/>
                    <a:p>
                      <a:endParaRPr lang="en-US"/>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3696426936"/>
                  </a:ext>
                </a:extLst>
              </a:tr>
              <a:tr h="471311">
                <a:tc>
                  <a:txBody>
                    <a:bodyPr/>
                    <a:lstStyle/>
                    <a:p>
                      <a:endParaRPr lang="en-US"/>
                    </a:p>
                  </a:txBody>
                  <a:tcPr>
                    <a:solidFill>
                      <a:srgbClr val="00B0F0"/>
                    </a:solidFill>
                  </a:tcPr>
                </a:tc>
                <a:tc>
                  <a:txBody>
                    <a:bodyPr/>
                    <a:lstStyle/>
                    <a:p>
                      <a:endParaRPr lang="en-US"/>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545016576"/>
                  </a:ext>
                </a:extLst>
              </a:tr>
            </a:tbl>
          </a:graphicData>
        </a:graphic>
      </p:graphicFrame>
      <p:graphicFrame>
        <p:nvGraphicFramePr>
          <p:cNvPr id="6" name="Table 5">
            <a:extLst>
              <a:ext uri="{FF2B5EF4-FFF2-40B4-BE49-F238E27FC236}">
                <a16:creationId xmlns:a16="http://schemas.microsoft.com/office/drawing/2014/main" id="{09BD61C7-0A7F-AA0A-2A30-28A157F65B96}"/>
              </a:ext>
            </a:extLst>
          </p:cNvPr>
          <p:cNvGraphicFramePr>
            <a:graphicFrameLocks noGrp="1"/>
          </p:cNvGraphicFramePr>
          <p:nvPr>
            <p:extLst>
              <p:ext uri="{D42A27DB-BD31-4B8C-83A1-F6EECF244321}">
                <p14:modId xmlns:p14="http://schemas.microsoft.com/office/powerpoint/2010/main" val="1078861664"/>
              </p:ext>
            </p:extLst>
          </p:nvPr>
        </p:nvGraphicFramePr>
        <p:xfrm>
          <a:off x="4632636" y="1226027"/>
          <a:ext cx="1463364" cy="1413933"/>
        </p:xfrm>
        <a:graphic>
          <a:graphicData uri="http://schemas.openxmlformats.org/drawingml/2006/table">
            <a:tbl>
              <a:tblPr firstRow="1" bandRow="1">
                <a:tableStyleId>{5C22544A-7EE6-4342-B048-85BDC9FD1C3A}</a:tableStyleId>
              </a:tblPr>
              <a:tblGrid>
                <a:gridCol w="487788">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7" name="Table 6">
            <a:extLst>
              <a:ext uri="{FF2B5EF4-FFF2-40B4-BE49-F238E27FC236}">
                <a16:creationId xmlns:a16="http://schemas.microsoft.com/office/drawing/2014/main" id="{F4CA7D7E-0396-111F-BA85-764AB703A735}"/>
              </a:ext>
            </a:extLst>
          </p:cNvPr>
          <p:cNvGraphicFramePr>
            <a:graphicFrameLocks noGrp="1"/>
          </p:cNvGraphicFramePr>
          <p:nvPr>
            <p:extLst>
              <p:ext uri="{D42A27DB-BD31-4B8C-83A1-F6EECF244321}">
                <p14:modId xmlns:p14="http://schemas.microsoft.com/office/powerpoint/2010/main" val="1839137833"/>
              </p:ext>
            </p:extLst>
          </p:nvPr>
        </p:nvGraphicFramePr>
        <p:xfrm>
          <a:off x="4722767" y="1319434"/>
          <a:ext cx="1463364" cy="1413933"/>
        </p:xfrm>
        <a:graphic>
          <a:graphicData uri="http://schemas.openxmlformats.org/drawingml/2006/table">
            <a:tbl>
              <a:tblPr firstRow="1" bandRow="1">
                <a:tableStyleId>{5C22544A-7EE6-4342-B048-85BDC9FD1C3A}</a:tableStyleId>
              </a:tblPr>
              <a:tblGrid>
                <a:gridCol w="486255">
                  <a:extLst>
                    <a:ext uri="{9D8B030D-6E8A-4147-A177-3AD203B41FA5}">
                      <a16:colId xmlns:a16="http://schemas.microsoft.com/office/drawing/2014/main" val="2116463915"/>
                    </a:ext>
                  </a:extLst>
                </a:gridCol>
                <a:gridCol w="489321">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3254859561"/>
                  </a:ext>
                </a:extLst>
              </a:tr>
              <a:tr h="471311">
                <a:tc>
                  <a:txBody>
                    <a:bodyPr/>
                    <a:lstStyle/>
                    <a:p>
                      <a:endParaRPr lang="en-US"/>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3696426936"/>
                  </a:ext>
                </a:extLst>
              </a:tr>
              <a:tr h="471311">
                <a:tc>
                  <a:txBody>
                    <a:bodyPr/>
                    <a:lstStyle/>
                    <a:p>
                      <a:endParaRPr lang="en-US"/>
                    </a:p>
                  </a:txBody>
                  <a:tcPr>
                    <a:solidFill>
                      <a:schemeClr val="accent2"/>
                    </a:solidFill>
                  </a:tcPr>
                </a:tc>
                <a:tc>
                  <a:txBody>
                    <a:bodyPr/>
                    <a:lstStyle/>
                    <a:p>
                      <a:endParaRPr lang="en-US"/>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545016576"/>
                  </a:ext>
                </a:extLst>
              </a:tr>
            </a:tbl>
          </a:graphicData>
        </a:graphic>
      </p:graphicFrame>
      <p:graphicFrame>
        <p:nvGraphicFramePr>
          <p:cNvPr id="8" name="Table 7">
            <a:extLst>
              <a:ext uri="{FF2B5EF4-FFF2-40B4-BE49-F238E27FC236}">
                <a16:creationId xmlns:a16="http://schemas.microsoft.com/office/drawing/2014/main" id="{C9E532B5-1699-71F7-D006-6402E89A8966}"/>
              </a:ext>
            </a:extLst>
          </p:cNvPr>
          <p:cNvGraphicFramePr>
            <a:graphicFrameLocks noGrp="1"/>
          </p:cNvGraphicFramePr>
          <p:nvPr>
            <p:extLst>
              <p:ext uri="{D42A27DB-BD31-4B8C-83A1-F6EECF244321}">
                <p14:modId xmlns:p14="http://schemas.microsoft.com/office/powerpoint/2010/main" val="1801528142"/>
              </p:ext>
            </p:extLst>
          </p:nvPr>
        </p:nvGraphicFramePr>
        <p:xfrm>
          <a:off x="8404942" y="1132620"/>
          <a:ext cx="1458780" cy="1413933"/>
        </p:xfrm>
        <a:graphic>
          <a:graphicData uri="http://schemas.openxmlformats.org/drawingml/2006/table">
            <a:tbl>
              <a:tblPr firstRow="1" bandRow="1">
                <a:tableStyleId>{5C22544A-7EE6-4342-B048-85BDC9FD1C3A}</a:tableStyleId>
              </a:tblPr>
              <a:tblGrid>
                <a:gridCol w="483204">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a:p>
                  </a:txBody>
                  <a:tcPr>
                    <a:solidFill>
                      <a:srgbClr val="00B0F0"/>
                    </a:solidFill>
                  </a:tcPr>
                </a:tc>
                <a:extLst>
                  <a:ext uri="{0D108BD9-81ED-4DB2-BD59-A6C34878D82A}">
                    <a16:rowId xmlns:a16="http://schemas.microsoft.com/office/drawing/2014/main" val="3254859561"/>
                  </a:ext>
                </a:extLst>
              </a:tr>
              <a:tr h="471311">
                <a:tc>
                  <a:txBody>
                    <a:bodyPr/>
                    <a:lstStyle/>
                    <a:p>
                      <a:endParaRPr lang="en-US"/>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3696426936"/>
                  </a:ext>
                </a:extLst>
              </a:tr>
              <a:tr h="471311">
                <a:tc>
                  <a:txBody>
                    <a:bodyPr/>
                    <a:lstStyle/>
                    <a:p>
                      <a:endParaRPr lang="en-US"/>
                    </a:p>
                  </a:txBody>
                  <a:tcPr>
                    <a:solidFill>
                      <a:srgbClr val="00B0F0"/>
                    </a:solidFill>
                  </a:tcPr>
                </a:tc>
                <a:tc>
                  <a:txBody>
                    <a:bodyPr/>
                    <a:lstStyle/>
                    <a:p>
                      <a:endParaRPr lang="en-US"/>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545016576"/>
                  </a:ext>
                </a:extLst>
              </a:tr>
            </a:tbl>
          </a:graphicData>
        </a:graphic>
      </p:graphicFrame>
      <p:graphicFrame>
        <p:nvGraphicFramePr>
          <p:cNvPr id="18" name="Table 17">
            <a:extLst>
              <a:ext uri="{FF2B5EF4-FFF2-40B4-BE49-F238E27FC236}">
                <a16:creationId xmlns:a16="http://schemas.microsoft.com/office/drawing/2014/main" id="{8505FD30-B4C5-04E8-9048-E5DB24397FF9}"/>
              </a:ext>
            </a:extLst>
          </p:cNvPr>
          <p:cNvGraphicFramePr>
            <a:graphicFrameLocks noGrp="1"/>
          </p:cNvGraphicFramePr>
          <p:nvPr>
            <p:extLst>
              <p:ext uri="{D42A27DB-BD31-4B8C-83A1-F6EECF244321}">
                <p14:modId xmlns:p14="http://schemas.microsoft.com/office/powerpoint/2010/main" val="2837736572"/>
              </p:ext>
            </p:extLst>
          </p:nvPr>
        </p:nvGraphicFramePr>
        <p:xfrm>
          <a:off x="8495073" y="1226027"/>
          <a:ext cx="1463364" cy="1413933"/>
        </p:xfrm>
        <a:graphic>
          <a:graphicData uri="http://schemas.openxmlformats.org/drawingml/2006/table">
            <a:tbl>
              <a:tblPr firstRow="1" bandRow="1">
                <a:tableStyleId>{5C22544A-7EE6-4342-B048-85BDC9FD1C3A}</a:tableStyleId>
              </a:tblPr>
              <a:tblGrid>
                <a:gridCol w="487788">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26" name="Table 25">
            <a:extLst>
              <a:ext uri="{FF2B5EF4-FFF2-40B4-BE49-F238E27FC236}">
                <a16:creationId xmlns:a16="http://schemas.microsoft.com/office/drawing/2014/main" id="{EC229638-D8F4-6E9D-C62B-B40ED0CEC044}"/>
              </a:ext>
            </a:extLst>
          </p:cNvPr>
          <p:cNvGraphicFramePr>
            <a:graphicFrameLocks noGrp="1"/>
          </p:cNvGraphicFramePr>
          <p:nvPr>
            <p:extLst>
              <p:ext uri="{D42A27DB-BD31-4B8C-83A1-F6EECF244321}">
                <p14:modId xmlns:p14="http://schemas.microsoft.com/office/powerpoint/2010/main" val="264682477"/>
              </p:ext>
            </p:extLst>
          </p:nvPr>
        </p:nvGraphicFramePr>
        <p:xfrm>
          <a:off x="8585204" y="1319434"/>
          <a:ext cx="1463364" cy="1413933"/>
        </p:xfrm>
        <a:graphic>
          <a:graphicData uri="http://schemas.openxmlformats.org/drawingml/2006/table">
            <a:tbl>
              <a:tblPr firstRow="1" bandRow="1">
                <a:tableStyleId>{5C22544A-7EE6-4342-B048-85BDC9FD1C3A}</a:tableStyleId>
              </a:tblPr>
              <a:tblGrid>
                <a:gridCol w="486255">
                  <a:extLst>
                    <a:ext uri="{9D8B030D-6E8A-4147-A177-3AD203B41FA5}">
                      <a16:colId xmlns:a16="http://schemas.microsoft.com/office/drawing/2014/main" val="2116463915"/>
                    </a:ext>
                  </a:extLst>
                </a:gridCol>
                <a:gridCol w="489321">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3254859561"/>
                  </a:ext>
                </a:extLst>
              </a:tr>
              <a:tr h="471311">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3696426936"/>
                  </a:ext>
                </a:extLst>
              </a:tr>
              <a:tr h="471311">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545016576"/>
                  </a:ext>
                </a:extLst>
              </a:tr>
            </a:tbl>
          </a:graphicData>
        </a:graphic>
      </p:graphicFrame>
      <p:sp>
        <p:nvSpPr>
          <p:cNvPr id="27" name="Double Bracket 26">
            <a:extLst>
              <a:ext uri="{FF2B5EF4-FFF2-40B4-BE49-F238E27FC236}">
                <a16:creationId xmlns:a16="http://schemas.microsoft.com/office/drawing/2014/main" id="{EDB642AC-6E3C-4DCE-3C45-C29C1D99167F}"/>
              </a:ext>
            </a:extLst>
          </p:cNvPr>
          <p:cNvSpPr/>
          <p:nvPr/>
        </p:nvSpPr>
        <p:spPr>
          <a:xfrm>
            <a:off x="1493205" y="865239"/>
            <a:ext cx="9016159" cy="2104103"/>
          </a:xfrm>
          <a:prstGeom prst="bracket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F99E71D-B8DD-5051-DE16-239A7BB3EA14}"/>
              </a:ext>
            </a:extLst>
          </p:cNvPr>
          <p:cNvSpPr txBox="1"/>
          <p:nvPr/>
        </p:nvSpPr>
        <p:spPr>
          <a:xfrm>
            <a:off x="-11501" y="1728039"/>
            <a:ext cx="12865504" cy="1015663"/>
          </a:xfrm>
          <a:prstGeom prst="rect">
            <a:avLst/>
          </a:prstGeom>
          <a:noFill/>
        </p:spPr>
        <p:txBody>
          <a:bodyPr wrap="square" rtlCol="0">
            <a:spAutoFit/>
          </a:bodyPr>
          <a:lstStyle/>
          <a:p>
            <a:r>
              <a:rPr lang="en-US" b="1" dirty="0"/>
              <a:t>Population </a:t>
            </a:r>
            <a:r>
              <a:rPr lang="de-DE" b="1" dirty="0"/>
              <a:t>=                                                        </a:t>
            </a:r>
          </a:p>
          <a:p>
            <a:r>
              <a:rPr lang="de-DE" b="1" dirty="0"/>
              <a:t>(m, z, y, x)</a:t>
            </a:r>
          </a:p>
          <a:p>
            <a:r>
              <a:rPr lang="de-DE" b="1" dirty="0"/>
              <a:t>                                                                                       </a:t>
            </a:r>
            <a:r>
              <a:rPr lang="de-DE" sz="2400" b="1" dirty="0"/>
              <a:t>,                                      ,          …      ,</a:t>
            </a:r>
            <a:endParaRPr lang="en-US" sz="2400" b="1" dirty="0"/>
          </a:p>
        </p:txBody>
      </p:sp>
      <p:sp>
        <p:nvSpPr>
          <p:cNvPr id="29" name="TextBox 28">
            <a:extLst>
              <a:ext uri="{FF2B5EF4-FFF2-40B4-BE49-F238E27FC236}">
                <a16:creationId xmlns:a16="http://schemas.microsoft.com/office/drawing/2014/main" id="{286E66C0-3533-3984-D850-3B9766B26058}"/>
              </a:ext>
            </a:extLst>
          </p:cNvPr>
          <p:cNvSpPr txBox="1"/>
          <p:nvPr/>
        </p:nvSpPr>
        <p:spPr>
          <a:xfrm>
            <a:off x="2503948" y="783729"/>
            <a:ext cx="8623698" cy="369332"/>
          </a:xfrm>
          <a:prstGeom prst="rect">
            <a:avLst/>
          </a:prstGeom>
          <a:noFill/>
        </p:spPr>
        <p:txBody>
          <a:bodyPr wrap="square" rtlCol="0">
            <a:spAutoFit/>
          </a:bodyPr>
          <a:lstStyle/>
          <a:p>
            <a:r>
              <a:rPr lang="de-DE" dirty="0"/>
              <a:t>ind 1                                           ind 2                                                                         ind m</a:t>
            </a:r>
            <a:endParaRPr lang="en-US" dirty="0"/>
          </a:p>
        </p:txBody>
      </p:sp>
      <p:graphicFrame>
        <p:nvGraphicFramePr>
          <p:cNvPr id="31" name="Table 30">
            <a:extLst>
              <a:ext uri="{FF2B5EF4-FFF2-40B4-BE49-F238E27FC236}">
                <a16:creationId xmlns:a16="http://schemas.microsoft.com/office/drawing/2014/main" id="{A67A9355-B557-97D1-BF43-9CE7FB66C8F0}"/>
              </a:ext>
            </a:extLst>
          </p:cNvPr>
          <p:cNvGraphicFramePr>
            <a:graphicFrameLocks noGrp="1"/>
          </p:cNvGraphicFramePr>
          <p:nvPr>
            <p:extLst>
              <p:ext uri="{D42A27DB-BD31-4B8C-83A1-F6EECF244321}">
                <p14:modId xmlns:p14="http://schemas.microsoft.com/office/powerpoint/2010/main" val="3078423581"/>
              </p:ext>
            </p:extLst>
          </p:nvPr>
        </p:nvGraphicFramePr>
        <p:xfrm>
          <a:off x="3774449" y="4407205"/>
          <a:ext cx="477666" cy="1112520"/>
        </p:xfrm>
        <a:graphic>
          <a:graphicData uri="http://schemas.openxmlformats.org/drawingml/2006/table">
            <a:tbl>
              <a:tblPr firstRow="1" bandRow="1">
                <a:tableStyleId>{5C22544A-7EE6-4342-B048-85BDC9FD1C3A}</a:tableStyleId>
              </a:tblPr>
              <a:tblGrid>
                <a:gridCol w="477666">
                  <a:extLst>
                    <a:ext uri="{9D8B030D-6E8A-4147-A177-3AD203B41FA5}">
                      <a16:colId xmlns:a16="http://schemas.microsoft.com/office/drawing/2014/main" val="994549448"/>
                    </a:ext>
                  </a:extLst>
                </a:gridCol>
              </a:tblGrid>
              <a:tr h="370840">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1333515203"/>
                  </a:ext>
                </a:extLst>
              </a:tr>
              <a:tr h="370840">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1123057028"/>
                  </a:ext>
                </a:extLst>
              </a:tr>
              <a:tr h="370840">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1810860474"/>
                  </a:ext>
                </a:extLst>
              </a:tr>
            </a:tbl>
          </a:graphicData>
        </a:graphic>
      </p:graphicFrame>
      <p:graphicFrame>
        <p:nvGraphicFramePr>
          <p:cNvPr id="32" name="Table 31">
            <a:extLst>
              <a:ext uri="{FF2B5EF4-FFF2-40B4-BE49-F238E27FC236}">
                <a16:creationId xmlns:a16="http://schemas.microsoft.com/office/drawing/2014/main" id="{4A572D83-9D2F-D6B8-C18A-014FD9E33673}"/>
              </a:ext>
            </a:extLst>
          </p:cNvPr>
          <p:cNvGraphicFramePr>
            <a:graphicFrameLocks noGrp="1"/>
          </p:cNvGraphicFramePr>
          <p:nvPr>
            <p:extLst>
              <p:ext uri="{D42A27DB-BD31-4B8C-83A1-F6EECF244321}">
                <p14:modId xmlns:p14="http://schemas.microsoft.com/office/powerpoint/2010/main" val="3202409669"/>
              </p:ext>
            </p:extLst>
          </p:nvPr>
        </p:nvGraphicFramePr>
        <p:xfrm>
          <a:off x="4252115" y="4414108"/>
          <a:ext cx="477666" cy="1112520"/>
        </p:xfrm>
        <a:graphic>
          <a:graphicData uri="http://schemas.openxmlformats.org/drawingml/2006/table">
            <a:tbl>
              <a:tblPr firstRow="1" bandRow="1">
                <a:tableStyleId>{5C22544A-7EE6-4342-B048-85BDC9FD1C3A}</a:tableStyleId>
              </a:tblPr>
              <a:tblGrid>
                <a:gridCol w="477666">
                  <a:extLst>
                    <a:ext uri="{9D8B030D-6E8A-4147-A177-3AD203B41FA5}">
                      <a16:colId xmlns:a16="http://schemas.microsoft.com/office/drawing/2014/main" val="994549448"/>
                    </a:ext>
                  </a:extLst>
                </a:gridCol>
              </a:tblGrid>
              <a:tr h="370840">
                <a:tc>
                  <a:txBody>
                    <a:bodyPr/>
                    <a:lstStyle/>
                    <a:p>
                      <a:endParaRPr lang="en-US" dirty="0"/>
                    </a:p>
                  </a:txBody>
                  <a:tcPr>
                    <a:solidFill>
                      <a:schemeClr val="accent2"/>
                    </a:solidFill>
                  </a:tcPr>
                </a:tc>
                <a:extLst>
                  <a:ext uri="{0D108BD9-81ED-4DB2-BD59-A6C34878D82A}">
                    <a16:rowId xmlns:a16="http://schemas.microsoft.com/office/drawing/2014/main" val="1333515203"/>
                  </a:ext>
                </a:extLst>
              </a:tr>
              <a:tr h="370840">
                <a:tc>
                  <a:txBody>
                    <a:bodyPr/>
                    <a:lstStyle/>
                    <a:p>
                      <a:endParaRPr lang="en-US" dirty="0"/>
                    </a:p>
                  </a:txBody>
                  <a:tcPr>
                    <a:solidFill>
                      <a:schemeClr val="accent2"/>
                    </a:solidFill>
                  </a:tcPr>
                </a:tc>
                <a:extLst>
                  <a:ext uri="{0D108BD9-81ED-4DB2-BD59-A6C34878D82A}">
                    <a16:rowId xmlns:a16="http://schemas.microsoft.com/office/drawing/2014/main" val="1123057028"/>
                  </a:ext>
                </a:extLst>
              </a:tr>
              <a:tr h="370840">
                <a:tc>
                  <a:txBody>
                    <a:bodyPr/>
                    <a:lstStyle/>
                    <a:p>
                      <a:endParaRPr lang="en-US" dirty="0"/>
                    </a:p>
                  </a:txBody>
                  <a:tcPr>
                    <a:solidFill>
                      <a:schemeClr val="accent2"/>
                    </a:solidFill>
                  </a:tcPr>
                </a:tc>
                <a:extLst>
                  <a:ext uri="{0D108BD9-81ED-4DB2-BD59-A6C34878D82A}">
                    <a16:rowId xmlns:a16="http://schemas.microsoft.com/office/drawing/2014/main" val="1810860474"/>
                  </a:ext>
                </a:extLst>
              </a:tr>
            </a:tbl>
          </a:graphicData>
        </a:graphic>
      </p:graphicFrame>
      <p:graphicFrame>
        <p:nvGraphicFramePr>
          <p:cNvPr id="33" name="Table 32">
            <a:extLst>
              <a:ext uri="{FF2B5EF4-FFF2-40B4-BE49-F238E27FC236}">
                <a16:creationId xmlns:a16="http://schemas.microsoft.com/office/drawing/2014/main" id="{6CA989DD-CA07-DB28-EA38-8EB314C3E5D5}"/>
              </a:ext>
            </a:extLst>
          </p:cNvPr>
          <p:cNvGraphicFramePr>
            <a:graphicFrameLocks noGrp="1"/>
          </p:cNvGraphicFramePr>
          <p:nvPr>
            <p:extLst>
              <p:ext uri="{D42A27DB-BD31-4B8C-83A1-F6EECF244321}">
                <p14:modId xmlns:p14="http://schemas.microsoft.com/office/powerpoint/2010/main" val="1623869882"/>
              </p:ext>
            </p:extLst>
          </p:nvPr>
        </p:nvGraphicFramePr>
        <p:xfrm>
          <a:off x="5047308" y="4422984"/>
          <a:ext cx="477666" cy="1112520"/>
        </p:xfrm>
        <a:graphic>
          <a:graphicData uri="http://schemas.openxmlformats.org/drawingml/2006/table">
            <a:tbl>
              <a:tblPr firstRow="1" bandRow="1">
                <a:tableStyleId>{5C22544A-7EE6-4342-B048-85BDC9FD1C3A}</a:tableStyleId>
              </a:tblPr>
              <a:tblGrid>
                <a:gridCol w="477666">
                  <a:extLst>
                    <a:ext uri="{9D8B030D-6E8A-4147-A177-3AD203B41FA5}">
                      <a16:colId xmlns:a16="http://schemas.microsoft.com/office/drawing/2014/main" val="994549448"/>
                    </a:ext>
                  </a:extLst>
                </a:gridCol>
              </a:tblGrid>
              <a:tr h="370840">
                <a:tc>
                  <a:txBody>
                    <a:bodyPr/>
                    <a:lstStyle/>
                    <a:p>
                      <a:endParaRPr lang="en-US" dirty="0"/>
                    </a:p>
                  </a:txBody>
                  <a:tcPr>
                    <a:solidFill>
                      <a:srgbClr val="FFC000"/>
                    </a:solidFill>
                  </a:tcPr>
                </a:tc>
                <a:extLst>
                  <a:ext uri="{0D108BD9-81ED-4DB2-BD59-A6C34878D82A}">
                    <a16:rowId xmlns:a16="http://schemas.microsoft.com/office/drawing/2014/main" val="1333515203"/>
                  </a:ext>
                </a:extLst>
              </a:tr>
              <a:tr h="370840">
                <a:tc>
                  <a:txBody>
                    <a:bodyPr/>
                    <a:lstStyle/>
                    <a:p>
                      <a:endParaRPr lang="en-US" dirty="0"/>
                    </a:p>
                  </a:txBody>
                  <a:tcPr>
                    <a:solidFill>
                      <a:srgbClr val="FFC000"/>
                    </a:solidFill>
                  </a:tcPr>
                </a:tc>
                <a:extLst>
                  <a:ext uri="{0D108BD9-81ED-4DB2-BD59-A6C34878D82A}">
                    <a16:rowId xmlns:a16="http://schemas.microsoft.com/office/drawing/2014/main" val="1123057028"/>
                  </a:ext>
                </a:extLst>
              </a:tr>
              <a:tr h="370840">
                <a:tc>
                  <a:txBody>
                    <a:bodyPr/>
                    <a:lstStyle/>
                    <a:p>
                      <a:endParaRPr lang="en-US" dirty="0"/>
                    </a:p>
                  </a:txBody>
                  <a:tcPr>
                    <a:solidFill>
                      <a:srgbClr val="FFC000"/>
                    </a:solidFill>
                  </a:tcPr>
                </a:tc>
                <a:extLst>
                  <a:ext uri="{0D108BD9-81ED-4DB2-BD59-A6C34878D82A}">
                    <a16:rowId xmlns:a16="http://schemas.microsoft.com/office/drawing/2014/main" val="1810860474"/>
                  </a:ext>
                </a:extLst>
              </a:tr>
            </a:tbl>
          </a:graphicData>
        </a:graphic>
      </p:graphicFrame>
      <p:sp>
        <p:nvSpPr>
          <p:cNvPr id="35" name="TextBox 34">
            <a:extLst>
              <a:ext uri="{FF2B5EF4-FFF2-40B4-BE49-F238E27FC236}">
                <a16:creationId xmlns:a16="http://schemas.microsoft.com/office/drawing/2014/main" id="{F4C643C0-38B5-564A-1A9B-A26C9296239D}"/>
              </a:ext>
            </a:extLst>
          </p:cNvPr>
          <p:cNvSpPr txBox="1"/>
          <p:nvPr/>
        </p:nvSpPr>
        <p:spPr>
          <a:xfrm>
            <a:off x="4701442" y="4746854"/>
            <a:ext cx="821813" cy="369332"/>
          </a:xfrm>
          <a:prstGeom prst="rect">
            <a:avLst/>
          </a:prstGeom>
          <a:noFill/>
        </p:spPr>
        <p:txBody>
          <a:bodyPr wrap="square" rtlCol="0">
            <a:spAutoFit/>
          </a:bodyPr>
          <a:lstStyle/>
          <a:p>
            <a:r>
              <a:rPr lang="de-DE" dirty="0"/>
              <a:t>…</a:t>
            </a:r>
            <a:endParaRPr lang="en-US" dirty="0"/>
          </a:p>
        </p:txBody>
      </p:sp>
      <p:sp>
        <p:nvSpPr>
          <p:cNvPr id="38" name="TextBox 37">
            <a:extLst>
              <a:ext uri="{FF2B5EF4-FFF2-40B4-BE49-F238E27FC236}">
                <a16:creationId xmlns:a16="http://schemas.microsoft.com/office/drawing/2014/main" id="{C1A9DF06-3A4D-CEDD-25A0-EEBD844E46F2}"/>
              </a:ext>
            </a:extLst>
          </p:cNvPr>
          <p:cNvSpPr txBox="1"/>
          <p:nvPr/>
        </p:nvSpPr>
        <p:spPr>
          <a:xfrm>
            <a:off x="5047308" y="5556059"/>
            <a:ext cx="1293431" cy="369332"/>
          </a:xfrm>
          <a:prstGeom prst="rect">
            <a:avLst/>
          </a:prstGeom>
          <a:noFill/>
        </p:spPr>
        <p:txBody>
          <a:bodyPr wrap="square" rtlCol="0">
            <a:spAutoFit/>
          </a:bodyPr>
          <a:lstStyle/>
          <a:p>
            <a:r>
              <a:rPr lang="de-DE" dirty="0"/>
              <a:t>(3, m)</a:t>
            </a:r>
            <a:endParaRPr lang="en-US" dirty="0"/>
          </a:p>
        </p:txBody>
      </p:sp>
      <p:sp>
        <p:nvSpPr>
          <p:cNvPr id="39" name="TextBox 38">
            <a:extLst>
              <a:ext uri="{FF2B5EF4-FFF2-40B4-BE49-F238E27FC236}">
                <a16:creationId xmlns:a16="http://schemas.microsoft.com/office/drawing/2014/main" id="{8CFF8A52-E7CD-395E-8057-55707DCD983F}"/>
              </a:ext>
            </a:extLst>
          </p:cNvPr>
          <p:cNvSpPr txBox="1"/>
          <p:nvPr/>
        </p:nvSpPr>
        <p:spPr>
          <a:xfrm>
            <a:off x="5509913" y="4186639"/>
            <a:ext cx="1661652" cy="461665"/>
          </a:xfrm>
          <a:prstGeom prst="rect">
            <a:avLst/>
          </a:prstGeom>
          <a:noFill/>
        </p:spPr>
        <p:txBody>
          <a:bodyPr wrap="square" rtlCol="0">
            <a:spAutoFit/>
          </a:bodyPr>
          <a:lstStyle/>
          <a:p>
            <a:r>
              <a:rPr lang="de-DE" sz="2400" b="1" dirty="0"/>
              <a:t>.T</a:t>
            </a:r>
            <a:endParaRPr lang="en-US" sz="2400" b="1" dirty="0"/>
          </a:p>
        </p:txBody>
      </p:sp>
      <p:sp>
        <p:nvSpPr>
          <p:cNvPr id="40" name="Flowchart: Summing Junction 39">
            <a:extLst>
              <a:ext uri="{FF2B5EF4-FFF2-40B4-BE49-F238E27FC236}">
                <a16:creationId xmlns:a16="http://schemas.microsoft.com/office/drawing/2014/main" id="{B8307531-AD37-8487-224B-B02E256D1167}"/>
              </a:ext>
            </a:extLst>
          </p:cNvPr>
          <p:cNvSpPr/>
          <p:nvPr/>
        </p:nvSpPr>
        <p:spPr>
          <a:xfrm>
            <a:off x="6104767" y="4946049"/>
            <a:ext cx="216309" cy="184666"/>
          </a:xfrm>
          <a:prstGeom prst="flowChartSummingJunct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A8B9C92-5319-284D-FDDC-9BD65ACAE568}"/>
              </a:ext>
            </a:extLst>
          </p:cNvPr>
          <p:cNvSpPr/>
          <p:nvPr/>
        </p:nvSpPr>
        <p:spPr>
          <a:xfrm>
            <a:off x="6746644" y="4425315"/>
            <a:ext cx="477665" cy="340337"/>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64DF39D-1773-20E7-8E0F-5AE90329ABC7}"/>
              </a:ext>
            </a:extLst>
          </p:cNvPr>
          <p:cNvSpPr/>
          <p:nvPr/>
        </p:nvSpPr>
        <p:spPr>
          <a:xfrm>
            <a:off x="6746644" y="4827372"/>
            <a:ext cx="477665" cy="340337"/>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849C314-8F02-66D9-1C8C-15D9FD3B537A}"/>
              </a:ext>
            </a:extLst>
          </p:cNvPr>
          <p:cNvSpPr/>
          <p:nvPr/>
        </p:nvSpPr>
        <p:spPr>
          <a:xfrm>
            <a:off x="6746643" y="5229429"/>
            <a:ext cx="477665" cy="340337"/>
          </a:xfrm>
          <a:prstGeom prst="rect">
            <a:avLst/>
          </a:prstGeom>
          <a:solidFill>
            <a:srgbClr val="FFC000"/>
          </a:solidFill>
          <a:ln>
            <a:solidFill>
              <a:srgbClr val="FFCC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504250B9-9791-AC78-60C1-4B89D4E9963C}"/>
              </a:ext>
            </a:extLst>
          </p:cNvPr>
          <p:cNvSpPr txBox="1"/>
          <p:nvPr/>
        </p:nvSpPr>
        <p:spPr>
          <a:xfrm>
            <a:off x="6985475" y="5538566"/>
            <a:ext cx="1159804" cy="369332"/>
          </a:xfrm>
          <a:prstGeom prst="rect">
            <a:avLst/>
          </a:prstGeom>
          <a:noFill/>
        </p:spPr>
        <p:txBody>
          <a:bodyPr wrap="square" rtlCol="0">
            <a:spAutoFit/>
          </a:bodyPr>
          <a:lstStyle/>
          <a:p>
            <a:r>
              <a:rPr lang="de-DE" dirty="0"/>
              <a:t>(3, )</a:t>
            </a:r>
            <a:endParaRPr lang="en-US" dirty="0"/>
          </a:p>
        </p:txBody>
      </p:sp>
      <p:sp>
        <p:nvSpPr>
          <p:cNvPr id="46" name="TextBox 45">
            <a:extLst>
              <a:ext uri="{FF2B5EF4-FFF2-40B4-BE49-F238E27FC236}">
                <a16:creationId xmlns:a16="http://schemas.microsoft.com/office/drawing/2014/main" id="{D732784E-1E9F-DE3B-5704-8A6F9F13C2E3}"/>
              </a:ext>
            </a:extLst>
          </p:cNvPr>
          <p:cNvSpPr txBox="1"/>
          <p:nvPr/>
        </p:nvSpPr>
        <p:spPr>
          <a:xfrm>
            <a:off x="1441260" y="3634221"/>
            <a:ext cx="4879816" cy="646331"/>
          </a:xfrm>
          <a:prstGeom prst="rect">
            <a:avLst/>
          </a:prstGeom>
          <a:noFill/>
        </p:spPr>
        <p:txBody>
          <a:bodyPr wrap="square" rtlCol="0">
            <a:spAutoFit/>
          </a:bodyPr>
          <a:lstStyle/>
          <a:p>
            <a:r>
              <a:rPr lang="de-DE" b="1" dirty="0"/>
              <a:t>In every iteration of each epoch:</a:t>
            </a:r>
          </a:p>
          <a:p>
            <a:endParaRPr lang="en-US" dirty="0"/>
          </a:p>
        </p:txBody>
      </p:sp>
      <p:sp>
        <p:nvSpPr>
          <p:cNvPr id="47" name="Rectangle 46">
            <a:extLst>
              <a:ext uri="{FF2B5EF4-FFF2-40B4-BE49-F238E27FC236}">
                <a16:creationId xmlns:a16="http://schemas.microsoft.com/office/drawing/2014/main" id="{EB1104A5-1977-95F1-7A50-593809D4991E}"/>
              </a:ext>
            </a:extLst>
          </p:cNvPr>
          <p:cNvSpPr/>
          <p:nvPr/>
        </p:nvSpPr>
        <p:spPr>
          <a:xfrm>
            <a:off x="2220721" y="1230996"/>
            <a:ext cx="612544" cy="1552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4881CCC-B259-C6E8-ACDE-5D480A4A332C}"/>
              </a:ext>
            </a:extLst>
          </p:cNvPr>
          <p:cNvSpPr/>
          <p:nvPr/>
        </p:nvSpPr>
        <p:spPr>
          <a:xfrm>
            <a:off x="4659848" y="1222636"/>
            <a:ext cx="612544" cy="1552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28A127F-2031-BB14-3DC4-23F206F7ECE7}"/>
              </a:ext>
            </a:extLst>
          </p:cNvPr>
          <p:cNvSpPr/>
          <p:nvPr/>
        </p:nvSpPr>
        <p:spPr>
          <a:xfrm>
            <a:off x="8522937" y="1261006"/>
            <a:ext cx="612544" cy="1552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5732FEF-0463-071A-9E5D-4DF3FD1DD325}"/>
              </a:ext>
            </a:extLst>
          </p:cNvPr>
          <p:cNvSpPr txBox="1"/>
          <p:nvPr/>
        </p:nvSpPr>
        <p:spPr>
          <a:xfrm>
            <a:off x="6680498" y="4069291"/>
            <a:ext cx="982133" cy="276999"/>
          </a:xfrm>
          <a:prstGeom prst="rect">
            <a:avLst/>
          </a:prstGeom>
          <a:noFill/>
        </p:spPr>
        <p:txBody>
          <a:bodyPr wrap="square" rtlCol="0">
            <a:spAutoFit/>
          </a:bodyPr>
          <a:lstStyle/>
          <a:p>
            <a:r>
              <a:rPr lang="de-DE" sz="1200" b="1" dirty="0"/>
              <a:t>Rates</a:t>
            </a:r>
            <a:endParaRPr lang="en-US" sz="1200" b="1" dirty="0"/>
          </a:p>
        </p:txBody>
      </p:sp>
    </p:spTree>
    <p:extLst>
      <p:ext uri="{BB962C8B-B14F-4D97-AF65-F5344CB8AC3E}">
        <p14:creationId xmlns:p14="http://schemas.microsoft.com/office/powerpoint/2010/main" val="333106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1846A2D3-6CD6-D75B-1FA6-CAE0964110D0}"/>
              </a:ext>
            </a:extLst>
          </p:cNvPr>
          <p:cNvSpPr/>
          <p:nvPr/>
        </p:nvSpPr>
        <p:spPr>
          <a:xfrm>
            <a:off x="3538018" y="152535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Process 10">
            <a:extLst>
              <a:ext uri="{FF2B5EF4-FFF2-40B4-BE49-F238E27FC236}">
                <a16:creationId xmlns:a16="http://schemas.microsoft.com/office/drawing/2014/main" id="{66ABE9D3-19F6-27A1-C2DD-500730D5936D}"/>
              </a:ext>
            </a:extLst>
          </p:cNvPr>
          <p:cNvSpPr/>
          <p:nvPr/>
        </p:nvSpPr>
        <p:spPr>
          <a:xfrm>
            <a:off x="6515681" y="3328218"/>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a:extLst>
              <a:ext uri="{FF2B5EF4-FFF2-40B4-BE49-F238E27FC236}">
                <a16:creationId xmlns:a16="http://schemas.microsoft.com/office/drawing/2014/main" id="{ED4B3BC6-4FCE-15CA-5344-D8EB007FC673}"/>
              </a:ext>
            </a:extLst>
          </p:cNvPr>
          <p:cNvSpPr/>
          <p:nvPr/>
        </p:nvSpPr>
        <p:spPr>
          <a:xfrm>
            <a:off x="3544044" y="897684"/>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8D352B73-B122-6DF2-BC9B-8416A21ACBE7}"/>
              </a:ext>
            </a:extLst>
          </p:cNvPr>
          <p:cNvSpPr/>
          <p:nvPr/>
        </p:nvSpPr>
        <p:spPr>
          <a:xfrm>
            <a:off x="6515682"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a:extLst>
              <a:ext uri="{FF2B5EF4-FFF2-40B4-BE49-F238E27FC236}">
                <a16:creationId xmlns:a16="http://schemas.microsoft.com/office/drawing/2014/main" id="{C0899486-0241-0B4F-DC2C-D6322A7EF119}"/>
              </a:ext>
            </a:extLst>
          </p:cNvPr>
          <p:cNvSpPr/>
          <p:nvPr/>
        </p:nvSpPr>
        <p:spPr>
          <a:xfrm>
            <a:off x="3544044"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a:extLst>
              <a:ext uri="{FF2B5EF4-FFF2-40B4-BE49-F238E27FC236}">
                <a16:creationId xmlns:a16="http://schemas.microsoft.com/office/drawing/2014/main" id="{20138256-B862-2CF7-1DD7-F3D0E9F2F3B7}"/>
              </a:ext>
            </a:extLst>
          </p:cNvPr>
          <p:cNvSpPr/>
          <p:nvPr/>
        </p:nvSpPr>
        <p:spPr>
          <a:xfrm>
            <a:off x="3522419" y="3309729"/>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A6A72FF5-7CA0-86EC-76C4-148AE8419B4C}"/>
              </a:ext>
            </a:extLst>
          </p:cNvPr>
          <p:cNvSpPr/>
          <p:nvPr/>
        </p:nvSpPr>
        <p:spPr>
          <a:xfrm>
            <a:off x="10119526" y="3329202"/>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C631E92A-4859-1302-339F-D50CD4C27E2C}"/>
              </a:ext>
            </a:extLst>
          </p:cNvPr>
          <p:cNvSpPr/>
          <p:nvPr/>
        </p:nvSpPr>
        <p:spPr>
          <a:xfrm>
            <a:off x="6515844" y="897685"/>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16FF04BD-4574-44C4-7B6E-E731A17719CD}"/>
              </a:ext>
            </a:extLst>
          </p:cNvPr>
          <p:cNvSpPr/>
          <p:nvPr/>
        </p:nvSpPr>
        <p:spPr>
          <a:xfrm>
            <a:off x="10210477"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a:extLst>
              <a:ext uri="{FF2B5EF4-FFF2-40B4-BE49-F238E27FC236}">
                <a16:creationId xmlns:a16="http://schemas.microsoft.com/office/drawing/2014/main" id="{C9571B70-5C83-5CE7-E695-4B1B952D8FAC}"/>
              </a:ext>
            </a:extLst>
          </p:cNvPr>
          <p:cNvSpPr/>
          <p:nvPr/>
        </p:nvSpPr>
        <p:spPr>
          <a:xfrm>
            <a:off x="10073631" y="897682"/>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a:extLst>
              <a:ext uri="{FF2B5EF4-FFF2-40B4-BE49-F238E27FC236}">
                <a16:creationId xmlns:a16="http://schemas.microsoft.com/office/drawing/2014/main" id="{D38BCBE0-3EFE-EE90-1B55-29B1F8C66130}"/>
              </a:ext>
            </a:extLst>
          </p:cNvPr>
          <p:cNvSpPr/>
          <p:nvPr/>
        </p:nvSpPr>
        <p:spPr>
          <a:xfrm>
            <a:off x="3522417" y="3937519"/>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lowchart: Process 23">
            <a:extLst>
              <a:ext uri="{FF2B5EF4-FFF2-40B4-BE49-F238E27FC236}">
                <a16:creationId xmlns:a16="http://schemas.microsoft.com/office/drawing/2014/main" id="{7D81BD5B-9A14-0CA6-0C1F-B894CAC92DA7}"/>
              </a:ext>
            </a:extLst>
          </p:cNvPr>
          <p:cNvSpPr/>
          <p:nvPr/>
        </p:nvSpPr>
        <p:spPr>
          <a:xfrm>
            <a:off x="3522418" y="2694967"/>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lowchart: Process 24">
            <a:extLst>
              <a:ext uri="{FF2B5EF4-FFF2-40B4-BE49-F238E27FC236}">
                <a16:creationId xmlns:a16="http://schemas.microsoft.com/office/drawing/2014/main" id="{B69AF030-C48D-B473-1B83-9CFD7CD92FDB}"/>
              </a:ext>
            </a:extLst>
          </p:cNvPr>
          <p:cNvSpPr/>
          <p:nvPr/>
        </p:nvSpPr>
        <p:spPr>
          <a:xfrm>
            <a:off x="4203128"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lowchart: Process 25">
            <a:extLst>
              <a:ext uri="{FF2B5EF4-FFF2-40B4-BE49-F238E27FC236}">
                <a16:creationId xmlns:a16="http://schemas.microsoft.com/office/drawing/2014/main" id="{31C0F0E6-FE9C-099A-4D12-D7A7B1287606}"/>
              </a:ext>
            </a:extLst>
          </p:cNvPr>
          <p:cNvSpPr/>
          <p:nvPr/>
        </p:nvSpPr>
        <p:spPr>
          <a:xfrm>
            <a:off x="3534695" y="513293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lowchart: Process 26">
            <a:extLst>
              <a:ext uri="{FF2B5EF4-FFF2-40B4-BE49-F238E27FC236}">
                <a16:creationId xmlns:a16="http://schemas.microsoft.com/office/drawing/2014/main" id="{891BA43A-EB86-DCAE-E7D5-35D1DA648D07}"/>
              </a:ext>
            </a:extLst>
          </p:cNvPr>
          <p:cNvSpPr/>
          <p:nvPr/>
        </p:nvSpPr>
        <p:spPr>
          <a:xfrm>
            <a:off x="6513383" y="395896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lowchart: Process 27">
            <a:extLst>
              <a:ext uri="{FF2B5EF4-FFF2-40B4-BE49-F238E27FC236}">
                <a16:creationId xmlns:a16="http://schemas.microsoft.com/office/drawing/2014/main" id="{5C4D92C7-58D6-7364-CEB9-2B58C889F1A6}"/>
              </a:ext>
            </a:extLst>
          </p:cNvPr>
          <p:cNvSpPr/>
          <p:nvPr/>
        </p:nvSpPr>
        <p:spPr>
          <a:xfrm>
            <a:off x="6526661" y="27124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lowchart: Process 28">
            <a:extLst>
              <a:ext uri="{FF2B5EF4-FFF2-40B4-BE49-F238E27FC236}">
                <a16:creationId xmlns:a16="http://schemas.microsoft.com/office/drawing/2014/main" id="{5E9DE2B1-242C-4602-D789-9B8166E7B037}"/>
              </a:ext>
            </a:extLst>
          </p:cNvPr>
          <p:cNvSpPr/>
          <p:nvPr/>
        </p:nvSpPr>
        <p:spPr>
          <a:xfrm>
            <a:off x="7167228" y="332821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lowchart: Process 29">
            <a:extLst>
              <a:ext uri="{FF2B5EF4-FFF2-40B4-BE49-F238E27FC236}">
                <a16:creationId xmlns:a16="http://schemas.microsoft.com/office/drawing/2014/main" id="{2B7406DA-E972-94F2-45B3-2DA59B022A98}"/>
              </a:ext>
            </a:extLst>
          </p:cNvPr>
          <p:cNvSpPr/>
          <p:nvPr/>
        </p:nvSpPr>
        <p:spPr>
          <a:xfrm>
            <a:off x="5883796" y="332821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Flowchart: Process 30">
            <a:extLst>
              <a:ext uri="{FF2B5EF4-FFF2-40B4-BE49-F238E27FC236}">
                <a16:creationId xmlns:a16="http://schemas.microsoft.com/office/drawing/2014/main" id="{CAEF3BA5-4D90-8C89-A553-90F565293051}"/>
              </a:ext>
            </a:extLst>
          </p:cNvPr>
          <p:cNvSpPr/>
          <p:nvPr/>
        </p:nvSpPr>
        <p:spPr>
          <a:xfrm>
            <a:off x="7167227" y="5742036"/>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lowchart: Process 31">
            <a:extLst>
              <a:ext uri="{FF2B5EF4-FFF2-40B4-BE49-F238E27FC236}">
                <a16:creationId xmlns:a16="http://schemas.microsoft.com/office/drawing/2014/main" id="{CB0C3D8D-48D5-7B9D-3910-1026497AF486}"/>
              </a:ext>
            </a:extLst>
          </p:cNvPr>
          <p:cNvSpPr/>
          <p:nvPr/>
        </p:nvSpPr>
        <p:spPr>
          <a:xfrm>
            <a:off x="5876261"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lowchart: Process 32">
            <a:extLst>
              <a:ext uri="{FF2B5EF4-FFF2-40B4-BE49-F238E27FC236}">
                <a16:creationId xmlns:a16="http://schemas.microsoft.com/office/drawing/2014/main" id="{BD4D56EF-7D36-C154-75AE-A55B8A87398A}"/>
              </a:ext>
            </a:extLst>
          </p:cNvPr>
          <p:cNvSpPr/>
          <p:nvPr/>
        </p:nvSpPr>
        <p:spPr>
          <a:xfrm>
            <a:off x="6515681" y="5134404"/>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lowchart: Process 33">
            <a:extLst>
              <a:ext uri="{FF2B5EF4-FFF2-40B4-BE49-F238E27FC236}">
                <a16:creationId xmlns:a16="http://schemas.microsoft.com/office/drawing/2014/main" id="{9619B967-6FAA-2B04-B64D-2BB544839639}"/>
              </a:ext>
            </a:extLst>
          </p:cNvPr>
          <p:cNvSpPr/>
          <p:nvPr/>
        </p:nvSpPr>
        <p:spPr>
          <a:xfrm>
            <a:off x="9580890"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lowchart: Process 34">
            <a:extLst>
              <a:ext uri="{FF2B5EF4-FFF2-40B4-BE49-F238E27FC236}">
                <a16:creationId xmlns:a16="http://schemas.microsoft.com/office/drawing/2014/main" id="{8699D4E4-0803-03E1-5BF3-09103B93BAA6}"/>
              </a:ext>
            </a:extLst>
          </p:cNvPr>
          <p:cNvSpPr/>
          <p:nvPr/>
        </p:nvSpPr>
        <p:spPr>
          <a:xfrm>
            <a:off x="10210477" y="5134405"/>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lowchart: Process 35">
            <a:extLst>
              <a:ext uri="{FF2B5EF4-FFF2-40B4-BE49-F238E27FC236}">
                <a16:creationId xmlns:a16="http://schemas.microsoft.com/office/drawing/2014/main" id="{B2A790CB-E451-6A7E-9BBB-0E80CBA43667}"/>
              </a:ext>
            </a:extLst>
          </p:cNvPr>
          <p:cNvSpPr/>
          <p:nvPr/>
        </p:nvSpPr>
        <p:spPr>
          <a:xfrm>
            <a:off x="10120311" y="395552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lowchart: Process 36">
            <a:extLst>
              <a:ext uri="{FF2B5EF4-FFF2-40B4-BE49-F238E27FC236}">
                <a16:creationId xmlns:a16="http://schemas.microsoft.com/office/drawing/2014/main" id="{FDF1E0D2-1970-DD9E-5F21-7E5C55DCC57D}"/>
              </a:ext>
            </a:extLst>
          </p:cNvPr>
          <p:cNvSpPr/>
          <p:nvPr/>
        </p:nvSpPr>
        <p:spPr>
          <a:xfrm>
            <a:off x="9490724" y="332920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Flowchart: Process 37">
            <a:extLst>
              <a:ext uri="{FF2B5EF4-FFF2-40B4-BE49-F238E27FC236}">
                <a16:creationId xmlns:a16="http://schemas.microsoft.com/office/drawing/2014/main" id="{9FC7A2B6-5A0A-9C26-2923-B5160E76AD01}"/>
              </a:ext>
            </a:extLst>
          </p:cNvPr>
          <p:cNvSpPr/>
          <p:nvPr/>
        </p:nvSpPr>
        <p:spPr>
          <a:xfrm>
            <a:off x="10121824" y="2727470"/>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Process 38">
            <a:extLst>
              <a:ext uri="{FF2B5EF4-FFF2-40B4-BE49-F238E27FC236}">
                <a16:creationId xmlns:a16="http://schemas.microsoft.com/office/drawing/2014/main" id="{DF902E46-9A57-4BB8-5227-C48A6A615D78}"/>
              </a:ext>
            </a:extLst>
          </p:cNvPr>
          <p:cNvSpPr/>
          <p:nvPr/>
        </p:nvSpPr>
        <p:spPr>
          <a:xfrm>
            <a:off x="10073632" y="151171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lowchart: Process 39">
            <a:extLst>
              <a:ext uri="{FF2B5EF4-FFF2-40B4-BE49-F238E27FC236}">
                <a16:creationId xmlns:a16="http://schemas.microsoft.com/office/drawing/2014/main" id="{2DAF14F4-F2A8-F5A5-8317-330CC19BF9EC}"/>
              </a:ext>
            </a:extLst>
          </p:cNvPr>
          <p:cNvSpPr/>
          <p:nvPr/>
        </p:nvSpPr>
        <p:spPr>
          <a:xfrm>
            <a:off x="9422020" y="8976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lowchart: Process 40">
            <a:extLst>
              <a:ext uri="{FF2B5EF4-FFF2-40B4-BE49-F238E27FC236}">
                <a16:creationId xmlns:a16="http://schemas.microsoft.com/office/drawing/2014/main" id="{E5CBF3F2-0534-913F-E495-6B3788235394}"/>
              </a:ext>
            </a:extLst>
          </p:cNvPr>
          <p:cNvSpPr/>
          <p:nvPr/>
        </p:nvSpPr>
        <p:spPr>
          <a:xfrm>
            <a:off x="7179844" y="8976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lowchart: Process 41">
            <a:extLst>
              <a:ext uri="{FF2B5EF4-FFF2-40B4-BE49-F238E27FC236}">
                <a16:creationId xmlns:a16="http://schemas.microsoft.com/office/drawing/2014/main" id="{6B1F17FA-BBC0-F075-845F-F88C459E27DD}"/>
              </a:ext>
            </a:extLst>
          </p:cNvPr>
          <p:cNvSpPr/>
          <p:nvPr/>
        </p:nvSpPr>
        <p:spPr>
          <a:xfrm>
            <a:off x="5876262" y="89768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lowchart: Process 42">
            <a:extLst>
              <a:ext uri="{FF2B5EF4-FFF2-40B4-BE49-F238E27FC236}">
                <a16:creationId xmlns:a16="http://schemas.microsoft.com/office/drawing/2014/main" id="{95CA10CD-CC31-19E2-5AF3-C451F22F6FDB}"/>
              </a:ext>
            </a:extLst>
          </p:cNvPr>
          <p:cNvSpPr/>
          <p:nvPr/>
        </p:nvSpPr>
        <p:spPr>
          <a:xfrm>
            <a:off x="4183625" y="897684"/>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lowchart: Process 43">
            <a:extLst>
              <a:ext uri="{FF2B5EF4-FFF2-40B4-BE49-F238E27FC236}">
                <a16:creationId xmlns:a16="http://schemas.microsoft.com/office/drawing/2014/main" id="{FB3E50A3-EE8C-0D1C-28CC-BB7484920844}"/>
              </a:ext>
            </a:extLst>
          </p:cNvPr>
          <p:cNvSpPr/>
          <p:nvPr/>
        </p:nvSpPr>
        <p:spPr>
          <a:xfrm>
            <a:off x="4164282" y="330972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7" name="Straight Arrow Connector 56">
            <a:extLst>
              <a:ext uri="{FF2B5EF4-FFF2-40B4-BE49-F238E27FC236}">
                <a16:creationId xmlns:a16="http://schemas.microsoft.com/office/drawing/2014/main" id="{BEBA9EF6-0E3F-0D1D-D014-40AB10BEF93E}"/>
              </a:ext>
            </a:extLst>
          </p:cNvPr>
          <p:cNvCxnSpPr>
            <a:cxnSpLocks/>
          </p:cNvCxnSpPr>
          <p:nvPr/>
        </p:nvCxnSpPr>
        <p:spPr>
          <a:xfrm>
            <a:off x="6953702" y="5973088"/>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9C029D5-C499-5AC0-A64D-6F59D7F84A92}"/>
              </a:ext>
            </a:extLst>
          </p:cNvPr>
          <p:cNvCxnSpPr>
            <a:cxnSpLocks/>
          </p:cNvCxnSpPr>
          <p:nvPr/>
        </p:nvCxnSpPr>
        <p:spPr>
          <a:xfrm>
            <a:off x="3938140" y="5958344"/>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DD84AF8-425F-CAA3-07F9-FA4B5B4699E8}"/>
              </a:ext>
            </a:extLst>
          </p:cNvPr>
          <p:cNvCxnSpPr>
            <a:cxnSpLocks/>
          </p:cNvCxnSpPr>
          <p:nvPr/>
        </p:nvCxnSpPr>
        <p:spPr>
          <a:xfrm>
            <a:off x="3938140" y="3505187"/>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86A22A95-BFA3-3339-C553-77F33DA17EA5}"/>
              </a:ext>
            </a:extLst>
          </p:cNvPr>
          <p:cNvCxnSpPr>
            <a:cxnSpLocks/>
          </p:cNvCxnSpPr>
          <p:nvPr/>
        </p:nvCxnSpPr>
        <p:spPr>
          <a:xfrm flipH="1">
            <a:off x="9780070" y="1042215"/>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B903FCBC-A6BA-C34A-F39F-AA582A82DF09}"/>
              </a:ext>
            </a:extLst>
          </p:cNvPr>
          <p:cNvCxnSpPr>
            <a:cxnSpLocks/>
          </p:cNvCxnSpPr>
          <p:nvPr/>
        </p:nvCxnSpPr>
        <p:spPr>
          <a:xfrm>
            <a:off x="6857689" y="3793286"/>
            <a:ext cx="0" cy="42770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F1560B5A-4B48-EB85-BEC8-4BC7261938CE}"/>
              </a:ext>
            </a:extLst>
          </p:cNvPr>
          <p:cNvCxnSpPr>
            <a:cxnSpLocks/>
          </p:cNvCxnSpPr>
          <p:nvPr/>
        </p:nvCxnSpPr>
        <p:spPr>
          <a:xfrm>
            <a:off x="6968288" y="3500275"/>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6FB34269-0FC2-E5A9-2384-89716BF7EF7A}"/>
              </a:ext>
            </a:extLst>
          </p:cNvPr>
          <p:cNvCxnSpPr>
            <a:cxnSpLocks/>
          </p:cNvCxnSpPr>
          <p:nvPr/>
        </p:nvCxnSpPr>
        <p:spPr>
          <a:xfrm>
            <a:off x="6968288" y="1086456"/>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90A1AA99-E824-9409-CDD7-6A93721854C1}"/>
              </a:ext>
            </a:extLst>
          </p:cNvPr>
          <p:cNvCxnSpPr>
            <a:cxnSpLocks/>
          </p:cNvCxnSpPr>
          <p:nvPr/>
        </p:nvCxnSpPr>
        <p:spPr>
          <a:xfrm>
            <a:off x="3927988" y="1042215"/>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9C916564-105A-A23E-FB7F-EB1CD0D711D8}"/>
              </a:ext>
            </a:extLst>
          </p:cNvPr>
          <p:cNvCxnSpPr>
            <a:cxnSpLocks/>
          </p:cNvCxnSpPr>
          <p:nvPr/>
        </p:nvCxnSpPr>
        <p:spPr>
          <a:xfrm flipH="1">
            <a:off x="9805517" y="3524847"/>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575C4FF1-9B77-4A83-5476-50710811630E}"/>
              </a:ext>
            </a:extLst>
          </p:cNvPr>
          <p:cNvCxnSpPr>
            <a:cxnSpLocks/>
          </p:cNvCxnSpPr>
          <p:nvPr/>
        </p:nvCxnSpPr>
        <p:spPr>
          <a:xfrm flipH="1">
            <a:off x="9891246" y="5958336"/>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AC6158DF-6702-971D-0C5A-57872E3CB0D5}"/>
              </a:ext>
            </a:extLst>
          </p:cNvPr>
          <p:cNvCxnSpPr>
            <a:cxnSpLocks/>
          </p:cNvCxnSpPr>
          <p:nvPr/>
        </p:nvCxnSpPr>
        <p:spPr>
          <a:xfrm flipH="1">
            <a:off x="6191054" y="3500275"/>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62FA6BEE-8471-7317-BA06-21BA105D1310}"/>
              </a:ext>
            </a:extLst>
          </p:cNvPr>
          <p:cNvCxnSpPr>
            <a:cxnSpLocks/>
          </p:cNvCxnSpPr>
          <p:nvPr/>
        </p:nvCxnSpPr>
        <p:spPr>
          <a:xfrm flipH="1">
            <a:off x="6198589" y="5977992"/>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17D44ABB-881B-B30B-7DEE-7E0C28328CFA}"/>
              </a:ext>
            </a:extLst>
          </p:cNvPr>
          <p:cNvCxnSpPr>
            <a:cxnSpLocks/>
          </p:cNvCxnSpPr>
          <p:nvPr/>
        </p:nvCxnSpPr>
        <p:spPr>
          <a:xfrm flipH="1">
            <a:off x="6177774" y="1086456"/>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550088B-9E8F-0422-D82D-F58844C0019C}"/>
              </a:ext>
            </a:extLst>
          </p:cNvPr>
          <p:cNvCxnSpPr>
            <a:cxnSpLocks/>
          </p:cNvCxnSpPr>
          <p:nvPr/>
        </p:nvCxnSpPr>
        <p:spPr>
          <a:xfrm>
            <a:off x="3837210" y="3018762"/>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212B2D3F-24DE-6211-C943-62E2015A8BA2}"/>
              </a:ext>
            </a:extLst>
          </p:cNvPr>
          <p:cNvCxnSpPr>
            <a:cxnSpLocks/>
          </p:cNvCxnSpPr>
          <p:nvPr/>
        </p:nvCxnSpPr>
        <p:spPr>
          <a:xfrm>
            <a:off x="10525270" y="1277583"/>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7E34E157-4E2F-7615-C46B-C02AF8C0D352}"/>
              </a:ext>
            </a:extLst>
          </p:cNvPr>
          <p:cNvCxnSpPr>
            <a:cxnSpLocks/>
          </p:cNvCxnSpPr>
          <p:nvPr/>
        </p:nvCxnSpPr>
        <p:spPr>
          <a:xfrm flipV="1">
            <a:off x="6953702" y="301334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66071438-F1D6-3EEA-3565-AE226C1E277A}"/>
              </a:ext>
            </a:extLst>
          </p:cNvPr>
          <p:cNvCxnSpPr>
            <a:cxnSpLocks/>
          </p:cNvCxnSpPr>
          <p:nvPr/>
        </p:nvCxnSpPr>
        <p:spPr>
          <a:xfrm>
            <a:off x="10540019" y="3760851"/>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187A1137-90BD-E231-5DD6-F015274FB11C}"/>
              </a:ext>
            </a:extLst>
          </p:cNvPr>
          <p:cNvCxnSpPr>
            <a:cxnSpLocks/>
          </p:cNvCxnSpPr>
          <p:nvPr/>
        </p:nvCxnSpPr>
        <p:spPr>
          <a:xfrm>
            <a:off x="3721510" y="3690051"/>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F6234D16-B3C8-1D2F-59DA-68D7223C1C79}"/>
              </a:ext>
            </a:extLst>
          </p:cNvPr>
          <p:cNvCxnSpPr>
            <a:cxnSpLocks/>
          </p:cNvCxnSpPr>
          <p:nvPr/>
        </p:nvCxnSpPr>
        <p:spPr>
          <a:xfrm>
            <a:off x="3721510" y="1337187"/>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5B7C2929-7AAC-EE9D-B991-F9135249A881}"/>
              </a:ext>
            </a:extLst>
          </p:cNvPr>
          <p:cNvCxnSpPr>
            <a:cxnSpLocks/>
          </p:cNvCxnSpPr>
          <p:nvPr/>
        </p:nvCxnSpPr>
        <p:spPr>
          <a:xfrm flipV="1">
            <a:off x="3721510" y="301334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A6349221-2979-51CD-D40E-0A89F7B88896}"/>
              </a:ext>
            </a:extLst>
          </p:cNvPr>
          <p:cNvCxnSpPr>
            <a:cxnSpLocks/>
          </p:cNvCxnSpPr>
          <p:nvPr/>
        </p:nvCxnSpPr>
        <p:spPr>
          <a:xfrm flipV="1">
            <a:off x="6943871" y="5424929"/>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A673952-0A57-C0F5-25F7-42E917A61527}"/>
              </a:ext>
            </a:extLst>
          </p:cNvPr>
          <p:cNvCxnSpPr>
            <a:cxnSpLocks/>
          </p:cNvCxnSpPr>
          <p:nvPr/>
        </p:nvCxnSpPr>
        <p:spPr>
          <a:xfrm flipV="1">
            <a:off x="3721511" y="5451970"/>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71F345D0-2C2C-9D2D-61F3-3C30CFEDA54E}"/>
              </a:ext>
            </a:extLst>
          </p:cNvPr>
          <p:cNvCxnSpPr>
            <a:cxnSpLocks/>
          </p:cNvCxnSpPr>
          <p:nvPr/>
        </p:nvCxnSpPr>
        <p:spPr>
          <a:xfrm flipV="1">
            <a:off x="10703218" y="5464275"/>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96B862DD-0831-BEF4-301F-9407669F5695}"/>
              </a:ext>
            </a:extLst>
          </p:cNvPr>
          <p:cNvCxnSpPr>
            <a:cxnSpLocks/>
          </p:cNvCxnSpPr>
          <p:nvPr/>
        </p:nvCxnSpPr>
        <p:spPr>
          <a:xfrm flipV="1">
            <a:off x="10540019" y="3075035"/>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AE265DB4-C58F-EFC0-D593-3C248BB996EE}"/>
              </a:ext>
            </a:extLst>
          </p:cNvPr>
          <p:cNvCxnSpPr>
            <a:cxnSpLocks/>
          </p:cNvCxnSpPr>
          <p:nvPr/>
        </p:nvCxnSpPr>
        <p:spPr>
          <a:xfrm>
            <a:off x="3837210" y="5470669"/>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204A9CB8-B971-64A5-F39A-175BA6E5F7E8}"/>
              </a:ext>
            </a:extLst>
          </p:cNvPr>
          <p:cNvCxnSpPr>
            <a:cxnSpLocks/>
          </p:cNvCxnSpPr>
          <p:nvPr/>
        </p:nvCxnSpPr>
        <p:spPr>
          <a:xfrm>
            <a:off x="10463816" y="3115057"/>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734131AC-22AA-F64A-8173-5A5E51EDAA8B}"/>
              </a:ext>
            </a:extLst>
          </p:cNvPr>
          <p:cNvCxnSpPr>
            <a:cxnSpLocks/>
          </p:cNvCxnSpPr>
          <p:nvPr/>
        </p:nvCxnSpPr>
        <p:spPr>
          <a:xfrm>
            <a:off x="6828176" y="5462799"/>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EC88729F-30C8-8CDA-1A3D-2E8F2BF8EF4A}"/>
              </a:ext>
            </a:extLst>
          </p:cNvPr>
          <p:cNvCxnSpPr>
            <a:cxnSpLocks/>
          </p:cNvCxnSpPr>
          <p:nvPr/>
        </p:nvCxnSpPr>
        <p:spPr>
          <a:xfrm>
            <a:off x="6857689" y="3028336"/>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110F202D-40DB-5A18-56BF-EA07A91B0794}"/>
              </a:ext>
            </a:extLst>
          </p:cNvPr>
          <p:cNvCxnSpPr>
            <a:cxnSpLocks/>
          </p:cNvCxnSpPr>
          <p:nvPr/>
        </p:nvCxnSpPr>
        <p:spPr>
          <a:xfrm flipH="1">
            <a:off x="3923392" y="1180351"/>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76E9BAD3-ACB5-D918-8A1C-50FF16377E01}"/>
              </a:ext>
            </a:extLst>
          </p:cNvPr>
          <p:cNvCxnSpPr>
            <a:cxnSpLocks/>
          </p:cNvCxnSpPr>
          <p:nvPr/>
        </p:nvCxnSpPr>
        <p:spPr>
          <a:xfrm>
            <a:off x="10614727" y="5486897"/>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520149A6-8F19-748C-B5A8-383FA85C5459}"/>
              </a:ext>
            </a:extLst>
          </p:cNvPr>
          <p:cNvCxnSpPr>
            <a:cxnSpLocks/>
          </p:cNvCxnSpPr>
          <p:nvPr/>
        </p:nvCxnSpPr>
        <p:spPr>
          <a:xfrm flipH="1">
            <a:off x="6926337" y="1204932"/>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FE67AB5E-F5B4-414C-80DD-747A7C16E04B}"/>
              </a:ext>
            </a:extLst>
          </p:cNvPr>
          <p:cNvCxnSpPr>
            <a:cxnSpLocks/>
          </p:cNvCxnSpPr>
          <p:nvPr/>
        </p:nvCxnSpPr>
        <p:spPr>
          <a:xfrm flipH="1">
            <a:off x="6930107" y="6072887"/>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6097F218-B03F-95DB-35F2-B17DEC12A302}"/>
              </a:ext>
            </a:extLst>
          </p:cNvPr>
          <p:cNvCxnSpPr>
            <a:cxnSpLocks/>
          </p:cNvCxnSpPr>
          <p:nvPr/>
        </p:nvCxnSpPr>
        <p:spPr>
          <a:xfrm flipH="1">
            <a:off x="3908645" y="3597313"/>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F6577CF4-C885-83D4-D232-F212D870EB77}"/>
              </a:ext>
            </a:extLst>
          </p:cNvPr>
          <p:cNvCxnSpPr>
            <a:cxnSpLocks/>
          </p:cNvCxnSpPr>
          <p:nvPr/>
        </p:nvCxnSpPr>
        <p:spPr>
          <a:xfrm flipH="1">
            <a:off x="3923391" y="6074355"/>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140C8661-DEE5-8182-9AA2-208DA9C6B75C}"/>
              </a:ext>
            </a:extLst>
          </p:cNvPr>
          <p:cNvCxnSpPr>
            <a:cxnSpLocks/>
          </p:cNvCxnSpPr>
          <p:nvPr/>
        </p:nvCxnSpPr>
        <p:spPr>
          <a:xfrm flipV="1">
            <a:off x="6968288" y="3751279"/>
            <a:ext cx="0" cy="51172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A60ECECB-38C0-4671-B9CD-A1D751CD7594}"/>
              </a:ext>
            </a:extLst>
          </p:cNvPr>
          <p:cNvCxnSpPr>
            <a:cxnSpLocks/>
          </p:cNvCxnSpPr>
          <p:nvPr/>
        </p:nvCxnSpPr>
        <p:spPr>
          <a:xfrm flipV="1">
            <a:off x="3849488" y="1343760"/>
            <a:ext cx="0" cy="48896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9229CC60-3D54-6CE7-AA6C-DC7F306998BE}"/>
              </a:ext>
            </a:extLst>
          </p:cNvPr>
          <p:cNvCxnSpPr>
            <a:cxnSpLocks/>
          </p:cNvCxnSpPr>
          <p:nvPr/>
        </p:nvCxnSpPr>
        <p:spPr>
          <a:xfrm>
            <a:off x="6243822" y="1192392"/>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E124C990-DC30-0229-3B45-4C19DB2079D2}"/>
              </a:ext>
            </a:extLst>
          </p:cNvPr>
          <p:cNvCxnSpPr>
            <a:cxnSpLocks/>
          </p:cNvCxnSpPr>
          <p:nvPr/>
        </p:nvCxnSpPr>
        <p:spPr>
          <a:xfrm>
            <a:off x="9847328" y="1107352"/>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364C56F5-B32B-64A1-85A2-1ABD1B989259}"/>
              </a:ext>
            </a:extLst>
          </p:cNvPr>
          <p:cNvCxnSpPr>
            <a:cxnSpLocks/>
          </p:cNvCxnSpPr>
          <p:nvPr/>
        </p:nvCxnSpPr>
        <p:spPr>
          <a:xfrm>
            <a:off x="9870538" y="3602723"/>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6DEBF7A7-7EF9-1827-47D6-3A905AE0363F}"/>
              </a:ext>
            </a:extLst>
          </p:cNvPr>
          <p:cNvCxnSpPr>
            <a:cxnSpLocks/>
          </p:cNvCxnSpPr>
          <p:nvPr/>
        </p:nvCxnSpPr>
        <p:spPr>
          <a:xfrm>
            <a:off x="9921080" y="6072887"/>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CC52237E-39A2-CD0E-4FC1-150CAE9B716E}"/>
              </a:ext>
            </a:extLst>
          </p:cNvPr>
          <p:cNvCxnSpPr>
            <a:cxnSpLocks/>
          </p:cNvCxnSpPr>
          <p:nvPr/>
        </p:nvCxnSpPr>
        <p:spPr>
          <a:xfrm>
            <a:off x="6273493" y="6075841"/>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B7131DD7-ED8C-E9B0-9607-F2D0E63A7BAE}"/>
              </a:ext>
            </a:extLst>
          </p:cNvPr>
          <p:cNvCxnSpPr>
            <a:cxnSpLocks/>
          </p:cNvCxnSpPr>
          <p:nvPr/>
        </p:nvCxnSpPr>
        <p:spPr>
          <a:xfrm>
            <a:off x="6268242" y="3597313"/>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8F8DDC1B-01B8-5670-0E02-4A15A4EB67D1}"/>
              </a:ext>
            </a:extLst>
          </p:cNvPr>
          <p:cNvCxnSpPr>
            <a:cxnSpLocks/>
          </p:cNvCxnSpPr>
          <p:nvPr/>
        </p:nvCxnSpPr>
        <p:spPr>
          <a:xfrm flipV="1">
            <a:off x="3837210" y="3695740"/>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1B14E33D-0D04-7E1C-B073-0C466A9B1D3B}"/>
              </a:ext>
            </a:extLst>
          </p:cNvPr>
          <p:cNvCxnSpPr>
            <a:cxnSpLocks/>
          </p:cNvCxnSpPr>
          <p:nvPr/>
        </p:nvCxnSpPr>
        <p:spPr>
          <a:xfrm flipV="1">
            <a:off x="10434319" y="3772830"/>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8758E78C-9CA1-160A-EDC7-157126792C4E}"/>
              </a:ext>
            </a:extLst>
          </p:cNvPr>
          <p:cNvCxnSpPr>
            <a:cxnSpLocks/>
          </p:cNvCxnSpPr>
          <p:nvPr/>
        </p:nvCxnSpPr>
        <p:spPr>
          <a:xfrm flipV="1">
            <a:off x="10434319" y="1257636"/>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6" name="TextBox 115">
            <a:extLst>
              <a:ext uri="{FF2B5EF4-FFF2-40B4-BE49-F238E27FC236}">
                <a16:creationId xmlns:a16="http://schemas.microsoft.com/office/drawing/2014/main" id="{1A766DE0-30B7-558B-82D1-4539D9DA0588}"/>
              </a:ext>
            </a:extLst>
          </p:cNvPr>
          <p:cNvSpPr txBox="1"/>
          <p:nvPr/>
        </p:nvSpPr>
        <p:spPr>
          <a:xfrm>
            <a:off x="460726" y="1376711"/>
            <a:ext cx="2653876" cy="3046988"/>
          </a:xfrm>
          <a:prstGeom prst="rect">
            <a:avLst/>
          </a:prstGeom>
          <a:noFill/>
        </p:spPr>
        <p:txBody>
          <a:bodyPr wrap="square" rtlCol="0">
            <a:spAutoFit/>
          </a:bodyPr>
          <a:lstStyle/>
          <a:p>
            <a:r>
              <a:rPr lang="en-US" sz="1600" b="1" dirty="0"/>
              <a:t>Diffusion Pattern</a:t>
            </a:r>
          </a:p>
          <a:p>
            <a:endParaRPr lang="en-US" dirty="0"/>
          </a:p>
          <a:p>
            <a:pPr marL="342900" indent="-342900">
              <a:buAutoNum type="arabicParenR"/>
            </a:pPr>
            <a:r>
              <a:rPr lang="en-US" sz="1400" dirty="0" err="1"/>
              <a:t>upper_left_corner_diff</a:t>
            </a:r>
            <a:r>
              <a:rPr lang="en-US" sz="1400" dirty="0"/>
              <a:t>()</a:t>
            </a:r>
          </a:p>
          <a:p>
            <a:pPr marL="342900" indent="-342900">
              <a:buAutoNum type="arabicParenR"/>
            </a:pPr>
            <a:r>
              <a:rPr lang="en-US" sz="1400" dirty="0" err="1"/>
              <a:t>upper_side_diff</a:t>
            </a:r>
            <a:r>
              <a:rPr lang="en-US" sz="1400" dirty="0"/>
              <a:t>()</a:t>
            </a:r>
          </a:p>
          <a:p>
            <a:pPr marL="342900" indent="-342900">
              <a:buAutoNum type="arabicParenR"/>
            </a:pPr>
            <a:r>
              <a:rPr lang="en-US" sz="1400" dirty="0" err="1"/>
              <a:t>upper_right_corner_diff</a:t>
            </a:r>
            <a:r>
              <a:rPr lang="en-US" sz="1400" dirty="0"/>
              <a:t>()</a:t>
            </a:r>
          </a:p>
          <a:p>
            <a:pPr marL="342900" indent="-342900">
              <a:buAutoNum type="arabicParenR"/>
            </a:pPr>
            <a:r>
              <a:rPr lang="en-US" sz="1400" dirty="0" err="1"/>
              <a:t>left_side_diff</a:t>
            </a:r>
            <a:r>
              <a:rPr lang="en-US" sz="1400" dirty="0"/>
              <a:t>()</a:t>
            </a:r>
          </a:p>
          <a:p>
            <a:pPr marL="342900" indent="-342900">
              <a:buAutoNum type="arabicParenR"/>
            </a:pPr>
            <a:r>
              <a:rPr lang="en-US" sz="1400" dirty="0"/>
              <a:t>diffusion2d()</a:t>
            </a:r>
          </a:p>
          <a:p>
            <a:pPr marL="342900" indent="-342900">
              <a:buAutoNum type="arabicParenR"/>
            </a:pPr>
            <a:r>
              <a:rPr lang="en-US" sz="1400" dirty="0" err="1"/>
              <a:t>right_side_diff</a:t>
            </a:r>
            <a:r>
              <a:rPr lang="en-US" sz="1400" dirty="0"/>
              <a:t>()</a:t>
            </a:r>
          </a:p>
          <a:p>
            <a:pPr marL="342900" indent="-342900">
              <a:buAutoNum type="arabicParenR"/>
            </a:pPr>
            <a:r>
              <a:rPr lang="en-US" sz="1400" dirty="0" err="1"/>
              <a:t>lower_left_corner_diff</a:t>
            </a:r>
            <a:r>
              <a:rPr lang="en-US" sz="1400" dirty="0"/>
              <a:t>()</a:t>
            </a:r>
          </a:p>
          <a:p>
            <a:pPr marL="342900" indent="-342900">
              <a:buAutoNum type="arabicParenR"/>
            </a:pPr>
            <a:r>
              <a:rPr lang="en-US" sz="1400" dirty="0" err="1"/>
              <a:t>lower_side_diff</a:t>
            </a:r>
            <a:r>
              <a:rPr lang="en-US" sz="1400" dirty="0"/>
              <a:t>()</a:t>
            </a:r>
          </a:p>
          <a:p>
            <a:pPr marL="342900" indent="-342900">
              <a:buAutoNum type="arabicParenR"/>
            </a:pPr>
            <a:r>
              <a:rPr lang="en-US" sz="1400" dirty="0" err="1"/>
              <a:t>lower_right_corner_diff</a:t>
            </a:r>
            <a:r>
              <a:rPr lang="en-US" sz="1400" dirty="0"/>
              <a:t>() </a:t>
            </a:r>
          </a:p>
          <a:p>
            <a:endParaRPr lang="de-DE" sz="1400" dirty="0"/>
          </a:p>
          <a:p>
            <a:pPr marL="342900" indent="-342900">
              <a:buAutoNum type="arabicPeriod"/>
            </a:pPr>
            <a:endParaRPr lang="en-US" dirty="0"/>
          </a:p>
        </p:txBody>
      </p:sp>
      <p:sp>
        <p:nvSpPr>
          <p:cNvPr id="117" name="Flowchart: Process 116">
            <a:extLst>
              <a:ext uri="{FF2B5EF4-FFF2-40B4-BE49-F238E27FC236}">
                <a16:creationId xmlns:a16="http://schemas.microsoft.com/office/drawing/2014/main" id="{91B6F99E-0C33-C5F3-07A7-47AE1E922234}"/>
              </a:ext>
            </a:extLst>
          </p:cNvPr>
          <p:cNvSpPr/>
          <p:nvPr/>
        </p:nvSpPr>
        <p:spPr>
          <a:xfrm>
            <a:off x="6515639" y="1511695"/>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8" name="Straight Arrow Connector 117">
            <a:extLst>
              <a:ext uri="{FF2B5EF4-FFF2-40B4-BE49-F238E27FC236}">
                <a16:creationId xmlns:a16="http://schemas.microsoft.com/office/drawing/2014/main" id="{CCF2ADFD-E842-A75F-8BDC-EFEE83468FB0}"/>
              </a:ext>
            </a:extLst>
          </p:cNvPr>
          <p:cNvCxnSpPr>
            <a:cxnSpLocks/>
          </p:cNvCxnSpPr>
          <p:nvPr/>
        </p:nvCxnSpPr>
        <p:spPr>
          <a:xfrm>
            <a:off x="6753481" y="1219196"/>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7EE6EE69-6A9E-D835-6A66-2910FB5C5F0E}"/>
              </a:ext>
            </a:extLst>
          </p:cNvPr>
          <p:cNvCxnSpPr>
            <a:cxnSpLocks/>
          </p:cNvCxnSpPr>
          <p:nvPr/>
        </p:nvCxnSpPr>
        <p:spPr>
          <a:xfrm flipV="1">
            <a:off x="6857689" y="123482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707FA61B-4B7E-8230-C60D-87A08DABC64F}"/>
              </a:ext>
            </a:extLst>
          </p:cNvPr>
          <p:cNvSpPr txBox="1"/>
          <p:nvPr/>
        </p:nvSpPr>
        <p:spPr>
          <a:xfrm>
            <a:off x="3676372" y="460818"/>
            <a:ext cx="6981708" cy="369332"/>
          </a:xfrm>
          <a:prstGeom prst="rect">
            <a:avLst/>
          </a:prstGeom>
          <a:noFill/>
        </p:spPr>
        <p:txBody>
          <a:bodyPr wrap="square" rtlCol="0">
            <a:spAutoFit/>
          </a:bodyPr>
          <a:lstStyle/>
          <a:p>
            <a:r>
              <a:rPr lang="de-DE" b="1" dirty="0"/>
              <a:t>1)                                                            2)                                                                        3)</a:t>
            </a:r>
            <a:endParaRPr lang="en-US" b="1" dirty="0"/>
          </a:p>
        </p:txBody>
      </p:sp>
      <p:sp>
        <p:nvSpPr>
          <p:cNvPr id="123" name="TextBox 122">
            <a:extLst>
              <a:ext uri="{FF2B5EF4-FFF2-40B4-BE49-F238E27FC236}">
                <a16:creationId xmlns:a16="http://schemas.microsoft.com/office/drawing/2014/main" id="{3D42910F-A4C7-0E9B-562C-DE054B3A225A}"/>
              </a:ext>
            </a:extLst>
          </p:cNvPr>
          <p:cNvSpPr txBox="1"/>
          <p:nvPr/>
        </p:nvSpPr>
        <p:spPr>
          <a:xfrm>
            <a:off x="3076062" y="3429000"/>
            <a:ext cx="540125" cy="2862322"/>
          </a:xfrm>
          <a:prstGeom prst="rect">
            <a:avLst/>
          </a:prstGeom>
          <a:noFill/>
        </p:spPr>
        <p:txBody>
          <a:bodyPr wrap="square" rtlCol="0">
            <a:spAutoFit/>
          </a:bodyPr>
          <a:lstStyle/>
          <a:p>
            <a:r>
              <a:rPr lang="de-DE" b="1" dirty="0"/>
              <a:t>4)</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7)</a:t>
            </a:r>
          </a:p>
        </p:txBody>
      </p:sp>
      <p:sp>
        <p:nvSpPr>
          <p:cNvPr id="124" name="TextBox 123">
            <a:extLst>
              <a:ext uri="{FF2B5EF4-FFF2-40B4-BE49-F238E27FC236}">
                <a16:creationId xmlns:a16="http://schemas.microsoft.com/office/drawing/2014/main" id="{4842A211-C7B0-FEB4-5853-4D837E7B3E5F}"/>
              </a:ext>
            </a:extLst>
          </p:cNvPr>
          <p:cNvSpPr txBox="1"/>
          <p:nvPr/>
        </p:nvSpPr>
        <p:spPr>
          <a:xfrm>
            <a:off x="6280859" y="6409634"/>
            <a:ext cx="1528572" cy="369332"/>
          </a:xfrm>
          <a:prstGeom prst="rect">
            <a:avLst/>
          </a:prstGeom>
          <a:noFill/>
        </p:spPr>
        <p:txBody>
          <a:bodyPr wrap="square" rtlCol="0">
            <a:spAutoFit/>
          </a:bodyPr>
          <a:lstStyle/>
          <a:p>
            <a:r>
              <a:rPr lang="de-DE" dirty="0"/>
              <a:t>        </a:t>
            </a:r>
            <a:r>
              <a:rPr lang="de-DE" b="1" dirty="0"/>
              <a:t>8)</a:t>
            </a:r>
            <a:endParaRPr lang="en-US" b="1" dirty="0"/>
          </a:p>
        </p:txBody>
      </p:sp>
      <p:sp>
        <p:nvSpPr>
          <p:cNvPr id="125" name="TextBox 124">
            <a:extLst>
              <a:ext uri="{FF2B5EF4-FFF2-40B4-BE49-F238E27FC236}">
                <a16:creationId xmlns:a16="http://schemas.microsoft.com/office/drawing/2014/main" id="{8887490C-A49B-3D37-9CAF-00EBAF6C313F}"/>
              </a:ext>
            </a:extLst>
          </p:cNvPr>
          <p:cNvSpPr txBox="1"/>
          <p:nvPr/>
        </p:nvSpPr>
        <p:spPr>
          <a:xfrm>
            <a:off x="10901691" y="3429000"/>
            <a:ext cx="455539" cy="2862322"/>
          </a:xfrm>
          <a:prstGeom prst="rect">
            <a:avLst/>
          </a:prstGeom>
          <a:noFill/>
        </p:spPr>
        <p:txBody>
          <a:bodyPr wrap="square" rtlCol="0">
            <a:spAutoFit/>
          </a:bodyPr>
          <a:lstStyle/>
          <a:p>
            <a:r>
              <a:rPr lang="de-DE" b="1" dirty="0"/>
              <a:t>6)</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9)</a:t>
            </a:r>
          </a:p>
        </p:txBody>
      </p:sp>
      <p:sp>
        <p:nvSpPr>
          <p:cNvPr id="126" name="TextBox 125">
            <a:extLst>
              <a:ext uri="{FF2B5EF4-FFF2-40B4-BE49-F238E27FC236}">
                <a16:creationId xmlns:a16="http://schemas.microsoft.com/office/drawing/2014/main" id="{61566D3D-4F54-5C4F-CE88-0EBF160DF632}"/>
              </a:ext>
            </a:extLst>
          </p:cNvPr>
          <p:cNvSpPr txBox="1"/>
          <p:nvPr/>
        </p:nvSpPr>
        <p:spPr>
          <a:xfrm>
            <a:off x="7188718" y="2900205"/>
            <a:ext cx="794025" cy="369332"/>
          </a:xfrm>
          <a:prstGeom prst="rect">
            <a:avLst/>
          </a:prstGeom>
          <a:noFill/>
        </p:spPr>
        <p:txBody>
          <a:bodyPr wrap="square" rtlCol="0">
            <a:spAutoFit/>
          </a:bodyPr>
          <a:lstStyle/>
          <a:p>
            <a:r>
              <a:rPr lang="de-DE" b="1" dirty="0"/>
              <a:t>5)</a:t>
            </a:r>
            <a:endParaRPr lang="en-US" b="1" dirty="0"/>
          </a:p>
        </p:txBody>
      </p:sp>
      <p:cxnSp>
        <p:nvCxnSpPr>
          <p:cNvPr id="127" name="Straight Arrow Connector 126">
            <a:extLst>
              <a:ext uri="{FF2B5EF4-FFF2-40B4-BE49-F238E27FC236}">
                <a16:creationId xmlns:a16="http://schemas.microsoft.com/office/drawing/2014/main" id="{7ACB13F4-D693-265B-8E2A-0A997F0DFB15}"/>
              </a:ext>
            </a:extLst>
          </p:cNvPr>
          <p:cNvCxnSpPr>
            <a:cxnSpLocks/>
          </p:cNvCxnSpPr>
          <p:nvPr/>
        </p:nvCxnSpPr>
        <p:spPr>
          <a:xfrm flipH="1" flipV="1">
            <a:off x="6901287" y="3619512"/>
            <a:ext cx="496531" cy="325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62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64B5944-7490-EE0E-1F27-172D449BD03B}"/>
              </a:ext>
            </a:extLst>
          </p:cNvPr>
          <p:cNvGraphicFramePr>
            <a:graphicFrameLocks noGrp="1"/>
          </p:cNvGraphicFramePr>
          <p:nvPr>
            <p:extLst>
              <p:ext uri="{D42A27DB-BD31-4B8C-83A1-F6EECF244321}">
                <p14:modId xmlns:p14="http://schemas.microsoft.com/office/powerpoint/2010/main" val="2044659242"/>
              </p:ext>
            </p:extLst>
          </p:nvPr>
        </p:nvGraphicFramePr>
        <p:xfrm>
          <a:off x="6646606" y="1258530"/>
          <a:ext cx="4159046" cy="3814914"/>
        </p:xfrm>
        <a:graphic>
          <a:graphicData uri="http://schemas.openxmlformats.org/drawingml/2006/table">
            <a:tbl>
              <a:tblPr firstRow="1" bandRow="1">
                <a:tableStyleId>{5C22544A-7EE6-4342-B048-85BDC9FD1C3A}</a:tableStyleId>
              </a:tblPr>
              <a:tblGrid>
                <a:gridCol w="668594">
                  <a:extLst>
                    <a:ext uri="{9D8B030D-6E8A-4147-A177-3AD203B41FA5}">
                      <a16:colId xmlns:a16="http://schemas.microsoft.com/office/drawing/2014/main" val="1551440100"/>
                    </a:ext>
                  </a:extLst>
                </a:gridCol>
                <a:gridCol w="709016">
                  <a:extLst>
                    <a:ext uri="{9D8B030D-6E8A-4147-A177-3AD203B41FA5}">
                      <a16:colId xmlns:a16="http://schemas.microsoft.com/office/drawing/2014/main" val="444118089"/>
                    </a:ext>
                  </a:extLst>
                </a:gridCol>
                <a:gridCol w="695359">
                  <a:extLst>
                    <a:ext uri="{9D8B030D-6E8A-4147-A177-3AD203B41FA5}">
                      <a16:colId xmlns:a16="http://schemas.microsoft.com/office/drawing/2014/main" val="2115710693"/>
                    </a:ext>
                  </a:extLst>
                </a:gridCol>
                <a:gridCol w="695359">
                  <a:extLst>
                    <a:ext uri="{9D8B030D-6E8A-4147-A177-3AD203B41FA5}">
                      <a16:colId xmlns:a16="http://schemas.microsoft.com/office/drawing/2014/main" val="1394881071"/>
                    </a:ext>
                  </a:extLst>
                </a:gridCol>
                <a:gridCol w="695359">
                  <a:extLst>
                    <a:ext uri="{9D8B030D-6E8A-4147-A177-3AD203B41FA5}">
                      <a16:colId xmlns:a16="http://schemas.microsoft.com/office/drawing/2014/main" val="2445529540"/>
                    </a:ext>
                  </a:extLst>
                </a:gridCol>
                <a:gridCol w="695359">
                  <a:extLst>
                    <a:ext uri="{9D8B030D-6E8A-4147-A177-3AD203B41FA5}">
                      <a16:colId xmlns:a16="http://schemas.microsoft.com/office/drawing/2014/main" val="702101101"/>
                    </a:ext>
                  </a:extLst>
                </a:gridCol>
              </a:tblGrid>
              <a:tr h="635819">
                <a:tc>
                  <a:txBody>
                    <a:bodyPr/>
                    <a:lstStyle/>
                    <a:p>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00250639"/>
                  </a:ext>
                </a:extLst>
              </a:tr>
              <a:tr h="63581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455209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06224869"/>
                  </a:ext>
                </a:extLst>
              </a:tr>
              <a:tr h="635819">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7998487"/>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2626645"/>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5616241"/>
                  </a:ext>
                </a:extLst>
              </a:tr>
            </a:tbl>
          </a:graphicData>
        </a:graphic>
      </p:graphicFrame>
      <p:sp>
        <p:nvSpPr>
          <p:cNvPr id="3" name="TextBox 2">
            <a:extLst>
              <a:ext uri="{FF2B5EF4-FFF2-40B4-BE49-F238E27FC236}">
                <a16:creationId xmlns:a16="http://schemas.microsoft.com/office/drawing/2014/main" id="{D587AF0D-C41A-E19F-F5F3-B20E9C481927}"/>
              </a:ext>
            </a:extLst>
          </p:cNvPr>
          <p:cNvSpPr txBox="1"/>
          <p:nvPr/>
        </p:nvSpPr>
        <p:spPr>
          <a:xfrm>
            <a:off x="5565059" y="1318570"/>
            <a:ext cx="2261419" cy="3754874"/>
          </a:xfrm>
          <a:prstGeom prst="rect">
            <a:avLst/>
          </a:prstGeom>
          <a:noFill/>
        </p:spPr>
        <p:txBody>
          <a:bodyPr wrap="square" rtlCol="0">
            <a:spAutoFit/>
          </a:bodyPr>
          <a:lstStyle/>
          <a:p>
            <a:r>
              <a:rPr lang="en-US" sz="1400" b="1" dirty="0"/>
              <a:t>Species 1</a:t>
            </a:r>
          </a:p>
          <a:p>
            <a:endParaRPr lang="en-US" sz="1400" b="1" dirty="0"/>
          </a:p>
          <a:p>
            <a:endParaRPr lang="en-US" sz="1400" b="1" dirty="0"/>
          </a:p>
          <a:p>
            <a:endParaRPr lang="en-US" sz="1400" b="1" dirty="0"/>
          </a:p>
          <a:p>
            <a:endParaRPr lang="en-US" sz="1400" b="1" dirty="0"/>
          </a:p>
          <a:p>
            <a:endParaRPr lang="en-US" sz="1400" b="1" dirty="0"/>
          </a:p>
          <a:p>
            <a:r>
              <a:rPr lang="en-US" sz="1400" b="1" dirty="0"/>
              <a:t>Species 2</a:t>
            </a:r>
          </a:p>
          <a:p>
            <a:endParaRPr lang="en-US" sz="1400" b="1" dirty="0"/>
          </a:p>
          <a:p>
            <a:endParaRPr lang="en-US" sz="1400" b="1" dirty="0"/>
          </a:p>
          <a:p>
            <a:endParaRPr lang="en-US" sz="1400" b="1" dirty="0"/>
          </a:p>
          <a:p>
            <a:endParaRPr lang="en-US" sz="1400" b="1" dirty="0"/>
          </a:p>
          <a:p>
            <a:endParaRPr lang="en-US" sz="1400" b="1" dirty="0"/>
          </a:p>
          <a:p>
            <a:r>
              <a:rPr lang="en-US" sz="1400" b="1" dirty="0"/>
              <a:t>         …</a:t>
            </a:r>
          </a:p>
          <a:p>
            <a:endParaRPr lang="en-US" sz="1400" b="1" dirty="0"/>
          </a:p>
          <a:p>
            <a:endParaRPr lang="en-US" sz="1400" b="1" dirty="0"/>
          </a:p>
          <a:p>
            <a:r>
              <a:rPr lang="en-US" sz="1400" b="1" dirty="0"/>
              <a:t>Simulation</a:t>
            </a:r>
          </a:p>
          <a:p>
            <a:r>
              <a:rPr lang="en-US" sz="1400" b="1" dirty="0"/>
              <a:t>Information</a:t>
            </a:r>
          </a:p>
        </p:txBody>
      </p:sp>
      <p:sp>
        <p:nvSpPr>
          <p:cNvPr id="4" name="TextBox 3">
            <a:extLst>
              <a:ext uri="{FF2B5EF4-FFF2-40B4-BE49-F238E27FC236}">
                <a16:creationId xmlns:a16="http://schemas.microsoft.com/office/drawing/2014/main" id="{04B283DB-7CC0-A7E1-0F19-97A072826B70}"/>
              </a:ext>
            </a:extLst>
          </p:cNvPr>
          <p:cNvSpPr txBox="1"/>
          <p:nvPr/>
        </p:nvSpPr>
        <p:spPr>
          <a:xfrm>
            <a:off x="6725265" y="1380125"/>
            <a:ext cx="4080387" cy="3693319"/>
          </a:xfrm>
          <a:prstGeom prst="rect">
            <a:avLst/>
          </a:prstGeom>
          <a:noFill/>
        </p:spPr>
        <p:txBody>
          <a:bodyPr wrap="square" rtlCol="0">
            <a:spAutoFit/>
          </a:bodyPr>
          <a:lstStyle/>
          <a:p>
            <a:pPr marL="342900" indent="-342900">
              <a:buAutoNum type="arabicPlain"/>
            </a:pPr>
            <a:r>
              <a:rPr lang="en-US" b="1" dirty="0"/>
              <a:t>         2            3 </a:t>
            </a:r>
          </a:p>
          <a:p>
            <a:endParaRPr lang="en-US" b="1" dirty="0"/>
          </a:p>
          <a:p>
            <a:endParaRPr lang="en-US" b="1" dirty="0"/>
          </a:p>
          <a:p>
            <a:r>
              <a:rPr lang="en-US" b="1" dirty="0"/>
              <a:t>   </a:t>
            </a:r>
          </a:p>
          <a:p>
            <a:endParaRPr lang="en-US" b="1" dirty="0"/>
          </a:p>
          <a:p>
            <a:pPr marL="342900" indent="-342900">
              <a:buAutoNum type="arabicPlain"/>
            </a:pPr>
            <a:r>
              <a:rPr lang="en-US" b="1" dirty="0"/>
              <a:t>          2           3</a:t>
            </a:r>
          </a:p>
          <a:p>
            <a:pPr marL="342900" indent="-342900">
              <a:buAutoNum type="arabicPlain"/>
            </a:pPr>
            <a:endParaRPr lang="en-US" b="1" dirty="0"/>
          </a:p>
          <a:p>
            <a:pPr marL="342900" indent="-342900">
              <a:buAutoNum type="arabicPlain"/>
            </a:pPr>
            <a:endParaRPr lang="en-US" b="1" dirty="0"/>
          </a:p>
          <a:p>
            <a:endParaRPr lang="en-US" b="1" dirty="0"/>
          </a:p>
          <a:p>
            <a:r>
              <a:rPr lang="en-US" b="1" dirty="0"/>
              <a:t>…          …           …</a:t>
            </a:r>
          </a:p>
          <a:p>
            <a:pPr marL="342900" indent="-342900">
              <a:buAutoNum type="arabicPlain"/>
            </a:pPr>
            <a:endParaRPr lang="en-US" b="1" dirty="0"/>
          </a:p>
          <a:p>
            <a:endParaRPr lang="en-US" b="1" dirty="0"/>
          </a:p>
          <a:p>
            <a:r>
              <a:rPr lang="en-US" b="1" dirty="0"/>
              <a:t>1             2             3             4            5</a:t>
            </a:r>
          </a:p>
        </p:txBody>
      </p:sp>
      <p:sp>
        <p:nvSpPr>
          <p:cNvPr id="5" name="TextBox 4">
            <a:extLst>
              <a:ext uri="{FF2B5EF4-FFF2-40B4-BE49-F238E27FC236}">
                <a16:creationId xmlns:a16="http://schemas.microsoft.com/office/drawing/2014/main" id="{5CBF6AE5-9A9D-4C9F-8DAE-214887504416}"/>
              </a:ext>
            </a:extLst>
          </p:cNvPr>
          <p:cNvSpPr txBox="1"/>
          <p:nvPr/>
        </p:nvSpPr>
        <p:spPr>
          <a:xfrm>
            <a:off x="642925" y="826127"/>
            <a:ext cx="5220929" cy="4801314"/>
          </a:xfrm>
          <a:prstGeom prst="rect">
            <a:avLst/>
          </a:prstGeom>
          <a:noFill/>
        </p:spPr>
        <p:txBody>
          <a:bodyPr wrap="square" rtlCol="0">
            <a:spAutoFit/>
          </a:bodyPr>
          <a:lstStyle/>
          <a:p>
            <a:r>
              <a:rPr lang="en-US" b="1" dirty="0"/>
              <a:t>Species 1</a:t>
            </a:r>
            <a:r>
              <a:rPr lang="de-DE" b="1" dirty="0"/>
              <a:t>:</a:t>
            </a:r>
          </a:p>
          <a:p>
            <a:r>
              <a:rPr lang="de-DE" dirty="0"/>
              <a:t>    1)  production rate</a:t>
            </a:r>
          </a:p>
          <a:p>
            <a:r>
              <a:rPr lang="de-DE" dirty="0"/>
              <a:t>    2)  degradation rate</a:t>
            </a:r>
          </a:p>
          <a:p>
            <a:r>
              <a:rPr lang="de-DE" dirty="0"/>
              <a:t>    3)  diffusion rate</a:t>
            </a:r>
          </a:p>
          <a:p>
            <a:endParaRPr lang="de-DE" dirty="0"/>
          </a:p>
          <a:p>
            <a:r>
              <a:rPr lang="de-DE" b="1" dirty="0"/>
              <a:t>Species2:</a:t>
            </a:r>
          </a:p>
          <a:p>
            <a:r>
              <a:rPr lang="de-DE" dirty="0"/>
              <a:t>    1)  production rate</a:t>
            </a:r>
          </a:p>
          <a:p>
            <a:r>
              <a:rPr lang="de-DE" dirty="0"/>
              <a:t>    2)  degradation rate</a:t>
            </a:r>
          </a:p>
          <a:p>
            <a:r>
              <a:rPr lang="de-DE" dirty="0"/>
              <a:t>    3)  diffusion rate</a:t>
            </a:r>
          </a:p>
          <a:p>
            <a:endParaRPr lang="de-DE" dirty="0"/>
          </a:p>
          <a:p>
            <a:r>
              <a:rPr lang="de-DE" b="1" dirty="0"/>
              <a:t>Simulation Information:</a:t>
            </a:r>
          </a:p>
          <a:p>
            <a:r>
              <a:rPr lang="de-DE" dirty="0"/>
              <a:t>    1) number of species in the system</a:t>
            </a:r>
          </a:p>
          <a:p>
            <a:r>
              <a:rPr lang="de-DE" dirty="0"/>
              <a:t>    2) number of complexes in the system</a:t>
            </a:r>
          </a:p>
          <a:p>
            <a:r>
              <a:rPr lang="de-DE" dirty="0"/>
              <a:t>    3) maximum number of simulation epochs</a:t>
            </a:r>
          </a:p>
          <a:p>
            <a:r>
              <a:rPr lang="de-DE" dirty="0"/>
              <a:t>    4) stop time of simulation</a:t>
            </a:r>
          </a:p>
          <a:p>
            <a:r>
              <a:rPr lang="de-DE" dirty="0"/>
              <a:t>    5) time step     </a:t>
            </a:r>
          </a:p>
          <a:p>
            <a:endParaRPr lang="en-US" dirty="0"/>
          </a:p>
        </p:txBody>
      </p:sp>
      <p:sp>
        <p:nvSpPr>
          <p:cNvPr id="6" name="TextBox 5">
            <a:extLst>
              <a:ext uri="{FF2B5EF4-FFF2-40B4-BE49-F238E27FC236}">
                <a16:creationId xmlns:a16="http://schemas.microsoft.com/office/drawing/2014/main" id="{7285944C-1E93-DFB2-E57C-1B7DE15155EF}"/>
              </a:ext>
            </a:extLst>
          </p:cNvPr>
          <p:cNvSpPr txBox="1"/>
          <p:nvPr/>
        </p:nvSpPr>
        <p:spPr>
          <a:xfrm>
            <a:off x="6695768" y="795350"/>
            <a:ext cx="5329084" cy="369332"/>
          </a:xfrm>
          <a:prstGeom prst="rect">
            <a:avLst/>
          </a:prstGeom>
          <a:noFill/>
        </p:spPr>
        <p:txBody>
          <a:bodyPr wrap="square" rtlCol="0">
            <a:spAutoFit/>
          </a:bodyPr>
          <a:lstStyle/>
          <a:p>
            <a:r>
              <a:rPr lang="de-DE" b="1" dirty="0"/>
              <a:t>Species and Simulation Infos Matrix</a:t>
            </a:r>
            <a:endParaRPr lang="en-US" b="1" dirty="0"/>
          </a:p>
        </p:txBody>
      </p:sp>
    </p:spTree>
    <p:extLst>
      <p:ext uri="{BB962C8B-B14F-4D97-AF65-F5344CB8AC3E}">
        <p14:creationId xmlns:p14="http://schemas.microsoft.com/office/powerpoint/2010/main" val="1864039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47D9C11-2E8F-D464-476A-AEA84A4EF90E}"/>
              </a:ext>
            </a:extLst>
          </p:cNvPr>
          <p:cNvGraphicFramePr>
            <a:graphicFrameLocks noGrp="1"/>
          </p:cNvGraphicFramePr>
          <p:nvPr>
            <p:extLst>
              <p:ext uri="{D42A27DB-BD31-4B8C-83A1-F6EECF244321}">
                <p14:modId xmlns:p14="http://schemas.microsoft.com/office/powerpoint/2010/main" val="1742308898"/>
              </p:ext>
            </p:extLst>
          </p:nvPr>
        </p:nvGraphicFramePr>
        <p:xfrm>
          <a:off x="6617110" y="1366685"/>
          <a:ext cx="4159046" cy="3814914"/>
        </p:xfrm>
        <a:graphic>
          <a:graphicData uri="http://schemas.openxmlformats.org/drawingml/2006/table">
            <a:tbl>
              <a:tblPr firstRow="1" bandRow="1">
                <a:tableStyleId>{5C22544A-7EE6-4342-B048-85BDC9FD1C3A}</a:tableStyleId>
              </a:tblPr>
              <a:tblGrid>
                <a:gridCol w="682251">
                  <a:extLst>
                    <a:ext uri="{9D8B030D-6E8A-4147-A177-3AD203B41FA5}">
                      <a16:colId xmlns:a16="http://schemas.microsoft.com/office/drawing/2014/main" val="1551440100"/>
                    </a:ext>
                  </a:extLst>
                </a:gridCol>
                <a:gridCol w="713929">
                  <a:extLst>
                    <a:ext uri="{9D8B030D-6E8A-4147-A177-3AD203B41FA5}">
                      <a16:colId xmlns:a16="http://schemas.microsoft.com/office/drawing/2014/main" val="444118089"/>
                    </a:ext>
                  </a:extLst>
                </a:gridCol>
                <a:gridCol w="676789">
                  <a:extLst>
                    <a:ext uri="{9D8B030D-6E8A-4147-A177-3AD203B41FA5}">
                      <a16:colId xmlns:a16="http://schemas.microsoft.com/office/drawing/2014/main" val="2115710693"/>
                    </a:ext>
                  </a:extLst>
                </a:gridCol>
                <a:gridCol w="695359">
                  <a:extLst>
                    <a:ext uri="{9D8B030D-6E8A-4147-A177-3AD203B41FA5}">
                      <a16:colId xmlns:a16="http://schemas.microsoft.com/office/drawing/2014/main" val="1394881071"/>
                    </a:ext>
                  </a:extLst>
                </a:gridCol>
                <a:gridCol w="695359">
                  <a:extLst>
                    <a:ext uri="{9D8B030D-6E8A-4147-A177-3AD203B41FA5}">
                      <a16:colId xmlns:a16="http://schemas.microsoft.com/office/drawing/2014/main" val="2445529540"/>
                    </a:ext>
                  </a:extLst>
                </a:gridCol>
                <a:gridCol w="695359">
                  <a:extLst>
                    <a:ext uri="{9D8B030D-6E8A-4147-A177-3AD203B41FA5}">
                      <a16:colId xmlns:a16="http://schemas.microsoft.com/office/drawing/2014/main" val="702101101"/>
                    </a:ext>
                  </a:extLst>
                </a:gridCol>
              </a:tblGrid>
              <a:tr h="635819">
                <a:tc>
                  <a:txBody>
                    <a:bodyPr/>
                    <a:lstStyle/>
                    <a:p>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0025063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4552099"/>
                  </a:ext>
                </a:extLst>
              </a:tr>
              <a:tr h="63581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0622486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7998487"/>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2626645"/>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5616241"/>
                  </a:ext>
                </a:extLst>
              </a:tr>
            </a:tbl>
          </a:graphicData>
        </a:graphic>
      </p:graphicFrame>
      <p:sp>
        <p:nvSpPr>
          <p:cNvPr id="3" name="TextBox 2">
            <a:extLst>
              <a:ext uri="{FF2B5EF4-FFF2-40B4-BE49-F238E27FC236}">
                <a16:creationId xmlns:a16="http://schemas.microsoft.com/office/drawing/2014/main" id="{5A4F33DF-ED67-AD47-6D3D-948A78A40B1A}"/>
              </a:ext>
            </a:extLst>
          </p:cNvPr>
          <p:cNvSpPr txBox="1"/>
          <p:nvPr/>
        </p:nvSpPr>
        <p:spPr>
          <a:xfrm>
            <a:off x="6758994" y="1366685"/>
            <a:ext cx="4572000" cy="1200329"/>
          </a:xfrm>
          <a:prstGeom prst="rect">
            <a:avLst/>
          </a:prstGeom>
          <a:noFill/>
        </p:spPr>
        <p:txBody>
          <a:bodyPr wrap="square" rtlCol="0">
            <a:spAutoFit/>
          </a:bodyPr>
          <a:lstStyle/>
          <a:p>
            <a:pPr marL="342900" indent="-342900">
              <a:buAutoNum type="arabicPlain"/>
            </a:pPr>
            <a:r>
              <a:rPr lang="de-DE" b="1" dirty="0"/>
              <a:t>        2              </a:t>
            </a:r>
          </a:p>
          <a:p>
            <a:endParaRPr lang="de-DE" b="1" dirty="0"/>
          </a:p>
          <a:p>
            <a:endParaRPr lang="de-DE" b="1" dirty="0"/>
          </a:p>
          <a:p>
            <a:r>
              <a:rPr lang="de-DE" b="1" dirty="0"/>
              <a:t>3             4              5           6</a:t>
            </a:r>
            <a:endParaRPr lang="en-US" b="1" dirty="0"/>
          </a:p>
        </p:txBody>
      </p:sp>
      <p:sp>
        <p:nvSpPr>
          <p:cNvPr id="4" name="TextBox 3">
            <a:extLst>
              <a:ext uri="{FF2B5EF4-FFF2-40B4-BE49-F238E27FC236}">
                <a16:creationId xmlns:a16="http://schemas.microsoft.com/office/drawing/2014/main" id="{4B1DCF69-2F3E-FBD9-26EC-4202CD9B31F4}"/>
              </a:ext>
            </a:extLst>
          </p:cNvPr>
          <p:cNvSpPr txBox="1"/>
          <p:nvPr/>
        </p:nvSpPr>
        <p:spPr>
          <a:xfrm>
            <a:off x="7384025" y="924232"/>
            <a:ext cx="4159046" cy="369332"/>
          </a:xfrm>
          <a:prstGeom prst="rect">
            <a:avLst/>
          </a:prstGeom>
          <a:noFill/>
        </p:spPr>
        <p:txBody>
          <a:bodyPr wrap="square" rtlCol="0">
            <a:spAutoFit/>
          </a:bodyPr>
          <a:lstStyle/>
          <a:p>
            <a:r>
              <a:rPr lang="de-DE" b="1" dirty="0"/>
              <a:t>Complex Infos Matrix</a:t>
            </a:r>
            <a:endParaRPr lang="en-US" b="1" dirty="0"/>
          </a:p>
        </p:txBody>
      </p:sp>
      <p:sp>
        <p:nvSpPr>
          <p:cNvPr id="5" name="TextBox 4">
            <a:extLst>
              <a:ext uri="{FF2B5EF4-FFF2-40B4-BE49-F238E27FC236}">
                <a16:creationId xmlns:a16="http://schemas.microsoft.com/office/drawing/2014/main" id="{07C8D3F0-3DF1-8DBC-B7E5-A092A4356300}"/>
              </a:ext>
            </a:extLst>
          </p:cNvPr>
          <p:cNvSpPr txBox="1"/>
          <p:nvPr/>
        </p:nvSpPr>
        <p:spPr>
          <a:xfrm>
            <a:off x="1830711" y="1873758"/>
            <a:ext cx="4360334" cy="2800767"/>
          </a:xfrm>
          <a:prstGeom prst="rect">
            <a:avLst/>
          </a:prstGeom>
          <a:noFill/>
        </p:spPr>
        <p:txBody>
          <a:bodyPr wrap="square" rtlCol="0">
            <a:spAutoFit/>
          </a:bodyPr>
          <a:lstStyle/>
          <a:p>
            <a:r>
              <a:rPr lang="de-DE" sz="2000" b="1" dirty="0"/>
              <a:t>1: </a:t>
            </a:r>
            <a:r>
              <a:rPr lang="de-DE" sz="2000" dirty="0"/>
              <a:t>species 1 index</a:t>
            </a:r>
          </a:p>
          <a:p>
            <a:r>
              <a:rPr lang="de-DE" sz="2000" b="1" dirty="0"/>
              <a:t>2: </a:t>
            </a:r>
            <a:r>
              <a:rPr lang="de-DE" sz="2000" dirty="0"/>
              <a:t>species 2 index</a:t>
            </a:r>
          </a:p>
          <a:p>
            <a:endParaRPr lang="de-DE" sz="2000" dirty="0"/>
          </a:p>
          <a:p>
            <a:r>
              <a:rPr lang="de-DE" sz="2000" b="1" dirty="0"/>
              <a:t>3: </a:t>
            </a:r>
            <a:r>
              <a:rPr lang="de-DE" sz="2000" dirty="0"/>
              <a:t>collision rate</a:t>
            </a:r>
          </a:p>
          <a:p>
            <a:r>
              <a:rPr lang="de-DE" sz="2000" b="1" dirty="0"/>
              <a:t>4: </a:t>
            </a:r>
            <a:r>
              <a:rPr lang="de-DE" sz="2000" dirty="0" err="1"/>
              <a:t>dissociation</a:t>
            </a:r>
            <a:r>
              <a:rPr lang="de-DE" sz="2000" dirty="0"/>
              <a:t> rate</a:t>
            </a:r>
          </a:p>
          <a:p>
            <a:r>
              <a:rPr lang="de-DE" sz="2000" b="1" dirty="0"/>
              <a:t>5: </a:t>
            </a:r>
            <a:r>
              <a:rPr lang="de-DE" sz="2000" dirty="0"/>
              <a:t>degradation rate</a:t>
            </a:r>
          </a:p>
          <a:p>
            <a:r>
              <a:rPr lang="de-DE" sz="2000" b="1" dirty="0"/>
              <a:t>6: </a:t>
            </a:r>
            <a:r>
              <a:rPr lang="de-DE" sz="2000" dirty="0"/>
              <a:t>diffusion rate</a:t>
            </a:r>
          </a:p>
          <a:p>
            <a:endParaRPr lang="de-DE" dirty="0"/>
          </a:p>
          <a:p>
            <a:endParaRPr lang="en-US" dirty="0"/>
          </a:p>
        </p:txBody>
      </p:sp>
    </p:spTree>
    <p:extLst>
      <p:ext uri="{BB962C8B-B14F-4D97-AF65-F5344CB8AC3E}">
        <p14:creationId xmlns:p14="http://schemas.microsoft.com/office/powerpoint/2010/main" val="2951386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91212FCC-820C-6DEF-8656-2A42C15B3A6E}"/>
              </a:ext>
            </a:extLst>
          </p:cNvPr>
          <p:cNvSpPr/>
          <p:nvPr/>
        </p:nvSpPr>
        <p:spPr>
          <a:xfrm>
            <a:off x="8628876" y="1989967"/>
            <a:ext cx="548229" cy="50113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exagon 2">
            <a:extLst>
              <a:ext uri="{FF2B5EF4-FFF2-40B4-BE49-F238E27FC236}">
                <a16:creationId xmlns:a16="http://schemas.microsoft.com/office/drawing/2014/main" id="{CD264ADC-8504-3AA6-8472-9D132B6CD653}"/>
              </a:ext>
            </a:extLst>
          </p:cNvPr>
          <p:cNvSpPr/>
          <p:nvPr/>
        </p:nvSpPr>
        <p:spPr>
          <a:xfrm>
            <a:off x="7337627" y="3742498"/>
            <a:ext cx="548229" cy="501131"/>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CA8644E8-64C0-E905-09A9-1A03B73C51CB}"/>
              </a:ext>
            </a:extLst>
          </p:cNvPr>
          <p:cNvSpPr/>
          <p:nvPr/>
        </p:nvSpPr>
        <p:spPr>
          <a:xfrm>
            <a:off x="9943175" y="3742497"/>
            <a:ext cx="548229" cy="501131"/>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1167A0E-90B6-3AE2-6A28-C573DF0A06A8}"/>
              </a:ext>
            </a:extLst>
          </p:cNvPr>
          <p:cNvCxnSpPr>
            <a:stCxn id="2" idx="2"/>
            <a:endCxn id="3" idx="5"/>
          </p:cNvCxnSpPr>
          <p:nvPr/>
        </p:nvCxnSpPr>
        <p:spPr>
          <a:xfrm flipH="1">
            <a:off x="7760573" y="2491098"/>
            <a:ext cx="993586" cy="12514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F6A06937-24F3-BA0A-D962-54DB2F8701EA}"/>
              </a:ext>
            </a:extLst>
          </p:cNvPr>
          <p:cNvCxnSpPr>
            <a:stCxn id="2" idx="1"/>
            <a:endCxn id="4" idx="4"/>
          </p:cNvCxnSpPr>
          <p:nvPr/>
        </p:nvCxnSpPr>
        <p:spPr>
          <a:xfrm>
            <a:off x="9051822" y="2491098"/>
            <a:ext cx="1016636" cy="1251399"/>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AB6F563B-8957-E3FF-E675-15DE113B7303}"/>
              </a:ext>
            </a:extLst>
          </p:cNvPr>
          <p:cNvCxnSpPr>
            <a:stCxn id="4" idx="3"/>
            <a:endCxn id="3" idx="0"/>
          </p:cNvCxnSpPr>
          <p:nvPr/>
        </p:nvCxnSpPr>
        <p:spPr>
          <a:xfrm flipH="1">
            <a:off x="7885856" y="3993063"/>
            <a:ext cx="2057319" cy="1"/>
          </a:xfrm>
          <a:prstGeom prst="line">
            <a:avLst/>
          </a:prstGeom>
        </p:spPr>
        <p:style>
          <a:lnRef idx="2">
            <a:schemeClr val="dk1"/>
          </a:lnRef>
          <a:fillRef idx="0">
            <a:schemeClr val="dk1"/>
          </a:fillRef>
          <a:effectRef idx="1">
            <a:schemeClr val="dk1"/>
          </a:effectRef>
          <a:fontRef idx="minor">
            <a:schemeClr val="tx1"/>
          </a:fontRef>
        </p:style>
      </p:cxnSp>
      <p:sp>
        <p:nvSpPr>
          <p:cNvPr id="15" name="Hexagon 14">
            <a:extLst>
              <a:ext uri="{FF2B5EF4-FFF2-40B4-BE49-F238E27FC236}">
                <a16:creationId xmlns:a16="http://schemas.microsoft.com/office/drawing/2014/main" id="{31CA1A4D-3967-83EA-05C9-BB80352E47BC}"/>
              </a:ext>
            </a:extLst>
          </p:cNvPr>
          <p:cNvSpPr/>
          <p:nvPr/>
        </p:nvSpPr>
        <p:spPr>
          <a:xfrm rot="1558552">
            <a:off x="9722247" y="2404708"/>
            <a:ext cx="533806" cy="45634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D7389A74-5F87-EF7F-804E-9812E09F7D9B}"/>
              </a:ext>
            </a:extLst>
          </p:cNvPr>
          <p:cNvSpPr/>
          <p:nvPr/>
        </p:nvSpPr>
        <p:spPr>
          <a:xfrm rot="20031029">
            <a:off x="7188279" y="2304018"/>
            <a:ext cx="466978" cy="48821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193A9413-A25B-8DB2-A73B-ACDD4DB84D88}"/>
              </a:ext>
            </a:extLst>
          </p:cNvPr>
          <p:cNvSpPr/>
          <p:nvPr/>
        </p:nvSpPr>
        <p:spPr>
          <a:xfrm rot="1560928">
            <a:off x="7628355" y="2331448"/>
            <a:ext cx="515003" cy="465303"/>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F10F211D-C894-29C2-4B6A-97AEC6A45308}"/>
              </a:ext>
            </a:extLst>
          </p:cNvPr>
          <p:cNvSpPr/>
          <p:nvPr/>
        </p:nvSpPr>
        <p:spPr>
          <a:xfrm rot="19995805">
            <a:off x="8314538" y="4505667"/>
            <a:ext cx="507807" cy="479451"/>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8A337ED0-7719-7148-C18C-B690386955A4}"/>
              </a:ext>
            </a:extLst>
          </p:cNvPr>
          <p:cNvSpPr/>
          <p:nvPr/>
        </p:nvSpPr>
        <p:spPr>
          <a:xfrm rot="1516242">
            <a:off x="10214057" y="2365607"/>
            <a:ext cx="519623" cy="466901"/>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12ECC0F6-48F9-CED6-8790-A36AB346757E}"/>
              </a:ext>
            </a:extLst>
          </p:cNvPr>
          <p:cNvSpPr/>
          <p:nvPr/>
        </p:nvSpPr>
        <p:spPr>
          <a:xfrm rot="1451444">
            <a:off x="8807101" y="4491437"/>
            <a:ext cx="469122" cy="495305"/>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8CF97053-97EA-C8BF-0EC6-D313F4C5DCAD}"/>
              </a:ext>
            </a:extLst>
          </p:cNvPr>
          <p:cNvSpPr/>
          <p:nvPr/>
        </p:nvSpPr>
        <p:spPr>
          <a:xfrm>
            <a:off x="968476" y="634182"/>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B3F08D0-5379-6931-EB45-AE2E3F246908}"/>
              </a:ext>
            </a:extLst>
          </p:cNvPr>
          <p:cNvSpPr txBox="1"/>
          <p:nvPr/>
        </p:nvSpPr>
        <p:spPr>
          <a:xfrm>
            <a:off x="924841" y="1295610"/>
            <a:ext cx="2989006" cy="600164"/>
          </a:xfrm>
          <a:prstGeom prst="rect">
            <a:avLst/>
          </a:prstGeom>
          <a:noFill/>
        </p:spPr>
        <p:txBody>
          <a:bodyPr wrap="square" rtlCol="0">
            <a:spAutoFit/>
          </a:bodyPr>
          <a:lstStyle/>
          <a:p>
            <a:r>
              <a:rPr lang="en-US" sz="1100" b="1" dirty="0"/>
              <a:t>Production rate</a:t>
            </a:r>
            <a:r>
              <a:rPr lang="de-DE" sz="1100" b="1" dirty="0"/>
              <a:t>: 0.2</a:t>
            </a:r>
          </a:p>
          <a:p>
            <a:r>
              <a:rPr lang="de-DE" sz="1100" b="1" dirty="0"/>
              <a:t>Degradation rate: 0.1</a:t>
            </a:r>
          </a:p>
          <a:p>
            <a:r>
              <a:rPr lang="de-DE" sz="1100" b="1" dirty="0"/>
              <a:t>Diffusion rate: 0.6</a:t>
            </a:r>
            <a:endParaRPr lang="en-US" sz="1100" b="1" dirty="0"/>
          </a:p>
        </p:txBody>
      </p:sp>
      <p:sp>
        <p:nvSpPr>
          <p:cNvPr id="23" name="TextBox 22">
            <a:extLst>
              <a:ext uri="{FF2B5EF4-FFF2-40B4-BE49-F238E27FC236}">
                <a16:creationId xmlns:a16="http://schemas.microsoft.com/office/drawing/2014/main" id="{96410142-0868-8CF5-A93E-998FBADB7891}"/>
              </a:ext>
            </a:extLst>
          </p:cNvPr>
          <p:cNvSpPr txBox="1"/>
          <p:nvPr/>
        </p:nvSpPr>
        <p:spPr>
          <a:xfrm>
            <a:off x="816078" y="5018621"/>
            <a:ext cx="2989006" cy="600164"/>
          </a:xfrm>
          <a:prstGeom prst="rect">
            <a:avLst/>
          </a:prstGeom>
          <a:noFill/>
        </p:spPr>
        <p:txBody>
          <a:bodyPr wrap="square" rtlCol="0">
            <a:spAutoFit/>
          </a:bodyPr>
          <a:lstStyle/>
          <a:p>
            <a:r>
              <a:rPr lang="en-US" sz="1100" b="1" dirty="0"/>
              <a:t>Production rate</a:t>
            </a:r>
            <a:r>
              <a:rPr lang="de-DE" sz="1100" b="1" dirty="0"/>
              <a:t>: 0.4</a:t>
            </a:r>
          </a:p>
          <a:p>
            <a:r>
              <a:rPr lang="de-DE" sz="1100" b="1" dirty="0"/>
              <a:t>Degradation rate: 0.39</a:t>
            </a:r>
          </a:p>
          <a:p>
            <a:r>
              <a:rPr lang="de-DE" sz="1100" b="1" dirty="0"/>
              <a:t>Diffusion rate: 0.0</a:t>
            </a:r>
            <a:endParaRPr lang="en-US" sz="1100" b="1" dirty="0"/>
          </a:p>
        </p:txBody>
      </p:sp>
      <p:sp>
        <p:nvSpPr>
          <p:cNvPr id="24" name="TextBox 23">
            <a:extLst>
              <a:ext uri="{FF2B5EF4-FFF2-40B4-BE49-F238E27FC236}">
                <a16:creationId xmlns:a16="http://schemas.microsoft.com/office/drawing/2014/main" id="{BE4E5890-BCA6-7C92-DA59-34F8B60FA422}"/>
              </a:ext>
            </a:extLst>
          </p:cNvPr>
          <p:cNvSpPr txBox="1"/>
          <p:nvPr/>
        </p:nvSpPr>
        <p:spPr>
          <a:xfrm>
            <a:off x="884904" y="3150857"/>
            <a:ext cx="2989006" cy="600164"/>
          </a:xfrm>
          <a:prstGeom prst="rect">
            <a:avLst/>
          </a:prstGeom>
          <a:noFill/>
        </p:spPr>
        <p:txBody>
          <a:bodyPr wrap="square" rtlCol="0">
            <a:spAutoFit/>
          </a:bodyPr>
          <a:lstStyle/>
          <a:p>
            <a:r>
              <a:rPr lang="en-US" sz="1100" b="1" dirty="0"/>
              <a:t>Production rate</a:t>
            </a:r>
            <a:r>
              <a:rPr lang="de-DE" sz="1100" b="1" dirty="0"/>
              <a:t>: 0.6</a:t>
            </a:r>
          </a:p>
          <a:p>
            <a:r>
              <a:rPr lang="de-DE" sz="1100" b="1" dirty="0"/>
              <a:t>Degradation rate: 0.3</a:t>
            </a:r>
          </a:p>
          <a:p>
            <a:r>
              <a:rPr lang="de-DE" sz="1100" b="1" dirty="0"/>
              <a:t>Diffusion rate: 0.9</a:t>
            </a:r>
            <a:endParaRPr lang="en-US" sz="1100" b="1" dirty="0"/>
          </a:p>
        </p:txBody>
      </p:sp>
      <p:sp>
        <p:nvSpPr>
          <p:cNvPr id="25" name="Hexagon 24">
            <a:extLst>
              <a:ext uri="{FF2B5EF4-FFF2-40B4-BE49-F238E27FC236}">
                <a16:creationId xmlns:a16="http://schemas.microsoft.com/office/drawing/2014/main" id="{8B501CA7-2EEB-F03D-DE51-E67ECF3B4BAD}"/>
              </a:ext>
            </a:extLst>
          </p:cNvPr>
          <p:cNvSpPr/>
          <p:nvPr/>
        </p:nvSpPr>
        <p:spPr>
          <a:xfrm>
            <a:off x="949423" y="2396905"/>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a:extLst>
              <a:ext uri="{FF2B5EF4-FFF2-40B4-BE49-F238E27FC236}">
                <a16:creationId xmlns:a16="http://schemas.microsoft.com/office/drawing/2014/main" id="{61EF51CA-BF62-3031-D658-F414271EA9AD}"/>
              </a:ext>
            </a:extLst>
          </p:cNvPr>
          <p:cNvSpPr/>
          <p:nvPr/>
        </p:nvSpPr>
        <p:spPr>
          <a:xfrm>
            <a:off x="924841" y="4273445"/>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EB779500-B803-67A9-816E-387DD615C29F}"/>
              </a:ext>
            </a:extLst>
          </p:cNvPr>
          <p:cNvSpPr/>
          <p:nvPr/>
        </p:nvSpPr>
        <p:spPr>
          <a:xfrm rot="1451444">
            <a:off x="4150165" y="4279389"/>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D09848F7-83EC-165F-7F95-351925A06B52}"/>
              </a:ext>
            </a:extLst>
          </p:cNvPr>
          <p:cNvSpPr/>
          <p:nvPr/>
        </p:nvSpPr>
        <p:spPr>
          <a:xfrm rot="19995805">
            <a:off x="3653293" y="4273444"/>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a:extLst>
              <a:ext uri="{FF2B5EF4-FFF2-40B4-BE49-F238E27FC236}">
                <a16:creationId xmlns:a16="http://schemas.microsoft.com/office/drawing/2014/main" id="{79B81504-26C9-2990-DB77-F3250A9A31FA}"/>
              </a:ext>
            </a:extLst>
          </p:cNvPr>
          <p:cNvSpPr/>
          <p:nvPr/>
        </p:nvSpPr>
        <p:spPr>
          <a:xfrm rot="19995805">
            <a:off x="4110188" y="2440574"/>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a:extLst>
              <a:ext uri="{FF2B5EF4-FFF2-40B4-BE49-F238E27FC236}">
                <a16:creationId xmlns:a16="http://schemas.microsoft.com/office/drawing/2014/main" id="{A368C02D-69AE-AD52-5332-43D451E6D189}"/>
              </a:ext>
            </a:extLst>
          </p:cNvPr>
          <p:cNvSpPr/>
          <p:nvPr/>
        </p:nvSpPr>
        <p:spPr>
          <a:xfrm rot="20031029">
            <a:off x="3624153" y="2425400"/>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a:extLst>
              <a:ext uri="{FF2B5EF4-FFF2-40B4-BE49-F238E27FC236}">
                <a16:creationId xmlns:a16="http://schemas.microsoft.com/office/drawing/2014/main" id="{016B721D-C3DF-9400-0C15-724542F4997A}"/>
              </a:ext>
            </a:extLst>
          </p:cNvPr>
          <p:cNvSpPr/>
          <p:nvPr/>
        </p:nvSpPr>
        <p:spPr>
          <a:xfrm rot="20031029">
            <a:off x="3488713" y="629205"/>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a:extLst>
              <a:ext uri="{FF2B5EF4-FFF2-40B4-BE49-F238E27FC236}">
                <a16:creationId xmlns:a16="http://schemas.microsoft.com/office/drawing/2014/main" id="{724EB82F-ABB1-4D0F-3193-13122054C764}"/>
              </a:ext>
            </a:extLst>
          </p:cNvPr>
          <p:cNvSpPr/>
          <p:nvPr/>
        </p:nvSpPr>
        <p:spPr>
          <a:xfrm rot="1451444">
            <a:off x="3962036" y="613648"/>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B8F261F-BE03-D26F-43E1-8541C3A41A54}"/>
              </a:ext>
            </a:extLst>
          </p:cNvPr>
          <p:cNvSpPr txBox="1"/>
          <p:nvPr/>
        </p:nvSpPr>
        <p:spPr>
          <a:xfrm>
            <a:off x="3556470" y="1267162"/>
            <a:ext cx="2989006" cy="769441"/>
          </a:xfrm>
          <a:prstGeom prst="rect">
            <a:avLst/>
          </a:prstGeom>
          <a:noFill/>
        </p:spPr>
        <p:txBody>
          <a:bodyPr wrap="square" rtlCol="0">
            <a:spAutoFit/>
          </a:bodyPr>
          <a:lstStyle/>
          <a:p>
            <a:r>
              <a:rPr lang="en-US" sz="1100" b="1" dirty="0"/>
              <a:t>Collision rate</a:t>
            </a:r>
            <a:r>
              <a:rPr lang="de-DE" sz="1100" b="1" dirty="0"/>
              <a:t>: 0.0</a:t>
            </a:r>
          </a:p>
          <a:p>
            <a:r>
              <a:rPr lang="de-DE" sz="1100" b="1" dirty="0"/>
              <a:t>Dissociation rate: …</a:t>
            </a:r>
          </a:p>
          <a:p>
            <a:r>
              <a:rPr lang="de-DE" sz="1100" b="1" dirty="0"/>
              <a:t>Degradation rate: ..</a:t>
            </a:r>
          </a:p>
          <a:p>
            <a:r>
              <a:rPr lang="de-DE" sz="1100" b="1" dirty="0"/>
              <a:t>Diffusion rate: ..</a:t>
            </a:r>
            <a:endParaRPr lang="en-US" sz="1100" b="1" dirty="0"/>
          </a:p>
        </p:txBody>
      </p:sp>
      <p:sp>
        <p:nvSpPr>
          <p:cNvPr id="36" name="TextBox 35">
            <a:extLst>
              <a:ext uri="{FF2B5EF4-FFF2-40B4-BE49-F238E27FC236}">
                <a16:creationId xmlns:a16="http://schemas.microsoft.com/office/drawing/2014/main" id="{C4AA3E95-C985-9C56-2010-CC1B9B45CD3E}"/>
              </a:ext>
            </a:extLst>
          </p:cNvPr>
          <p:cNvSpPr txBox="1"/>
          <p:nvPr/>
        </p:nvSpPr>
        <p:spPr>
          <a:xfrm>
            <a:off x="3546824" y="2997464"/>
            <a:ext cx="2989006" cy="769441"/>
          </a:xfrm>
          <a:prstGeom prst="rect">
            <a:avLst/>
          </a:prstGeom>
          <a:noFill/>
        </p:spPr>
        <p:txBody>
          <a:bodyPr wrap="square" rtlCol="0">
            <a:spAutoFit/>
          </a:bodyPr>
          <a:lstStyle/>
          <a:p>
            <a:r>
              <a:rPr lang="en-US" sz="1100" b="1" dirty="0"/>
              <a:t>Collision rate</a:t>
            </a:r>
            <a:r>
              <a:rPr lang="de-DE" sz="1100" b="1" dirty="0"/>
              <a:t>: 0.7</a:t>
            </a:r>
          </a:p>
          <a:p>
            <a:r>
              <a:rPr lang="de-DE" sz="1100" b="1" dirty="0"/>
              <a:t>Dissociation rate: 0.4</a:t>
            </a:r>
          </a:p>
          <a:p>
            <a:r>
              <a:rPr lang="de-DE" sz="1100" b="1" dirty="0"/>
              <a:t>Degradation rate: 0.1</a:t>
            </a:r>
          </a:p>
          <a:p>
            <a:r>
              <a:rPr lang="de-DE" sz="1100" b="1" dirty="0"/>
              <a:t>Diffusion rate: 0.3</a:t>
            </a:r>
            <a:endParaRPr lang="en-US" sz="1100" b="1" dirty="0"/>
          </a:p>
        </p:txBody>
      </p:sp>
      <p:sp>
        <p:nvSpPr>
          <p:cNvPr id="37" name="TextBox 36">
            <a:extLst>
              <a:ext uri="{FF2B5EF4-FFF2-40B4-BE49-F238E27FC236}">
                <a16:creationId xmlns:a16="http://schemas.microsoft.com/office/drawing/2014/main" id="{E205F550-C5A3-4D75-FC94-67C64D5A8DEA}"/>
              </a:ext>
            </a:extLst>
          </p:cNvPr>
          <p:cNvSpPr txBox="1"/>
          <p:nvPr/>
        </p:nvSpPr>
        <p:spPr>
          <a:xfrm>
            <a:off x="3529595" y="4953965"/>
            <a:ext cx="2989006" cy="769441"/>
          </a:xfrm>
          <a:prstGeom prst="rect">
            <a:avLst/>
          </a:prstGeom>
          <a:noFill/>
        </p:spPr>
        <p:txBody>
          <a:bodyPr wrap="square" rtlCol="0">
            <a:spAutoFit/>
          </a:bodyPr>
          <a:lstStyle/>
          <a:p>
            <a:r>
              <a:rPr lang="en-US" sz="1100" b="1" dirty="0"/>
              <a:t>Collision rate</a:t>
            </a:r>
            <a:r>
              <a:rPr lang="de-DE" sz="1100" b="1" dirty="0"/>
              <a:t>: 0.1</a:t>
            </a:r>
          </a:p>
          <a:p>
            <a:r>
              <a:rPr lang="de-DE" sz="1100" b="1" dirty="0"/>
              <a:t>Dissociation rate: 0.06</a:t>
            </a:r>
          </a:p>
          <a:p>
            <a:r>
              <a:rPr lang="de-DE" sz="1100" b="1" dirty="0"/>
              <a:t>Degradation rate: 0.01</a:t>
            </a:r>
          </a:p>
          <a:p>
            <a:r>
              <a:rPr lang="de-DE" sz="1100" b="1" dirty="0"/>
              <a:t>Diffusion rate: 0.0</a:t>
            </a:r>
            <a:endParaRPr lang="en-US" sz="1100" b="1" dirty="0"/>
          </a:p>
        </p:txBody>
      </p:sp>
      <p:sp>
        <p:nvSpPr>
          <p:cNvPr id="38" name="TextBox 37">
            <a:extLst>
              <a:ext uri="{FF2B5EF4-FFF2-40B4-BE49-F238E27FC236}">
                <a16:creationId xmlns:a16="http://schemas.microsoft.com/office/drawing/2014/main" id="{1E6A6A71-5593-D93F-AA26-05EA49205477}"/>
              </a:ext>
            </a:extLst>
          </p:cNvPr>
          <p:cNvSpPr txBox="1"/>
          <p:nvPr/>
        </p:nvSpPr>
        <p:spPr>
          <a:xfrm>
            <a:off x="816078" y="175831"/>
            <a:ext cx="2360013" cy="276999"/>
          </a:xfrm>
          <a:prstGeom prst="rect">
            <a:avLst/>
          </a:prstGeom>
          <a:noFill/>
        </p:spPr>
        <p:txBody>
          <a:bodyPr wrap="square" rtlCol="0">
            <a:spAutoFit/>
          </a:bodyPr>
          <a:lstStyle/>
          <a:p>
            <a:r>
              <a:rPr lang="de-DE" sz="1200" b="1" dirty="0">
                <a:solidFill>
                  <a:srgbClr val="FF0000"/>
                </a:solidFill>
              </a:rPr>
              <a:t>Signaling molecule</a:t>
            </a:r>
            <a:endParaRPr lang="en-US" sz="1200" b="1" dirty="0">
              <a:solidFill>
                <a:srgbClr val="FF0000"/>
              </a:solidFill>
            </a:endParaRPr>
          </a:p>
        </p:txBody>
      </p:sp>
      <p:sp>
        <p:nvSpPr>
          <p:cNvPr id="39" name="TextBox 38">
            <a:extLst>
              <a:ext uri="{FF2B5EF4-FFF2-40B4-BE49-F238E27FC236}">
                <a16:creationId xmlns:a16="http://schemas.microsoft.com/office/drawing/2014/main" id="{A0EDFAD8-6CEE-7BD0-070E-C541E79E01F6}"/>
              </a:ext>
            </a:extLst>
          </p:cNvPr>
          <p:cNvSpPr txBox="1"/>
          <p:nvPr/>
        </p:nvSpPr>
        <p:spPr>
          <a:xfrm>
            <a:off x="761347" y="2079210"/>
            <a:ext cx="2360013" cy="276999"/>
          </a:xfrm>
          <a:prstGeom prst="rect">
            <a:avLst/>
          </a:prstGeom>
          <a:noFill/>
        </p:spPr>
        <p:txBody>
          <a:bodyPr wrap="square" rtlCol="0">
            <a:spAutoFit/>
          </a:bodyPr>
          <a:lstStyle/>
          <a:p>
            <a:r>
              <a:rPr lang="de-DE" sz="1200" b="1" dirty="0">
                <a:solidFill>
                  <a:srgbClr val="FF0000"/>
                </a:solidFill>
              </a:rPr>
              <a:t>Signaling molecule</a:t>
            </a:r>
            <a:endParaRPr lang="en-US" sz="1200" b="1" dirty="0">
              <a:solidFill>
                <a:srgbClr val="FF0000"/>
              </a:solidFill>
            </a:endParaRPr>
          </a:p>
        </p:txBody>
      </p:sp>
      <p:sp>
        <p:nvSpPr>
          <p:cNvPr id="40" name="TextBox 39">
            <a:extLst>
              <a:ext uri="{FF2B5EF4-FFF2-40B4-BE49-F238E27FC236}">
                <a16:creationId xmlns:a16="http://schemas.microsoft.com/office/drawing/2014/main" id="{1B865C96-ABBE-B573-BD12-1DDC9F48B3FA}"/>
              </a:ext>
            </a:extLst>
          </p:cNvPr>
          <p:cNvSpPr txBox="1"/>
          <p:nvPr/>
        </p:nvSpPr>
        <p:spPr>
          <a:xfrm>
            <a:off x="3529595" y="3810449"/>
            <a:ext cx="2694224" cy="461665"/>
          </a:xfrm>
          <a:prstGeom prst="rect">
            <a:avLst/>
          </a:prstGeom>
          <a:noFill/>
        </p:spPr>
        <p:txBody>
          <a:bodyPr wrap="square" rtlCol="0">
            <a:spAutoFit/>
          </a:bodyPr>
          <a:lstStyle/>
          <a:p>
            <a:r>
              <a:rPr lang="de-DE" sz="1200" b="1" dirty="0">
                <a:solidFill>
                  <a:srgbClr val="FF0000"/>
                </a:solidFill>
              </a:rPr>
              <a:t>Trapped signal molecule (anchor-signal, diffusion rate = 0)</a:t>
            </a:r>
            <a:endParaRPr lang="en-US" sz="1200" b="1" dirty="0">
              <a:solidFill>
                <a:srgbClr val="FF0000"/>
              </a:solidFill>
            </a:endParaRPr>
          </a:p>
        </p:txBody>
      </p:sp>
      <p:sp>
        <p:nvSpPr>
          <p:cNvPr id="41" name="TextBox 40">
            <a:extLst>
              <a:ext uri="{FF2B5EF4-FFF2-40B4-BE49-F238E27FC236}">
                <a16:creationId xmlns:a16="http://schemas.microsoft.com/office/drawing/2014/main" id="{A6C7E2BA-42FC-7413-5A33-0E55A4F55847}"/>
              </a:ext>
            </a:extLst>
          </p:cNvPr>
          <p:cNvSpPr txBox="1"/>
          <p:nvPr/>
        </p:nvSpPr>
        <p:spPr>
          <a:xfrm>
            <a:off x="3693972" y="2087603"/>
            <a:ext cx="2360013" cy="276999"/>
          </a:xfrm>
          <a:prstGeom prst="rect">
            <a:avLst/>
          </a:prstGeom>
          <a:noFill/>
        </p:spPr>
        <p:txBody>
          <a:bodyPr wrap="square" rtlCol="0">
            <a:spAutoFit/>
          </a:bodyPr>
          <a:lstStyle/>
          <a:p>
            <a:r>
              <a:rPr lang="de-DE" sz="1200" b="1" dirty="0">
                <a:solidFill>
                  <a:srgbClr val="FF0000"/>
                </a:solidFill>
              </a:rPr>
              <a:t>A complex</a:t>
            </a:r>
            <a:endParaRPr lang="en-US" sz="1200" b="1" dirty="0">
              <a:solidFill>
                <a:srgbClr val="FF0000"/>
              </a:solidFill>
            </a:endParaRPr>
          </a:p>
        </p:txBody>
      </p:sp>
      <p:sp>
        <p:nvSpPr>
          <p:cNvPr id="42" name="TextBox 41">
            <a:extLst>
              <a:ext uri="{FF2B5EF4-FFF2-40B4-BE49-F238E27FC236}">
                <a16:creationId xmlns:a16="http://schemas.microsoft.com/office/drawing/2014/main" id="{2AA2A305-EF3E-CCBF-3599-CA6A88683811}"/>
              </a:ext>
            </a:extLst>
          </p:cNvPr>
          <p:cNvSpPr txBox="1"/>
          <p:nvPr/>
        </p:nvSpPr>
        <p:spPr>
          <a:xfrm>
            <a:off x="3376955" y="147045"/>
            <a:ext cx="2532232" cy="461665"/>
          </a:xfrm>
          <a:prstGeom prst="rect">
            <a:avLst/>
          </a:prstGeom>
          <a:noFill/>
        </p:spPr>
        <p:txBody>
          <a:bodyPr wrap="square" rtlCol="0">
            <a:spAutoFit/>
          </a:bodyPr>
          <a:lstStyle/>
          <a:p>
            <a:r>
              <a:rPr lang="de-DE" sz="1200" b="1" dirty="0">
                <a:solidFill>
                  <a:srgbClr val="FF0000"/>
                </a:solidFill>
              </a:rPr>
              <a:t>This complex can not be created (collision rate = 0)</a:t>
            </a:r>
            <a:endParaRPr lang="en-US" sz="1200" b="1" dirty="0">
              <a:solidFill>
                <a:srgbClr val="FF0000"/>
              </a:solidFill>
            </a:endParaRPr>
          </a:p>
        </p:txBody>
      </p:sp>
      <p:sp>
        <p:nvSpPr>
          <p:cNvPr id="43" name="TextBox 42">
            <a:extLst>
              <a:ext uri="{FF2B5EF4-FFF2-40B4-BE49-F238E27FC236}">
                <a16:creationId xmlns:a16="http://schemas.microsoft.com/office/drawing/2014/main" id="{58274087-3170-EE8A-A5D3-A887163CA82C}"/>
              </a:ext>
            </a:extLst>
          </p:cNvPr>
          <p:cNvSpPr txBox="1"/>
          <p:nvPr/>
        </p:nvSpPr>
        <p:spPr>
          <a:xfrm>
            <a:off x="724875" y="3935206"/>
            <a:ext cx="2694224" cy="276999"/>
          </a:xfrm>
          <a:prstGeom prst="rect">
            <a:avLst/>
          </a:prstGeom>
          <a:noFill/>
        </p:spPr>
        <p:txBody>
          <a:bodyPr wrap="square" rtlCol="0">
            <a:spAutoFit/>
          </a:bodyPr>
          <a:lstStyle/>
          <a:p>
            <a:r>
              <a:rPr lang="de-DE" sz="1200" b="1" dirty="0">
                <a:solidFill>
                  <a:srgbClr val="FF0000"/>
                </a:solidFill>
              </a:rPr>
              <a:t>anchor molecule (diffusion rate = 0)</a:t>
            </a:r>
            <a:endParaRPr lang="en-US" sz="1200" b="1" dirty="0">
              <a:solidFill>
                <a:srgbClr val="FF0000"/>
              </a:solidFill>
            </a:endParaRPr>
          </a:p>
        </p:txBody>
      </p:sp>
      <p:sp>
        <p:nvSpPr>
          <p:cNvPr id="46" name="TextBox 45">
            <a:extLst>
              <a:ext uri="{FF2B5EF4-FFF2-40B4-BE49-F238E27FC236}">
                <a16:creationId xmlns:a16="http://schemas.microsoft.com/office/drawing/2014/main" id="{C4458D3A-8B36-4510-44B2-89E052442E62}"/>
              </a:ext>
            </a:extLst>
          </p:cNvPr>
          <p:cNvSpPr txBox="1"/>
          <p:nvPr/>
        </p:nvSpPr>
        <p:spPr>
          <a:xfrm>
            <a:off x="7045073" y="984417"/>
            <a:ext cx="4375355" cy="369332"/>
          </a:xfrm>
          <a:prstGeom prst="rect">
            <a:avLst/>
          </a:prstGeom>
          <a:noFill/>
        </p:spPr>
        <p:txBody>
          <a:bodyPr wrap="square" rtlCol="0">
            <a:spAutoFit/>
          </a:bodyPr>
          <a:lstStyle/>
          <a:p>
            <a:r>
              <a:rPr lang="de-DE" b="1" dirty="0"/>
              <a:t>An Individual (Biological System)</a:t>
            </a:r>
            <a:endParaRPr lang="en-US" b="1" dirty="0"/>
          </a:p>
        </p:txBody>
      </p:sp>
    </p:spTree>
    <p:extLst>
      <p:ext uri="{BB962C8B-B14F-4D97-AF65-F5344CB8AC3E}">
        <p14:creationId xmlns:p14="http://schemas.microsoft.com/office/powerpoint/2010/main" val="1551338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3265434469"/>
              </p:ext>
            </p:extLst>
          </p:nvPr>
        </p:nvGraphicFramePr>
        <p:xfrm>
          <a:off x="5463092" y="1517993"/>
          <a:ext cx="4280246"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8025">
                  <a:extLst>
                    <a:ext uri="{9D8B030D-6E8A-4147-A177-3AD203B41FA5}">
                      <a16:colId xmlns:a16="http://schemas.microsoft.com/office/drawing/2014/main" val="773540745"/>
                    </a:ext>
                  </a:extLst>
                </a:gridCol>
                <a:gridCol w="4280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90">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2418" y="3106270"/>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9359" y="3128682"/>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5143500" y="1210235"/>
            <a:ext cx="75863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6">
                    <a:lumMod val="75000"/>
                  </a:schemeClr>
                </a:solidFill>
              </a:rPr>
              <a:t>GFP(10 cells)                        </a:t>
            </a:r>
            <a:r>
              <a:rPr lang="en-US" sz="1400" dirty="0">
                <a:solidFill>
                  <a:srgbClr val="0FC9D6"/>
                </a:solidFill>
              </a:rPr>
              <a:t>GFP-Inhibitor</a:t>
            </a:r>
            <a:r>
              <a:rPr lang="en-US" sz="1400" dirty="0">
                <a:solidFill>
                  <a:schemeClr val="accent6">
                    <a:lumMod val="75000"/>
                  </a:schemeClr>
                </a:solidFill>
              </a:rPr>
              <a:t>                 </a:t>
            </a:r>
            <a:r>
              <a:rPr lang="en-US" sz="1400" dirty="0">
                <a:solidFill>
                  <a:schemeClr val="tx2">
                    <a:lumMod val="75000"/>
                    <a:lumOff val="25000"/>
                  </a:schemeClr>
                </a:solidFill>
              </a:rPr>
              <a:t>GFP_Inhibitor(10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7829" y="3151094"/>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12741" y="3162300"/>
            <a:ext cx="589431" cy="567018"/>
          </a:xfrm>
          <a:prstGeom prst="rect">
            <a:avLst/>
          </a:prstGeom>
        </p:spPr>
      </p:pic>
      <p:sp>
        <p:nvSpPr>
          <p:cNvPr id="13" name="TextBox 12">
            <a:extLst>
              <a:ext uri="{FF2B5EF4-FFF2-40B4-BE49-F238E27FC236}">
                <a16:creationId xmlns:a16="http://schemas.microsoft.com/office/drawing/2014/main" id="{3704D546-ABB7-DF55-F9C8-F15156C63B3D}"/>
              </a:ext>
            </a:extLst>
          </p:cNvPr>
          <p:cNvSpPr txBox="1"/>
          <p:nvPr/>
        </p:nvSpPr>
        <p:spPr>
          <a:xfrm>
            <a:off x="6095999" y="5334000"/>
            <a:ext cx="2151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2">
                    <a:lumMod val="60000"/>
                    <a:lumOff val="40000"/>
                  </a:schemeClr>
                </a:solidFill>
              </a:rPr>
              <a:t>Anchor</a:t>
            </a:r>
          </a:p>
        </p:txBody>
      </p:sp>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3978087"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Sim_python4</a:t>
            </a:r>
            <a:r>
              <a:rPr lang="de-DE" sz="2000" b="1" dirty="0"/>
              <a:t>-</a:t>
            </a:r>
            <a:r>
              <a:rPr lang="en-US" sz="2000" b="1" dirty="0"/>
              <a:t>Sim1</a:t>
            </a:r>
          </a:p>
          <a:p>
            <a:endParaRPr lang="en-US" dirty="0"/>
          </a:p>
          <a:p>
            <a:pPr marL="285750" indent="-285750">
              <a:buFont typeface="Arial"/>
              <a:buChar char="•"/>
            </a:pPr>
            <a:r>
              <a:rPr lang="en-US" dirty="0"/>
              <a:t>Each cell is able to trap GFP (</a:t>
            </a:r>
            <a:r>
              <a:rPr lang="en-US" dirty="0" err="1"/>
              <a:t>A_cells</a:t>
            </a:r>
            <a:r>
              <a:rPr lang="en-US" dirty="0"/>
              <a:t> 0.5)</a:t>
            </a:r>
          </a:p>
          <a:p>
            <a:endParaRPr lang="en-US" dirty="0"/>
          </a:p>
          <a:p>
            <a:pPr marL="285750" indent="-285750">
              <a:buFont typeface="Arial"/>
              <a:buChar char="•"/>
            </a:pPr>
            <a:endParaRPr lang="en-US" dirty="0"/>
          </a:p>
          <a:p>
            <a:pPr marL="285750" indent="-285750">
              <a:buFont typeface="Arial"/>
              <a:buChar char="•"/>
            </a:pPr>
            <a:r>
              <a:rPr lang="en-US" dirty="0"/>
              <a:t>The first 10 cells from left produce GFP (</a:t>
            </a:r>
            <a:r>
              <a:rPr lang="en-US" dirty="0" err="1"/>
              <a:t>GFP_cells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GFP(</a:t>
            </a:r>
            <a:r>
              <a:rPr lang="en-US" dirty="0" err="1"/>
              <a:t>I_cells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2775761269"/>
              </p:ext>
            </p:extLst>
          </p:nvPr>
        </p:nvGraphicFramePr>
        <p:xfrm>
          <a:off x="5463092" y="1517993"/>
          <a:ext cx="4280246"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8025">
                  <a:extLst>
                    <a:ext uri="{9D8B030D-6E8A-4147-A177-3AD203B41FA5}">
                      <a16:colId xmlns:a16="http://schemas.microsoft.com/office/drawing/2014/main" val="773540745"/>
                    </a:ext>
                  </a:extLst>
                </a:gridCol>
                <a:gridCol w="4280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90">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2418" y="3106270"/>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9359" y="3128682"/>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5143500" y="1210235"/>
            <a:ext cx="75863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6">
                    <a:lumMod val="75000"/>
                  </a:schemeClr>
                </a:solidFill>
              </a:rPr>
              <a:t>GFP(10 cells)                        </a:t>
            </a:r>
            <a:r>
              <a:rPr lang="en-US" sz="1400" dirty="0">
                <a:solidFill>
                  <a:srgbClr val="0FC9D6"/>
                </a:solidFill>
              </a:rPr>
              <a:t>GFP-Inhibitor</a:t>
            </a:r>
            <a:r>
              <a:rPr lang="en-US" sz="1400" dirty="0">
                <a:solidFill>
                  <a:schemeClr val="accent6">
                    <a:lumMod val="75000"/>
                  </a:schemeClr>
                </a:solidFill>
              </a:rPr>
              <a:t>                 </a:t>
            </a:r>
            <a:r>
              <a:rPr lang="en-US" sz="1400" dirty="0">
                <a:solidFill>
                  <a:schemeClr val="tx2">
                    <a:lumMod val="75000"/>
                    <a:lumOff val="25000"/>
                  </a:schemeClr>
                </a:solidFill>
              </a:rPr>
              <a:t>GFP_Inhibitor(10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7829" y="3151094"/>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12741" y="3162300"/>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3978087"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Sim_python4</a:t>
            </a:r>
            <a:r>
              <a:rPr lang="de-DE" sz="2000" b="1" dirty="0"/>
              <a:t>-</a:t>
            </a:r>
            <a:r>
              <a:rPr lang="en-US" sz="2000" b="1" dirty="0"/>
              <a:t>Sim2</a:t>
            </a:r>
          </a:p>
          <a:p>
            <a:endParaRPr lang="en-US" sz="2000" b="1" dirty="0"/>
          </a:p>
          <a:p>
            <a:endParaRPr lang="en-US" dirty="0"/>
          </a:p>
          <a:p>
            <a:pPr marL="285750" indent="-285750">
              <a:buFont typeface="Arial"/>
              <a:buChar char="•"/>
            </a:pPr>
            <a:r>
              <a:rPr lang="en-US" dirty="0"/>
              <a:t>There is no Anchor</a:t>
            </a:r>
          </a:p>
          <a:p>
            <a:endParaRPr lang="en-US" dirty="0"/>
          </a:p>
          <a:p>
            <a:pPr marL="285750" indent="-285750">
              <a:buFont typeface="Arial"/>
              <a:buChar char="•"/>
            </a:pPr>
            <a:endParaRPr lang="en-US" dirty="0"/>
          </a:p>
          <a:p>
            <a:pPr marL="285750" indent="-285750">
              <a:buFont typeface="Arial"/>
              <a:buChar char="•"/>
            </a:pPr>
            <a:r>
              <a:rPr lang="en-US" dirty="0"/>
              <a:t>The first 10 cells from left produce GFP (</a:t>
            </a:r>
            <a:r>
              <a:rPr lang="en-US" dirty="0" err="1"/>
              <a:t>GFP_cells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GFP(</a:t>
            </a:r>
            <a:r>
              <a:rPr lang="en-US" dirty="0" err="1"/>
              <a:t>I_cells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2037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137204934"/>
              </p:ext>
            </p:extLst>
          </p:nvPr>
        </p:nvGraphicFramePr>
        <p:xfrm>
          <a:off x="5463092" y="1517993"/>
          <a:ext cx="4280243"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5823">
                  <a:extLst>
                    <a:ext uri="{9D8B030D-6E8A-4147-A177-3AD203B41FA5}">
                      <a16:colId xmlns:a16="http://schemas.microsoft.com/office/drawing/2014/main" val="773540745"/>
                    </a:ext>
                  </a:extLst>
                </a:gridCol>
                <a:gridCol w="4302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89">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2771" y="3139888"/>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6241" y="3106270"/>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4975412" y="1232647"/>
            <a:ext cx="758638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accent6">
                    <a:lumMod val="75000"/>
                  </a:schemeClr>
                </a:solidFill>
              </a:rPr>
              <a:t>GFP(10 cells)           </a:t>
            </a:r>
            <a:r>
              <a:rPr lang="en-US" sz="1200" dirty="0" err="1">
                <a:solidFill>
                  <a:srgbClr val="FF0000"/>
                </a:solidFill>
              </a:rPr>
              <a:t>mCherry</a:t>
            </a:r>
            <a:r>
              <a:rPr lang="en-US" sz="1200" dirty="0">
                <a:solidFill>
                  <a:srgbClr val="FF0000"/>
                </a:solidFill>
              </a:rPr>
              <a:t> (10cells) </a:t>
            </a:r>
            <a:r>
              <a:rPr lang="en-US" sz="1200" dirty="0">
                <a:solidFill>
                  <a:schemeClr val="accent6">
                    <a:lumMod val="75000"/>
                  </a:schemeClr>
                </a:solidFill>
              </a:rPr>
              <a:t>  </a:t>
            </a:r>
            <a:r>
              <a:rPr lang="en-US" sz="1200" dirty="0" err="1">
                <a:solidFill>
                  <a:schemeClr val="accent2"/>
                </a:solidFill>
              </a:rPr>
              <a:t>mCherry</a:t>
            </a:r>
            <a:r>
              <a:rPr lang="en-US" sz="1200" dirty="0">
                <a:solidFill>
                  <a:schemeClr val="accent2"/>
                </a:solidFill>
              </a:rPr>
              <a:t>-Inhibitor </a:t>
            </a:r>
            <a:r>
              <a:rPr lang="en-US" sz="1200" dirty="0">
                <a:solidFill>
                  <a:schemeClr val="accent6">
                    <a:lumMod val="75000"/>
                  </a:schemeClr>
                </a:solidFill>
              </a:rPr>
              <a:t>                </a:t>
            </a:r>
            <a:r>
              <a:rPr lang="en-US" sz="1200" dirty="0">
                <a:solidFill>
                  <a:schemeClr val="accent5"/>
                </a:solidFill>
              </a:rPr>
              <a:t>inhibitor(anti-</a:t>
            </a:r>
            <a:r>
              <a:rPr lang="en-US" sz="1200" dirty="0" err="1">
                <a:solidFill>
                  <a:schemeClr val="accent5"/>
                </a:solidFill>
              </a:rPr>
              <a:t>mCherry</a:t>
            </a:r>
            <a:r>
              <a:rPr lang="en-US" sz="1200" dirty="0">
                <a:solidFill>
                  <a:schemeClr val="accent5"/>
                </a:solidFill>
              </a:rPr>
              <a:t>)(10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424" y="3161826"/>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1330" y="3162301"/>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4011704" cy="7325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Sim_pythpn5-sim1</a:t>
            </a:r>
          </a:p>
          <a:p>
            <a:endParaRPr lang="en-US" dirty="0"/>
          </a:p>
          <a:p>
            <a:pPr marL="285750" indent="-285750">
              <a:buFont typeface="Arial,Sans-Serif"/>
              <a:buChar char="•"/>
            </a:pPr>
            <a:r>
              <a:rPr lang="en-US" dirty="0">
                <a:latin typeface="Arial"/>
                <a:ea typeface="+mn-lt"/>
                <a:cs typeface="Arial"/>
              </a:rPr>
              <a:t>The first 10 cells from left produce GFP (</a:t>
            </a:r>
            <a:r>
              <a:rPr lang="en-US" dirty="0" err="1">
                <a:latin typeface="Arial"/>
                <a:ea typeface="+mn-lt"/>
                <a:cs typeface="Arial"/>
              </a:rPr>
              <a:t>GFP_cells</a:t>
            </a:r>
            <a:r>
              <a:rPr lang="en-US" dirty="0">
                <a:latin typeface="Arial"/>
                <a:ea typeface="+mn-lt"/>
                <a:cs typeface="Arial"/>
              </a:rPr>
              <a:t> 2)</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third 10 cells from the left produce </a:t>
            </a:r>
            <a:r>
              <a:rPr lang="en-US" dirty="0" err="1">
                <a:ea typeface="+mn-lt"/>
                <a:cs typeface="+mn-lt"/>
              </a:rPr>
              <a:t>mCherry</a:t>
            </a:r>
            <a:r>
              <a:rPr lang="en-US" dirty="0">
                <a:ea typeface="+mn-lt"/>
                <a:cs typeface="+mn-lt"/>
              </a:rPr>
              <a:t> as soon as they are activated with GFP (</a:t>
            </a:r>
            <a:r>
              <a:rPr lang="en-US" dirty="0" err="1">
                <a:ea typeface="+mn-lt"/>
                <a:cs typeface="+mn-lt"/>
              </a:rPr>
              <a:t>MC_cells</a:t>
            </a:r>
            <a:r>
              <a:rPr lang="en-US" dirty="0">
                <a:ea typeface="+mn-lt"/>
                <a:cs typeface="+mn-lt"/>
              </a:rPr>
              <a:t> 0.4)</a:t>
            </a:r>
            <a:endParaRPr lang="en-US" dirty="0"/>
          </a:p>
          <a:p>
            <a:endParaRPr lang="en-US" dirty="0"/>
          </a:p>
          <a:p>
            <a:pPr marL="285750" indent="-285750">
              <a:buFont typeface="Arial"/>
              <a:buChar char="•"/>
            </a:pPr>
            <a:endParaRPr lang="en-US" dirty="0"/>
          </a:p>
          <a:p>
            <a:endParaRPr lang="en-US" dirty="0"/>
          </a:p>
          <a:p>
            <a:pPr marL="285750" indent="-285750">
              <a:buFont typeface="Arial"/>
              <a:buChar char="•"/>
            </a:pPr>
            <a:endParaRPr lang="en-US" dirty="0"/>
          </a:p>
          <a:p>
            <a:pPr marL="285750" indent="-285750">
              <a:buFont typeface="Arial"/>
              <a:buChar char="•"/>
            </a:pPr>
            <a:r>
              <a:rPr lang="en-US" dirty="0"/>
              <a:t>The 10 cells from right produce anti </a:t>
            </a:r>
            <a:r>
              <a:rPr lang="en-US" dirty="0" err="1"/>
              <a:t>mCherry</a:t>
            </a:r>
            <a:r>
              <a:rPr lang="en-US" dirty="0"/>
              <a:t>(</a:t>
            </a:r>
            <a:r>
              <a:rPr lang="en-US" dirty="0" err="1"/>
              <a:t>I_cells</a:t>
            </a:r>
            <a:r>
              <a:rPr lang="en-US" dirty="0"/>
              <a:t> 2)</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Graphic 1" descr="Chevron arrows with solid fill">
            <a:extLst>
              <a:ext uri="{FF2B5EF4-FFF2-40B4-BE49-F238E27FC236}">
                <a16:creationId xmlns:a16="http://schemas.microsoft.com/office/drawing/2014/main" id="{F04901BE-7C0C-95DA-B200-191363192D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5725" y="3218804"/>
            <a:ext cx="510988" cy="443753"/>
          </a:xfrm>
          <a:prstGeom prst="rect">
            <a:avLst/>
          </a:prstGeom>
        </p:spPr>
      </p:pic>
      <p:pic>
        <p:nvPicPr>
          <p:cNvPr id="3" name="Graphic 2" descr="Chevron arrows with solid fill">
            <a:extLst>
              <a:ext uri="{FF2B5EF4-FFF2-40B4-BE49-F238E27FC236}">
                <a16:creationId xmlns:a16="http://schemas.microsoft.com/office/drawing/2014/main" id="{E3FD6F83-8633-3696-262B-5938303450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0828" y="3196392"/>
            <a:ext cx="589429" cy="477371"/>
          </a:xfrm>
          <a:prstGeom prst="rect">
            <a:avLst/>
          </a:prstGeom>
        </p:spPr>
      </p:pic>
    </p:spTree>
    <p:extLst>
      <p:ext uri="{BB962C8B-B14F-4D97-AF65-F5344CB8AC3E}">
        <p14:creationId xmlns:p14="http://schemas.microsoft.com/office/powerpoint/2010/main" val="193126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1549101780"/>
              </p:ext>
            </p:extLst>
          </p:nvPr>
        </p:nvGraphicFramePr>
        <p:xfrm>
          <a:off x="5463092" y="1517993"/>
          <a:ext cx="4280243"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5823">
                  <a:extLst>
                    <a:ext uri="{9D8B030D-6E8A-4147-A177-3AD203B41FA5}">
                      <a16:colId xmlns:a16="http://schemas.microsoft.com/office/drawing/2014/main" val="773540745"/>
                    </a:ext>
                  </a:extLst>
                </a:gridCol>
                <a:gridCol w="4302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89">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2771" y="3139888"/>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6241" y="3106270"/>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4975412" y="1232647"/>
            <a:ext cx="758638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accent6">
                    <a:lumMod val="75000"/>
                  </a:schemeClr>
                </a:solidFill>
              </a:rPr>
              <a:t>GFP(10 cells)           </a:t>
            </a:r>
            <a:r>
              <a:rPr lang="en-US" sz="1200" dirty="0" err="1">
                <a:solidFill>
                  <a:srgbClr val="FF0000"/>
                </a:solidFill>
              </a:rPr>
              <a:t>mCherry</a:t>
            </a:r>
            <a:r>
              <a:rPr lang="en-US" sz="1200" dirty="0">
                <a:solidFill>
                  <a:srgbClr val="FF0000"/>
                </a:solidFill>
              </a:rPr>
              <a:t> (10cells) </a:t>
            </a:r>
            <a:r>
              <a:rPr lang="en-US" sz="1200" dirty="0">
                <a:solidFill>
                  <a:schemeClr val="accent6">
                    <a:lumMod val="75000"/>
                  </a:schemeClr>
                </a:solidFill>
              </a:rPr>
              <a:t>  </a:t>
            </a:r>
            <a:r>
              <a:rPr lang="en-US" sz="1200" dirty="0" err="1">
                <a:solidFill>
                  <a:schemeClr val="accent2"/>
                </a:solidFill>
              </a:rPr>
              <a:t>mCherry</a:t>
            </a:r>
            <a:r>
              <a:rPr lang="en-US" sz="1200" dirty="0">
                <a:solidFill>
                  <a:schemeClr val="accent2"/>
                </a:solidFill>
              </a:rPr>
              <a:t>-Inhibitor </a:t>
            </a:r>
            <a:r>
              <a:rPr lang="en-US" sz="1200" dirty="0">
                <a:solidFill>
                  <a:schemeClr val="accent6">
                    <a:lumMod val="75000"/>
                  </a:schemeClr>
                </a:solidFill>
              </a:rPr>
              <a:t>                </a:t>
            </a:r>
            <a:r>
              <a:rPr lang="en-US" sz="1200" dirty="0">
                <a:solidFill>
                  <a:schemeClr val="accent5"/>
                </a:solidFill>
              </a:rPr>
              <a:t>inhibitor(anti-</a:t>
            </a:r>
            <a:r>
              <a:rPr lang="en-US" sz="1200" dirty="0" err="1">
                <a:solidFill>
                  <a:schemeClr val="accent5"/>
                </a:solidFill>
              </a:rPr>
              <a:t>mCherry</a:t>
            </a:r>
            <a:r>
              <a:rPr lang="en-US" sz="1200" dirty="0">
                <a:solidFill>
                  <a:schemeClr val="accent5"/>
                </a:solidFill>
              </a:rPr>
              <a:t>)(10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424" y="3161826"/>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1330" y="3162301"/>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4011704" cy="78790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Sim_pythpn5-sim2</a:t>
            </a:r>
          </a:p>
          <a:p>
            <a:endParaRPr lang="en-US" dirty="0"/>
          </a:p>
          <a:p>
            <a:pPr marL="285750" indent="-285750">
              <a:buFont typeface="Arial,Sans-Serif"/>
              <a:buChar char="•"/>
            </a:pPr>
            <a:r>
              <a:rPr lang="en-US" dirty="0">
                <a:latin typeface="Arial"/>
                <a:ea typeface="+mn-lt"/>
                <a:cs typeface="Arial"/>
              </a:rPr>
              <a:t>The first 10 cells from left produce GFP (</a:t>
            </a:r>
            <a:r>
              <a:rPr lang="en-US" dirty="0" err="1">
                <a:latin typeface="Arial"/>
                <a:ea typeface="+mn-lt"/>
                <a:cs typeface="Arial"/>
              </a:rPr>
              <a:t>GFP_cells</a:t>
            </a:r>
            <a:r>
              <a:rPr lang="en-US" dirty="0">
                <a:latin typeface="Arial"/>
                <a:ea typeface="+mn-lt"/>
                <a:cs typeface="Arial"/>
              </a:rPr>
              <a:t> 2)</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third 10 cells from the left produce </a:t>
            </a:r>
            <a:r>
              <a:rPr lang="en-US" dirty="0" err="1">
                <a:ea typeface="+mn-lt"/>
                <a:cs typeface="+mn-lt"/>
              </a:rPr>
              <a:t>mCherry</a:t>
            </a:r>
            <a:r>
              <a:rPr lang="en-US" dirty="0">
                <a:ea typeface="+mn-lt"/>
                <a:cs typeface="+mn-lt"/>
              </a:rPr>
              <a:t> as soon as they are activated with GFP (</a:t>
            </a:r>
            <a:r>
              <a:rPr lang="en-US" dirty="0" err="1">
                <a:ea typeface="+mn-lt"/>
                <a:cs typeface="+mn-lt"/>
              </a:rPr>
              <a:t>MC_cells</a:t>
            </a:r>
            <a:r>
              <a:rPr lang="en-US" dirty="0">
                <a:ea typeface="+mn-lt"/>
                <a:cs typeface="+mn-lt"/>
              </a:rPr>
              <a:t> 0.4)</a:t>
            </a:r>
            <a:endParaRPr lang="en-US" dirty="0"/>
          </a:p>
          <a:p>
            <a:endParaRPr lang="en-US" dirty="0"/>
          </a:p>
          <a:p>
            <a:pPr marL="285750" indent="-285750">
              <a:buFont typeface="Arial"/>
              <a:buChar char="•"/>
            </a:pPr>
            <a:r>
              <a:rPr lang="en-US" dirty="0"/>
              <a:t>Each cell is able to trap </a:t>
            </a:r>
            <a:r>
              <a:rPr lang="en-US" dirty="0" err="1"/>
              <a:t>mCherry</a:t>
            </a:r>
            <a:r>
              <a:rPr lang="en-US" dirty="0"/>
              <a:t> (</a:t>
            </a:r>
            <a:r>
              <a:rPr lang="en-US" dirty="0" err="1"/>
              <a:t>A_cells</a:t>
            </a:r>
            <a:r>
              <a:rPr lang="en-US" dirty="0"/>
              <a:t> 0.5)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a:t>
            </a:r>
            <a:r>
              <a:rPr lang="en-US" dirty="0" err="1"/>
              <a:t>mCherry</a:t>
            </a:r>
            <a:r>
              <a:rPr lang="en-US" dirty="0"/>
              <a:t>(</a:t>
            </a:r>
            <a:r>
              <a:rPr lang="en-US" dirty="0" err="1"/>
              <a:t>I_cells</a:t>
            </a:r>
            <a:r>
              <a:rPr lang="en-US" dirty="0"/>
              <a:t> 2)</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Graphic 1" descr="Chevron arrows with solid fill">
            <a:extLst>
              <a:ext uri="{FF2B5EF4-FFF2-40B4-BE49-F238E27FC236}">
                <a16:creationId xmlns:a16="http://schemas.microsoft.com/office/drawing/2014/main" id="{F04901BE-7C0C-95DA-B200-191363192D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5725" y="3218804"/>
            <a:ext cx="510988" cy="443753"/>
          </a:xfrm>
          <a:prstGeom prst="rect">
            <a:avLst/>
          </a:prstGeom>
        </p:spPr>
      </p:pic>
      <p:pic>
        <p:nvPicPr>
          <p:cNvPr id="3" name="Graphic 2" descr="Chevron arrows with solid fill">
            <a:extLst>
              <a:ext uri="{FF2B5EF4-FFF2-40B4-BE49-F238E27FC236}">
                <a16:creationId xmlns:a16="http://schemas.microsoft.com/office/drawing/2014/main" id="{E3FD6F83-8633-3696-262B-5938303450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0828" y="3196392"/>
            <a:ext cx="589429" cy="477371"/>
          </a:xfrm>
          <a:prstGeom prst="rect">
            <a:avLst/>
          </a:prstGeom>
        </p:spPr>
      </p:pic>
      <p:sp>
        <p:nvSpPr>
          <p:cNvPr id="5" name="TextBox 4">
            <a:extLst>
              <a:ext uri="{FF2B5EF4-FFF2-40B4-BE49-F238E27FC236}">
                <a16:creationId xmlns:a16="http://schemas.microsoft.com/office/drawing/2014/main" id="{4932D9F1-1F1C-2CEF-2637-F7318FCFDA08}"/>
              </a:ext>
            </a:extLst>
          </p:cNvPr>
          <p:cNvSpPr txBox="1"/>
          <p:nvPr/>
        </p:nvSpPr>
        <p:spPr>
          <a:xfrm>
            <a:off x="5847993" y="5373151"/>
            <a:ext cx="4210407" cy="369332"/>
          </a:xfrm>
          <a:prstGeom prst="rect">
            <a:avLst/>
          </a:prstGeom>
          <a:noFill/>
        </p:spPr>
        <p:txBody>
          <a:bodyPr wrap="square" rtlCol="0">
            <a:spAutoFit/>
          </a:bodyPr>
          <a:lstStyle/>
          <a:p>
            <a:r>
              <a:rPr lang="de-DE" dirty="0">
                <a:solidFill>
                  <a:schemeClr val="accent2">
                    <a:lumMod val="60000"/>
                    <a:lumOff val="40000"/>
                  </a:schemeClr>
                </a:solidFill>
              </a:rPr>
              <a:t>Anchor (traps </a:t>
            </a:r>
            <a:r>
              <a:rPr lang="de-DE" dirty="0" err="1">
                <a:solidFill>
                  <a:schemeClr val="accent2">
                    <a:lumMod val="60000"/>
                    <a:lumOff val="40000"/>
                  </a:schemeClr>
                </a:solidFill>
              </a:rPr>
              <a:t>mCherry</a:t>
            </a:r>
            <a:r>
              <a:rPr lang="de-DE" dirty="0">
                <a:solidFill>
                  <a:schemeClr val="accent2">
                    <a:lumMod val="60000"/>
                    <a:lumOff val="40000"/>
                  </a:schemeClr>
                </a:solidFill>
              </a:rPr>
              <a:t>)</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200277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25EE81-37CB-1228-19EC-548265BBD341}"/>
              </a:ext>
            </a:extLst>
          </p:cNvPr>
          <p:cNvSpPr txBox="1"/>
          <p:nvPr/>
        </p:nvSpPr>
        <p:spPr>
          <a:xfrm>
            <a:off x="537882" y="694764"/>
            <a:ext cx="9984440"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Protein cascades,  that lead to gene expression</a:t>
            </a:r>
            <a:endParaRPr lang="en-US" sz="2400" dirty="0"/>
          </a:p>
          <a:p>
            <a:pPr marL="285750" indent="-285750">
              <a:buFont typeface="Arial"/>
              <a:buChar char="•"/>
            </a:pPr>
            <a:endParaRPr lang="en-US" sz="2400" dirty="0"/>
          </a:p>
          <a:p>
            <a:pPr marL="285750" indent="-285750">
              <a:buFont typeface="Arial"/>
              <a:buChar char="•"/>
            </a:pPr>
            <a:r>
              <a:rPr lang="en-US" sz="2400" dirty="0">
                <a:ea typeface="+mn-lt"/>
                <a:cs typeface="+mn-lt"/>
              </a:rPr>
              <a:t>Different initializations</a:t>
            </a:r>
            <a:endParaRPr lang="en-US" sz="2400" dirty="0"/>
          </a:p>
          <a:p>
            <a:pPr marL="285750" indent="-285750">
              <a:buFont typeface="Arial"/>
              <a:buChar char="•"/>
            </a:pPr>
            <a:endParaRPr lang="en-US" sz="2400" dirty="0">
              <a:ea typeface="+mn-lt"/>
              <a:cs typeface="+mn-lt"/>
            </a:endParaRPr>
          </a:p>
          <a:p>
            <a:pPr marL="285750" indent="-285750">
              <a:buFont typeface="Arial"/>
              <a:buChar char="•"/>
            </a:pPr>
            <a:r>
              <a:rPr lang="en-US" sz="2400" dirty="0">
                <a:ea typeface="+mn-lt"/>
                <a:cs typeface="+mn-lt"/>
              </a:rPr>
              <a:t>Different cell production potential</a:t>
            </a:r>
            <a:endParaRPr lang="en-US" sz="2400" dirty="0"/>
          </a:p>
          <a:p>
            <a:pPr marL="285750" indent="-285750">
              <a:buFont typeface="Arial"/>
              <a:buChar char="•"/>
            </a:pPr>
            <a:endParaRPr lang="en-US" sz="2400" dirty="0"/>
          </a:p>
          <a:p>
            <a:pPr marL="285750" indent="-285750">
              <a:buFont typeface="Arial"/>
              <a:buChar char="•"/>
            </a:pPr>
            <a:r>
              <a:rPr lang="en-US" sz="2400" dirty="0">
                <a:ea typeface="+mn-lt"/>
                <a:cs typeface="+mn-lt"/>
              </a:rPr>
              <a:t>Feedback loops (positive and negative)</a:t>
            </a:r>
          </a:p>
          <a:p>
            <a:pPr marL="285750" indent="-285750">
              <a:buFont typeface="Arial"/>
              <a:buChar char="•"/>
            </a:pPr>
            <a:endParaRPr lang="en-US" sz="2400" dirty="0"/>
          </a:p>
          <a:p>
            <a:pPr marL="285750" indent="-285750">
              <a:buFont typeface="Arial"/>
              <a:buChar char="•"/>
            </a:pPr>
            <a:r>
              <a:rPr lang="en-US" sz="2400" dirty="0">
                <a:ea typeface="+mn-lt"/>
                <a:cs typeface="+mn-lt"/>
              </a:rPr>
              <a:t>Competitive and non-competitive inhibitor and anchor binding patterns</a:t>
            </a:r>
          </a:p>
          <a:p>
            <a:pPr marL="285750" indent="-285750">
              <a:buFont typeface="Arial"/>
              <a:buChar char="•"/>
            </a:pPr>
            <a:endParaRPr lang="en-US" sz="2400" dirty="0"/>
          </a:p>
          <a:p>
            <a:pPr marL="285750" indent="-285750">
              <a:buFont typeface="Arial"/>
              <a:buChar char="•"/>
            </a:pPr>
            <a:r>
              <a:rPr lang="en-US" sz="2400" dirty="0">
                <a:ea typeface="+mn-lt"/>
                <a:cs typeface="+mn-lt"/>
              </a:rPr>
              <a:t>More than one morphogen</a:t>
            </a:r>
          </a:p>
          <a:p>
            <a:pPr marL="285750" indent="-285750">
              <a:buFont typeface="Arial"/>
              <a:buChar char="•"/>
            </a:pPr>
            <a:endParaRPr lang="en-US" sz="2400" dirty="0"/>
          </a:p>
          <a:p>
            <a:pPr marL="285750" indent="-285750">
              <a:buFont typeface="Arial"/>
              <a:buChar char="•"/>
            </a:pPr>
            <a:r>
              <a:rPr lang="en-US" sz="2400" b="1" dirty="0"/>
              <a:t>Genetic Algorithms</a:t>
            </a:r>
          </a:p>
          <a:p>
            <a:r>
              <a:rPr lang="en-US" sz="2400" b="1" dirty="0"/>
              <a:t>     </a:t>
            </a:r>
            <a:r>
              <a:rPr lang="en-US" b="1" dirty="0"/>
              <a:t>- </a:t>
            </a:r>
            <a:r>
              <a:rPr lang="en-US" b="0" i="0" dirty="0">
                <a:solidFill>
                  <a:srgbClr val="000000"/>
                </a:solidFill>
                <a:effectLst/>
                <a:latin typeface="AdvOTf0129623"/>
              </a:rPr>
              <a:t>Gene regulatory mechanisms (GRMs</a:t>
            </a:r>
            <a:r>
              <a:rPr lang="en-US" dirty="0"/>
              <a:t> )</a:t>
            </a:r>
          </a:p>
          <a:p>
            <a:r>
              <a:rPr lang="en-US" dirty="0"/>
              <a:t>     - reverse engineering </a:t>
            </a:r>
            <a:r>
              <a:rPr lang="en-US" b="0" i="0" dirty="0">
                <a:solidFill>
                  <a:srgbClr val="000000"/>
                </a:solidFill>
                <a:effectLst/>
                <a:latin typeface="AdvOTf0129623"/>
              </a:rPr>
              <a:t>Gene regulatory mechanisms (GRMs</a:t>
            </a:r>
            <a:r>
              <a:rPr lang="en-US" dirty="0"/>
              <a:t> )</a:t>
            </a:r>
          </a:p>
          <a:p>
            <a:r>
              <a:rPr lang="en-US" dirty="0"/>
              <a:t>     - </a:t>
            </a:r>
            <a:r>
              <a:rPr lang="en-US" b="0" i="0" dirty="0">
                <a:solidFill>
                  <a:srgbClr val="000000"/>
                </a:solidFill>
                <a:effectLst/>
                <a:latin typeface="AdvOT34fe1490.B"/>
              </a:rPr>
              <a:t>Reza Mousavi1 &amp; Daniel Lobo</a:t>
            </a:r>
            <a:r>
              <a:rPr lang="en-US" dirty="0"/>
              <a:t> </a:t>
            </a:r>
            <a:br>
              <a:rPr lang="en-US" dirty="0"/>
            </a:br>
            <a:br>
              <a:rPr lang="en-US" dirty="0"/>
            </a:br>
            <a:endParaRPr lang="en-US" b="1" dirty="0"/>
          </a:p>
          <a:p>
            <a:pPr marL="285750" indent="-285750">
              <a:buFont typeface="Arial"/>
              <a:buChar char="•"/>
            </a:pPr>
            <a:endParaRPr lang="en-US" sz="2400" dirty="0"/>
          </a:p>
        </p:txBody>
      </p:sp>
    </p:spTree>
    <p:extLst>
      <p:ext uri="{BB962C8B-B14F-4D97-AF65-F5344CB8AC3E}">
        <p14:creationId xmlns:p14="http://schemas.microsoft.com/office/powerpoint/2010/main" val="328045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6CC2C9-28DA-0BFD-4FE3-C3063995EC71}"/>
              </a:ext>
            </a:extLst>
          </p:cNvPr>
          <p:cNvGraphicFramePr>
            <a:graphicFrameLocks noGrp="1"/>
          </p:cNvGraphicFramePr>
          <p:nvPr>
            <p:extLst>
              <p:ext uri="{D42A27DB-BD31-4B8C-83A1-F6EECF244321}">
                <p14:modId xmlns:p14="http://schemas.microsoft.com/office/powerpoint/2010/main" val="246343274"/>
              </p:ext>
            </p:extLst>
          </p:nvPr>
        </p:nvGraphicFramePr>
        <p:xfrm>
          <a:off x="7400413" y="1919748"/>
          <a:ext cx="3208592" cy="3018504"/>
        </p:xfrm>
        <a:graphic>
          <a:graphicData uri="http://schemas.openxmlformats.org/drawingml/2006/table">
            <a:tbl>
              <a:tblPr firstRow="1" bandRow="1">
                <a:tableStyleId>{5C22544A-7EE6-4342-B048-85BDC9FD1C3A}</a:tableStyleId>
              </a:tblPr>
              <a:tblGrid>
                <a:gridCol w="401074">
                  <a:extLst>
                    <a:ext uri="{9D8B030D-6E8A-4147-A177-3AD203B41FA5}">
                      <a16:colId xmlns:a16="http://schemas.microsoft.com/office/drawing/2014/main" val="831897911"/>
                    </a:ext>
                  </a:extLst>
                </a:gridCol>
                <a:gridCol w="401074">
                  <a:extLst>
                    <a:ext uri="{9D8B030D-6E8A-4147-A177-3AD203B41FA5}">
                      <a16:colId xmlns:a16="http://schemas.microsoft.com/office/drawing/2014/main" val="421315075"/>
                    </a:ext>
                  </a:extLst>
                </a:gridCol>
                <a:gridCol w="401074">
                  <a:extLst>
                    <a:ext uri="{9D8B030D-6E8A-4147-A177-3AD203B41FA5}">
                      <a16:colId xmlns:a16="http://schemas.microsoft.com/office/drawing/2014/main" val="2534862650"/>
                    </a:ext>
                  </a:extLst>
                </a:gridCol>
                <a:gridCol w="401074">
                  <a:extLst>
                    <a:ext uri="{9D8B030D-6E8A-4147-A177-3AD203B41FA5}">
                      <a16:colId xmlns:a16="http://schemas.microsoft.com/office/drawing/2014/main" val="2926759716"/>
                    </a:ext>
                  </a:extLst>
                </a:gridCol>
                <a:gridCol w="401074">
                  <a:extLst>
                    <a:ext uri="{9D8B030D-6E8A-4147-A177-3AD203B41FA5}">
                      <a16:colId xmlns:a16="http://schemas.microsoft.com/office/drawing/2014/main" val="437557869"/>
                    </a:ext>
                  </a:extLst>
                </a:gridCol>
                <a:gridCol w="401074">
                  <a:extLst>
                    <a:ext uri="{9D8B030D-6E8A-4147-A177-3AD203B41FA5}">
                      <a16:colId xmlns:a16="http://schemas.microsoft.com/office/drawing/2014/main" val="3432398608"/>
                    </a:ext>
                  </a:extLst>
                </a:gridCol>
                <a:gridCol w="401074">
                  <a:extLst>
                    <a:ext uri="{9D8B030D-6E8A-4147-A177-3AD203B41FA5}">
                      <a16:colId xmlns:a16="http://schemas.microsoft.com/office/drawing/2014/main" val="1673149494"/>
                    </a:ext>
                  </a:extLst>
                </a:gridCol>
                <a:gridCol w="401074">
                  <a:extLst>
                    <a:ext uri="{9D8B030D-6E8A-4147-A177-3AD203B41FA5}">
                      <a16:colId xmlns:a16="http://schemas.microsoft.com/office/drawing/2014/main" val="1542289206"/>
                    </a:ext>
                  </a:extLst>
                </a:gridCol>
              </a:tblGrid>
              <a:tr h="37731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936727271"/>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077582151"/>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996233883"/>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09730825"/>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61147600"/>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5782470"/>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52388436"/>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558941563"/>
                  </a:ext>
                </a:extLst>
              </a:tr>
            </a:tbl>
          </a:graphicData>
        </a:graphic>
      </p:graphicFrame>
      <p:cxnSp>
        <p:nvCxnSpPr>
          <p:cNvPr id="8" name="Straight Arrow Connector 7">
            <a:extLst>
              <a:ext uri="{FF2B5EF4-FFF2-40B4-BE49-F238E27FC236}">
                <a16:creationId xmlns:a16="http://schemas.microsoft.com/office/drawing/2014/main" id="{FC26E26E-1C27-4FB9-B797-6B81F14B630F}"/>
              </a:ext>
            </a:extLst>
          </p:cNvPr>
          <p:cNvCxnSpPr>
            <a:cxnSpLocks/>
          </p:cNvCxnSpPr>
          <p:nvPr/>
        </p:nvCxnSpPr>
        <p:spPr>
          <a:xfrm>
            <a:off x="7161163" y="4751439"/>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6EE1994-8C74-AEC0-AFD5-F5303AEE8BCC}"/>
              </a:ext>
            </a:extLst>
          </p:cNvPr>
          <p:cNvCxnSpPr>
            <a:cxnSpLocks/>
          </p:cNvCxnSpPr>
          <p:nvPr/>
        </p:nvCxnSpPr>
        <p:spPr>
          <a:xfrm>
            <a:off x="7161163" y="3625645"/>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4FC47AB-B01D-ECD8-0CC5-D1DCFCF2CCE1}"/>
              </a:ext>
            </a:extLst>
          </p:cNvPr>
          <p:cNvCxnSpPr>
            <a:cxnSpLocks/>
          </p:cNvCxnSpPr>
          <p:nvPr/>
        </p:nvCxnSpPr>
        <p:spPr>
          <a:xfrm>
            <a:off x="7161163" y="4004188"/>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ACC236D-70AA-E978-FA0D-A7B6CA019EB0}"/>
              </a:ext>
            </a:extLst>
          </p:cNvPr>
          <p:cNvCxnSpPr>
            <a:cxnSpLocks/>
          </p:cNvCxnSpPr>
          <p:nvPr/>
        </p:nvCxnSpPr>
        <p:spPr>
          <a:xfrm>
            <a:off x="7161163" y="4372897"/>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BC7E39DD-D453-B44A-10C7-2356B0EB0A96}"/>
              </a:ext>
            </a:extLst>
          </p:cNvPr>
          <p:cNvCxnSpPr>
            <a:cxnSpLocks/>
          </p:cNvCxnSpPr>
          <p:nvPr/>
        </p:nvCxnSpPr>
        <p:spPr>
          <a:xfrm flipV="1">
            <a:off x="8824452" y="3994356"/>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9334D622-7C0F-B2BF-B61C-82BB459FA7A8}"/>
              </a:ext>
            </a:extLst>
          </p:cNvPr>
          <p:cNvCxnSpPr>
            <a:cxnSpLocks/>
          </p:cNvCxnSpPr>
          <p:nvPr/>
        </p:nvCxnSpPr>
        <p:spPr>
          <a:xfrm flipV="1">
            <a:off x="8396749" y="4014019"/>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19B6227F-053E-A705-AD42-E6B384CC47BF}"/>
              </a:ext>
            </a:extLst>
          </p:cNvPr>
          <p:cNvCxnSpPr>
            <a:cxnSpLocks/>
          </p:cNvCxnSpPr>
          <p:nvPr/>
        </p:nvCxnSpPr>
        <p:spPr>
          <a:xfrm flipV="1">
            <a:off x="7988710" y="4004188"/>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56A0791-D2F6-B759-EAC5-2609B3F3AA1E}"/>
              </a:ext>
            </a:extLst>
          </p:cNvPr>
          <p:cNvCxnSpPr>
            <a:cxnSpLocks/>
          </p:cNvCxnSpPr>
          <p:nvPr/>
        </p:nvCxnSpPr>
        <p:spPr>
          <a:xfrm flipV="1">
            <a:off x="7610168" y="4004188"/>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04CCE7A4-7018-BB0A-48AE-579133A355C1}"/>
              </a:ext>
            </a:extLst>
          </p:cNvPr>
          <p:cNvSpPr txBox="1"/>
          <p:nvPr/>
        </p:nvSpPr>
        <p:spPr>
          <a:xfrm>
            <a:off x="667780" y="1787320"/>
            <a:ext cx="5781363" cy="3994039"/>
          </a:xfrm>
          <a:prstGeom prst="rect">
            <a:avLst/>
          </a:prstGeom>
          <a:noFill/>
        </p:spPr>
        <p:txBody>
          <a:bodyPr wrap="square" rtlCol="0">
            <a:spAutoFit/>
          </a:bodyPr>
          <a:lstStyle/>
          <a:p>
            <a:r>
              <a:rPr lang="en-US" sz="1200" dirty="0" err="1"/>
              <a:t>fm</a:t>
            </a:r>
            <a:r>
              <a:rPr lang="en-US" sz="1200" dirty="0"/>
              <a:t> = </a:t>
            </a:r>
            <a:r>
              <a:rPr lang="en-US" sz="1200" dirty="0" err="1"/>
              <a:t>np.array</a:t>
            </a:r>
            <a:r>
              <a:rPr lang="en-US" sz="1200" dirty="0"/>
              <a:t>(data["</a:t>
            </a:r>
            <a:r>
              <a:rPr lang="en-US" sz="1200" dirty="0" err="1"/>
              <a:t>fM</a:t>
            </a:r>
            <a:r>
              <a:rPr lang="en-US" sz="1200" dirty="0"/>
              <a:t>"])</a:t>
            </a:r>
          </a:p>
          <a:p>
            <a:endParaRPr lang="en-US" sz="1200" dirty="0"/>
          </a:p>
          <a:p>
            <a:r>
              <a:rPr lang="en-US" sz="1200" dirty="0" err="1"/>
              <a:t>fm_last</a:t>
            </a:r>
            <a:r>
              <a:rPr lang="en-US" sz="1200" dirty="0"/>
              <a:t> = </a:t>
            </a:r>
            <a:r>
              <a:rPr lang="en-US" sz="1200" dirty="0" err="1"/>
              <a:t>fm</a:t>
            </a:r>
            <a:r>
              <a:rPr lang="en-US" sz="1200" dirty="0"/>
              <a:t>[:, :, -1]</a:t>
            </a:r>
          </a:p>
          <a:p>
            <a:r>
              <a:rPr lang="en-US" sz="1200" dirty="0"/>
              <a:t>print(</a:t>
            </a:r>
            <a:r>
              <a:rPr lang="en-US" sz="1200" dirty="0" err="1"/>
              <a:t>fm_last</a:t>
            </a:r>
            <a:r>
              <a:rPr lang="en-US" sz="1200" dirty="0"/>
              <a:t>[:, 10])</a:t>
            </a:r>
          </a:p>
          <a:p>
            <a:r>
              <a:rPr lang="en-US" sz="1200" dirty="0"/>
              <a:t>"""</a:t>
            </a:r>
          </a:p>
          <a:p>
            <a:r>
              <a:rPr lang="en-US" sz="1200" dirty="0"/>
              <a:t>[28.45005  28.45173  28.44928  28.445587 28.441536 28.437447 28.433462</a:t>
            </a:r>
          </a:p>
          <a:p>
            <a:r>
              <a:rPr lang="en-US" sz="1200" dirty="0"/>
              <a:t> 28.42965  28.426043 28.422657 28.419497 28.416565 28.413849 28.411348</a:t>
            </a:r>
          </a:p>
          <a:p>
            <a:r>
              <a:rPr lang="en-US" sz="1200" dirty="0"/>
              <a:t> 28.409046 28.406933 28.404999 28.40323  28.401615 28.400143 28.398806</a:t>
            </a:r>
          </a:p>
          <a:p>
            <a:r>
              <a:rPr lang="en-US" sz="1200" dirty="0"/>
              <a:t> 28.39759  28.396488 28.395489 28.394585 28.39377  28.393034 28.392372</a:t>
            </a:r>
          </a:p>
          <a:p>
            <a:r>
              <a:rPr lang="en-US" sz="1200" dirty="0"/>
              <a:t> 28.391775 28.39124  28.39076  28.390335 28.389954 28.389614 28.389317</a:t>
            </a:r>
          </a:p>
          <a:p>
            <a:r>
              <a:rPr lang="en-US" sz="1200" dirty="0"/>
              <a:t> 28.389053 28.388823 28.388624 28.388456 28.388317 28.3882   28.388107</a:t>
            </a:r>
          </a:p>
          <a:p>
            <a:r>
              <a:rPr lang="en-US" sz="1200" dirty="0"/>
              <a:t> 28.388039 28.387995 28.38797  28.387968 28.387989 28.388035 28.388103</a:t>
            </a:r>
          </a:p>
          <a:p>
            <a:r>
              <a:rPr lang="en-US" sz="1200" dirty="0"/>
              <a:t> 28.388199 28.388317 28.388466 28.388641 28.388851 28.389095 28.389378</a:t>
            </a:r>
          </a:p>
          <a:p>
            <a:r>
              <a:rPr lang="en-US" sz="1200" dirty="0"/>
              <a:t> 28.389698 28.390064 28.390476 28.390942 28.391466 28.39205  28.392702</a:t>
            </a:r>
          </a:p>
          <a:p>
            <a:r>
              <a:rPr lang="en-US" sz="1200" dirty="0"/>
              <a:t> 28.39343  28.394238 28.39513  28.396116 28.397205 28.398405 28.399725</a:t>
            </a:r>
          </a:p>
          <a:p>
            <a:r>
              <a:rPr lang="en-US" sz="1200" dirty="0"/>
              <a:t> 28.401173 28.402763 28.404503 28.406403 28.408476 28.410732 28.413189</a:t>
            </a:r>
          </a:p>
          <a:p>
            <a:r>
              <a:rPr lang="en-US" sz="1200" dirty="0"/>
              <a:t> 28.415857 28.418755 28.421894 28.42529  28.428959 28.432919 28.437183</a:t>
            </a:r>
          </a:p>
          <a:p>
            <a:r>
              <a:rPr lang="en-US" sz="1200" dirty="0"/>
              <a:t> 28.441776 28.446705 28.451992 28.457653 28.4637   28.47015  28.47701</a:t>
            </a:r>
          </a:p>
          <a:p>
            <a:r>
              <a:rPr lang="en-US" sz="1200" dirty="0"/>
              <a:t> 28.48429  28.49198  28.500076 28.508545 28.517317 28.526255 28.535038</a:t>
            </a:r>
          </a:p>
          <a:p>
            <a:r>
              <a:rPr lang="en-US" sz="1200" dirty="0"/>
              <a:t> 28.542791 28.546618]</a:t>
            </a:r>
          </a:p>
          <a:p>
            <a:r>
              <a:rPr lang="en-US" sz="1200" dirty="0"/>
              <a:t>"""</a:t>
            </a:r>
          </a:p>
        </p:txBody>
      </p:sp>
      <p:sp>
        <p:nvSpPr>
          <p:cNvPr id="22" name="TextBox 21">
            <a:extLst>
              <a:ext uri="{FF2B5EF4-FFF2-40B4-BE49-F238E27FC236}">
                <a16:creationId xmlns:a16="http://schemas.microsoft.com/office/drawing/2014/main" id="{58EA1C97-D3F2-A78E-F96E-F3080C6AE8DC}"/>
              </a:ext>
            </a:extLst>
          </p:cNvPr>
          <p:cNvSpPr txBox="1"/>
          <p:nvPr/>
        </p:nvSpPr>
        <p:spPr>
          <a:xfrm>
            <a:off x="688261" y="673519"/>
            <a:ext cx="4857133" cy="461665"/>
          </a:xfrm>
          <a:prstGeom prst="rect">
            <a:avLst/>
          </a:prstGeom>
          <a:noFill/>
        </p:spPr>
        <p:txBody>
          <a:bodyPr wrap="square" rtlCol="0">
            <a:spAutoFit/>
          </a:bodyPr>
          <a:lstStyle/>
          <a:p>
            <a:r>
              <a:rPr lang="en-US" sz="2400" b="1" dirty="0"/>
              <a:t>Diffusion pattern</a:t>
            </a:r>
          </a:p>
        </p:txBody>
      </p:sp>
    </p:spTree>
    <p:extLst>
      <p:ext uri="{BB962C8B-B14F-4D97-AF65-F5344CB8AC3E}">
        <p14:creationId xmlns:p14="http://schemas.microsoft.com/office/powerpoint/2010/main" val="248035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40AEAF-7F72-E52F-FBB6-85E22C5DD33F}"/>
              </a:ext>
            </a:extLst>
          </p:cNvPr>
          <p:cNvSpPr txBox="1"/>
          <p:nvPr/>
        </p:nvSpPr>
        <p:spPr>
          <a:xfrm>
            <a:off x="835743" y="593345"/>
            <a:ext cx="2753032" cy="400110"/>
          </a:xfrm>
          <a:prstGeom prst="rect">
            <a:avLst/>
          </a:prstGeom>
          <a:noFill/>
        </p:spPr>
        <p:txBody>
          <a:bodyPr wrap="square" rtlCol="0">
            <a:spAutoFit/>
          </a:bodyPr>
          <a:lstStyle/>
          <a:p>
            <a:r>
              <a:rPr lang="de-DE" sz="2000" b="1" dirty="0"/>
              <a:t>heatmap_plots.py</a:t>
            </a:r>
            <a:endParaRPr lang="en-US" sz="2000" b="1" dirty="0"/>
          </a:p>
        </p:txBody>
      </p:sp>
      <p:sp>
        <p:nvSpPr>
          <p:cNvPr id="3" name="TextBox 2">
            <a:extLst>
              <a:ext uri="{FF2B5EF4-FFF2-40B4-BE49-F238E27FC236}">
                <a16:creationId xmlns:a16="http://schemas.microsoft.com/office/drawing/2014/main" id="{EB8AB501-6DBD-FCFD-A033-086D8A981738}"/>
              </a:ext>
            </a:extLst>
          </p:cNvPr>
          <p:cNvSpPr txBox="1"/>
          <p:nvPr/>
        </p:nvSpPr>
        <p:spPr>
          <a:xfrm>
            <a:off x="560438" y="1494502"/>
            <a:ext cx="2163097" cy="5047536"/>
          </a:xfrm>
          <a:prstGeom prst="rect">
            <a:avLst/>
          </a:prstGeom>
          <a:noFill/>
        </p:spPr>
        <p:txBody>
          <a:bodyPr wrap="square" rtlCol="0">
            <a:spAutoFit/>
          </a:bodyPr>
          <a:lstStyle/>
          <a:p>
            <a:r>
              <a:rPr lang="en-US" sz="1600" dirty="0"/>
              <a:t> def __</a:t>
            </a:r>
            <a:r>
              <a:rPr lang="en-US" sz="1600" dirty="0" err="1"/>
              <a:t>init</a:t>
            </a:r>
            <a:r>
              <a:rPr lang="en-US" sz="1600" dirty="0"/>
              <a:t>__(self,</a:t>
            </a:r>
          </a:p>
          <a:p>
            <a:r>
              <a:rPr lang="en-US" sz="1600" dirty="0"/>
              <a:t> </a:t>
            </a:r>
            <a:r>
              <a:rPr lang="en-US" sz="1600" dirty="0" err="1"/>
              <a:t>data_path</a:t>
            </a:r>
            <a:r>
              <a:rPr lang="en-US" sz="1600" dirty="0"/>
              <a:t>,</a:t>
            </a:r>
          </a:p>
          <a:p>
            <a:r>
              <a:rPr lang="en-US" sz="1600" dirty="0"/>
              <a:t> </a:t>
            </a:r>
            <a:r>
              <a:rPr lang="en-US" sz="1600" dirty="0" err="1"/>
              <a:t>video_directory</a:t>
            </a:r>
            <a:r>
              <a:rPr lang="en-US" sz="1600" dirty="0"/>
              <a:t>,</a:t>
            </a:r>
          </a:p>
          <a:p>
            <a:r>
              <a:rPr lang="en-US" sz="1600" dirty="0"/>
              <a:t> </a:t>
            </a:r>
            <a:r>
              <a:rPr lang="en-US" sz="1600" dirty="0" err="1"/>
              <a:t>video_name</a:t>
            </a:r>
            <a:r>
              <a:rPr lang="en-US" sz="1600" dirty="0"/>
              <a:t>,</a:t>
            </a:r>
          </a:p>
          <a:p>
            <a:r>
              <a:rPr lang="en-US" sz="1600" dirty="0"/>
              <a:t> title, </a:t>
            </a:r>
            <a:r>
              <a:rPr lang="en-US" sz="1600" dirty="0">
                <a:solidFill>
                  <a:srgbClr val="FF0000"/>
                </a:solidFill>
              </a:rPr>
              <a:t># redundant</a:t>
            </a:r>
          </a:p>
          <a:p>
            <a:r>
              <a:rPr lang="en-US" sz="1600" dirty="0"/>
              <a:t> </a:t>
            </a:r>
            <a:r>
              <a:rPr lang="en-US" sz="1600" dirty="0" err="1"/>
              <a:t>x_label</a:t>
            </a:r>
            <a:r>
              <a:rPr lang="en-US" sz="1600" dirty="0"/>
              <a:t>,</a:t>
            </a:r>
          </a:p>
          <a:p>
            <a:r>
              <a:rPr lang="en-US" sz="1600" dirty="0"/>
              <a:t> </a:t>
            </a:r>
            <a:r>
              <a:rPr lang="en-US" sz="1600" dirty="0" err="1"/>
              <a:t>y_label</a:t>
            </a:r>
            <a:r>
              <a:rPr lang="en-US" sz="1600" dirty="0"/>
              <a:t>,</a:t>
            </a:r>
          </a:p>
          <a:p>
            <a:r>
              <a:rPr lang="en-US" sz="1600" dirty="0"/>
              <a:t> </a:t>
            </a:r>
            <a:r>
              <a:rPr lang="en-US" sz="1600" dirty="0" err="1"/>
              <a:t>z_labels</a:t>
            </a:r>
            <a:r>
              <a:rPr lang="en-US" sz="1600" dirty="0"/>
              <a:t>, </a:t>
            </a:r>
            <a:r>
              <a:rPr lang="en-US" sz="1600" dirty="0">
                <a:solidFill>
                  <a:srgbClr val="FF0000"/>
                </a:solidFill>
              </a:rPr>
              <a:t># title</a:t>
            </a:r>
          </a:p>
          <a:p>
            <a:r>
              <a:rPr lang="en-US" sz="1600" dirty="0"/>
              <a:t>subplots, </a:t>
            </a:r>
            <a:r>
              <a:rPr lang="en-US" sz="1600" dirty="0">
                <a:solidFill>
                  <a:srgbClr val="FF0000"/>
                </a:solidFill>
              </a:rPr>
              <a:t># (3, 3)</a:t>
            </a:r>
          </a:p>
          <a:p>
            <a:r>
              <a:rPr lang="en-US" sz="1600" dirty="0"/>
              <a:t> </a:t>
            </a:r>
            <a:r>
              <a:rPr lang="en-US" sz="1600" dirty="0" err="1">
                <a:solidFill>
                  <a:schemeClr val="tx2">
                    <a:lumMod val="50000"/>
                    <a:lumOff val="50000"/>
                  </a:schemeClr>
                </a:solidFill>
              </a:rPr>
              <a:t>cmaps</a:t>
            </a:r>
            <a:r>
              <a:rPr lang="en-US" sz="1600" dirty="0">
                <a:solidFill>
                  <a:schemeClr val="tx2">
                    <a:lumMod val="50000"/>
                    <a:lumOff val="50000"/>
                  </a:schemeClr>
                </a:solidFill>
              </a:rPr>
              <a:t>,</a:t>
            </a:r>
          </a:p>
          <a:p>
            <a:r>
              <a:rPr lang="en-US" sz="1600" dirty="0"/>
              <a:t> </a:t>
            </a:r>
            <a:r>
              <a:rPr lang="en-US" sz="1600" dirty="0" err="1"/>
              <a:t>title_size</a:t>
            </a:r>
            <a:r>
              <a:rPr lang="en-US" sz="1600" dirty="0"/>
              <a:t>=14,</a:t>
            </a:r>
          </a:p>
          <a:p>
            <a:r>
              <a:rPr lang="en-US" sz="1600" dirty="0"/>
              <a:t> </a:t>
            </a:r>
            <a:r>
              <a:rPr lang="en-US" sz="1600" dirty="0" err="1"/>
              <a:t>label_size</a:t>
            </a:r>
            <a:r>
              <a:rPr lang="en-US" sz="1600" dirty="0"/>
              <a:t>=12,</a:t>
            </a:r>
          </a:p>
          <a:p>
            <a:r>
              <a:rPr lang="en-US" sz="1600" dirty="0"/>
              <a:t> </a:t>
            </a:r>
            <a:r>
              <a:rPr lang="en-US" sz="1600" dirty="0">
                <a:solidFill>
                  <a:schemeClr val="tx2">
                    <a:lumMod val="50000"/>
                    <a:lumOff val="50000"/>
                  </a:schemeClr>
                </a:solidFill>
              </a:rPr>
              <a:t>fps=20,</a:t>
            </a:r>
          </a:p>
          <a:p>
            <a:r>
              <a:rPr lang="en-US" sz="1600" dirty="0"/>
              <a:t> interval=50, </a:t>
            </a:r>
          </a:p>
          <a:p>
            <a:r>
              <a:rPr lang="en-US" sz="1600" dirty="0"/>
              <a:t>writer='</a:t>
            </a:r>
            <a:r>
              <a:rPr lang="en-US" sz="1600" dirty="0" err="1"/>
              <a:t>ffmpeg</a:t>
            </a:r>
            <a:r>
              <a:rPr lang="en-US" sz="1600" dirty="0"/>
              <a:t>’,</a:t>
            </a:r>
          </a:p>
          <a:p>
            <a:r>
              <a:rPr lang="en-US" sz="1600" dirty="0"/>
              <a:t> </a:t>
            </a:r>
            <a:r>
              <a:rPr lang="en-US" sz="1600" dirty="0" err="1">
                <a:solidFill>
                  <a:schemeClr val="tx2">
                    <a:lumMod val="50000"/>
                    <a:lumOff val="50000"/>
                  </a:schemeClr>
                </a:solidFill>
              </a:rPr>
              <a:t>fig_size</a:t>
            </a:r>
            <a:r>
              <a:rPr lang="en-US" sz="1600" dirty="0">
                <a:solidFill>
                  <a:schemeClr val="tx2">
                    <a:lumMod val="50000"/>
                    <a:lumOff val="50000"/>
                  </a:schemeClr>
                </a:solidFill>
              </a:rPr>
              <a:t>=(28, 16),</a:t>
            </a:r>
          </a:p>
          <a:p>
            <a:r>
              <a:rPr lang="en-US" sz="1600" dirty="0">
                <a:solidFill>
                  <a:schemeClr val="tx2">
                    <a:lumMod val="50000"/>
                    <a:lumOff val="50000"/>
                  </a:schemeClr>
                </a:solidFill>
              </a:rPr>
              <a:t> </a:t>
            </a:r>
            <a:r>
              <a:rPr lang="en-US" sz="1600" dirty="0" err="1">
                <a:solidFill>
                  <a:schemeClr val="tx2">
                    <a:lumMod val="50000"/>
                    <a:lumOff val="50000"/>
                  </a:schemeClr>
                </a:solidFill>
              </a:rPr>
              <a:t>colorbar</a:t>
            </a:r>
            <a:r>
              <a:rPr lang="en-US" sz="1600" dirty="0">
                <a:solidFill>
                  <a:schemeClr val="tx2">
                    <a:lumMod val="50000"/>
                    <a:lumOff val="50000"/>
                  </a:schemeClr>
                </a:solidFill>
              </a:rPr>
              <a:t>=True,</a:t>
            </a:r>
          </a:p>
          <a:p>
            <a:r>
              <a:rPr lang="en-US" sz="1600" dirty="0"/>
              <a:t> pad=0.1,</a:t>
            </a:r>
          </a:p>
          <a:p>
            <a:r>
              <a:rPr lang="en-US" sz="1600" dirty="0"/>
              <a:t> grid=None,</a:t>
            </a:r>
          </a:p>
          <a:p>
            <a:endParaRPr lang="en-US" dirty="0"/>
          </a:p>
        </p:txBody>
      </p:sp>
      <p:sp>
        <p:nvSpPr>
          <p:cNvPr id="4" name="TextBox 3">
            <a:extLst>
              <a:ext uri="{FF2B5EF4-FFF2-40B4-BE49-F238E27FC236}">
                <a16:creationId xmlns:a16="http://schemas.microsoft.com/office/drawing/2014/main" id="{9CBA0729-EE19-1A13-A116-C4A21126518A}"/>
              </a:ext>
            </a:extLst>
          </p:cNvPr>
          <p:cNvSpPr txBox="1"/>
          <p:nvPr/>
        </p:nvSpPr>
        <p:spPr>
          <a:xfrm>
            <a:off x="3588775" y="2725608"/>
            <a:ext cx="3175819" cy="2585323"/>
          </a:xfrm>
          <a:prstGeom prst="rect">
            <a:avLst/>
          </a:prstGeom>
          <a:noFill/>
        </p:spPr>
        <p:txBody>
          <a:bodyPr wrap="square" rtlCol="0">
            <a:spAutoFit/>
          </a:bodyPr>
          <a:lstStyle/>
          <a:p>
            <a:r>
              <a:rPr lang="en-US" sz="1600" dirty="0"/>
              <a:t> </a:t>
            </a:r>
            <a:r>
              <a:rPr lang="en-US" sz="1600" dirty="0" err="1"/>
              <a:t>subplot_size</a:t>
            </a:r>
            <a:r>
              <a:rPr lang="en-US" sz="1600" dirty="0"/>
              <a:t>=None, </a:t>
            </a:r>
            <a:r>
              <a:rPr lang="en-US" sz="1600" dirty="0" err="1"/>
              <a:t>plot_margins</a:t>
            </a:r>
            <a:r>
              <a:rPr lang="en-US" sz="1600" dirty="0"/>
              <a:t>=None, </a:t>
            </a:r>
            <a:r>
              <a:rPr lang="en-US" sz="1600" dirty="0" err="1">
                <a:highlight>
                  <a:srgbClr val="FFFF00"/>
                </a:highlight>
              </a:rPr>
              <a:t>hide_axis</a:t>
            </a:r>
            <a:r>
              <a:rPr lang="en-US" sz="1600" dirty="0">
                <a:highlight>
                  <a:srgbClr val="FFFF00"/>
                </a:highlight>
              </a:rPr>
              <a:t>=False, </a:t>
            </a:r>
            <a:r>
              <a:rPr lang="en-US" sz="1600" dirty="0" err="1">
                <a:highlight>
                  <a:srgbClr val="FFFF00"/>
                </a:highlight>
              </a:rPr>
              <a:t>background_color</a:t>
            </a:r>
            <a:r>
              <a:rPr lang="en-US" sz="1600" dirty="0">
                <a:highlight>
                  <a:srgbClr val="FFFF00"/>
                </a:highlight>
              </a:rPr>
              <a:t>='white</a:t>
            </a:r>
            <a:r>
              <a:rPr lang="en-US" sz="1600" dirty="0"/>
              <a:t>',</a:t>
            </a:r>
          </a:p>
          <a:p>
            <a:r>
              <a:rPr lang="en-US" sz="1600" dirty="0" err="1">
                <a:solidFill>
                  <a:schemeClr val="tx2">
                    <a:lumMod val="50000"/>
                    <a:lumOff val="50000"/>
                  </a:schemeClr>
                </a:solidFill>
              </a:rPr>
              <a:t>title_color</a:t>
            </a:r>
            <a:r>
              <a:rPr lang="en-US" sz="1600" dirty="0">
                <a:solidFill>
                  <a:schemeClr val="tx2">
                    <a:lumMod val="50000"/>
                    <a:lumOff val="50000"/>
                  </a:schemeClr>
                </a:solidFill>
              </a:rPr>
              <a:t>='black', </a:t>
            </a:r>
            <a:r>
              <a:rPr lang="en-US" sz="1600" dirty="0" err="1">
                <a:solidFill>
                  <a:schemeClr val="tx2">
                    <a:lumMod val="50000"/>
                    <a:lumOff val="50000"/>
                  </a:schemeClr>
                </a:solidFill>
              </a:rPr>
              <a:t>xlabel_color</a:t>
            </a:r>
            <a:r>
              <a:rPr lang="en-US" sz="1600" dirty="0">
                <a:solidFill>
                  <a:schemeClr val="tx2">
                    <a:lumMod val="50000"/>
                    <a:lumOff val="50000"/>
                  </a:schemeClr>
                </a:solidFill>
              </a:rPr>
              <a:t>='black', </a:t>
            </a:r>
            <a:r>
              <a:rPr lang="en-US" sz="1600" dirty="0" err="1">
                <a:solidFill>
                  <a:schemeClr val="tx2">
                    <a:lumMod val="50000"/>
                    <a:lumOff val="50000"/>
                  </a:schemeClr>
                </a:solidFill>
              </a:rPr>
              <a:t>ylabel_color</a:t>
            </a:r>
            <a:r>
              <a:rPr lang="en-US" sz="1600" dirty="0">
                <a:solidFill>
                  <a:schemeClr val="tx2">
                    <a:lumMod val="50000"/>
                    <a:lumOff val="50000"/>
                  </a:schemeClr>
                </a:solidFill>
              </a:rPr>
              <a:t>='black', </a:t>
            </a:r>
            <a:r>
              <a:rPr lang="en-US" sz="1600" dirty="0" err="1">
                <a:solidFill>
                  <a:schemeClr val="tx2">
                    <a:lumMod val="50000"/>
                    <a:lumOff val="50000"/>
                  </a:schemeClr>
                </a:solidFill>
              </a:rPr>
              <a:t>colorbar_axis</a:t>
            </a:r>
            <a:r>
              <a:rPr lang="en-US" sz="1600" dirty="0">
                <a:solidFill>
                  <a:schemeClr val="tx2">
                    <a:lumMod val="50000"/>
                    <a:lumOff val="50000"/>
                  </a:schemeClr>
                </a:solidFill>
              </a:rPr>
              <a:t>=True</a:t>
            </a:r>
          </a:p>
          <a:p>
            <a:r>
              <a:rPr lang="en-US" sz="1600" dirty="0"/>
              <a:t>):</a:t>
            </a:r>
          </a:p>
          <a:p>
            <a:endParaRPr lang="en-US" dirty="0"/>
          </a:p>
        </p:txBody>
      </p:sp>
    </p:spTree>
    <p:extLst>
      <p:ext uri="{BB962C8B-B14F-4D97-AF65-F5344CB8AC3E}">
        <p14:creationId xmlns:p14="http://schemas.microsoft.com/office/powerpoint/2010/main" val="2487238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784</TotalTime>
  <Words>2389</Words>
  <Application>Microsoft Office PowerPoint</Application>
  <PresentationFormat>Widescreen</PresentationFormat>
  <Paragraphs>535</Paragraphs>
  <Slides>22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AdvOT34fe1490.B</vt:lpstr>
      <vt:lpstr>AdvOTf0129623</vt:lpstr>
      <vt:lpstr>Aptos</vt:lpstr>
      <vt:lpstr>Aptos Display</vt:lpstr>
      <vt:lpstr>Arial</vt:lpstr>
      <vt:lpstr>Arial Unicode MS</vt:lpstr>
      <vt:lpstr>Arial,Sans-Serif</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loqman samani</dc:creator>
  <cp:lastModifiedBy>loqman samani</cp:lastModifiedBy>
  <cp:revision>75</cp:revision>
  <dcterms:created xsi:type="dcterms:W3CDTF">2024-04-22T16:29:36Z</dcterms:created>
  <dcterms:modified xsi:type="dcterms:W3CDTF">2024-08-09T15:16:28Z</dcterms:modified>
</cp:coreProperties>
</file>