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E13149-D2EE-14D6-113C-9D9722A89341}" v="338" dt="2024-07-06T19:41:43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1660F69-ABED-D811-1C55-8D92ADBAD324}"/>
              </a:ext>
            </a:extLst>
          </p:cNvPr>
          <p:cNvSpPr txBox="1"/>
          <p:nvPr/>
        </p:nvSpPr>
        <p:spPr>
          <a:xfrm>
            <a:off x="2220686" y="983672"/>
            <a:ext cx="8027719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Courier New"/>
                <a:cs typeface="Courier New"/>
              </a:rPr>
              <a:t>================================================================================</a:t>
            </a:r>
            <a:br>
              <a:rPr lang="en-US" sz="1200" b="1" dirty="0">
                <a:latin typeface="Courier New"/>
              </a:rPr>
            </a:br>
            <a:r>
              <a:rPr lang="en-US" sz="1200" b="1" dirty="0">
                <a:latin typeface="Courier New"/>
                <a:cs typeface="Courier New"/>
              </a:rPr>
              <a:t>                             *** Genetic Algorithm ***                               </a:t>
            </a:r>
            <a:br>
              <a:rPr lang="en-US" sz="1200" b="1" dirty="0">
                <a:latin typeface="Courier New"/>
              </a:rPr>
            </a:br>
            <a:r>
              <a:rPr lang="en-US" sz="1200" b="1" dirty="0">
                <a:latin typeface="Courier New"/>
                <a:cs typeface="Courier New"/>
              </a:rPr>
              <a:t>================================================================================</a:t>
            </a:r>
            <a:br>
              <a:rPr lang="en-US" sz="1200" b="1" dirty="0">
                <a:latin typeface="Courier New"/>
              </a:rPr>
            </a:br>
            <a:br>
              <a:rPr lang="en-US" sz="1200" b="1" dirty="0">
                <a:latin typeface="Courier New"/>
              </a:rPr>
            </a:br>
            <a:r>
              <a:rPr lang="en-US" sz="1200" b="1" dirty="0">
                <a:latin typeface="Courier New"/>
                <a:cs typeface="Courier New"/>
              </a:rPr>
              <a:t>Generation 1; Best/Max Fitness: 95/200; Generation Duration: 3.3435909748077393</a:t>
            </a:r>
            <a:br>
              <a:rPr lang="en-US" sz="1200" b="1" dirty="0">
                <a:latin typeface="Courier New"/>
              </a:rPr>
            </a:br>
            <a:r>
              <a:rPr lang="en-US" sz="1200" b="1" dirty="0">
                <a:latin typeface="Courier New"/>
                <a:cs typeface="Courier New"/>
              </a:rPr>
              <a:t>Generation 2; Best/Max Fitness: 114/200; Generation Duration: 1.6619575023651123</a:t>
            </a:r>
            <a:br>
              <a:rPr lang="en-US" sz="1200" b="1" dirty="0">
                <a:latin typeface="Courier New"/>
              </a:rPr>
            </a:br>
            <a:r>
              <a:rPr lang="en-US" sz="1200" b="1" dirty="0">
                <a:latin typeface="Courier New"/>
                <a:cs typeface="Courier New"/>
              </a:rPr>
              <a:t>Generation 3; Best/Max Fitness: 119/200; Generation Duration: 2.164839029312134</a:t>
            </a:r>
            <a:br>
              <a:rPr lang="en-US" sz="1200" b="1" dirty="0">
                <a:latin typeface="Courier New"/>
              </a:rPr>
            </a:br>
            <a:r>
              <a:rPr lang="en-US" sz="1200" b="1" dirty="0">
                <a:latin typeface="Courier New"/>
                <a:cs typeface="Courier New"/>
              </a:rPr>
              <a:t>Generation 4; Best/Max Fitness: 116/200; Generation Duration: 1.6536173820495605</a:t>
            </a:r>
            <a:br>
              <a:rPr lang="en-US" sz="1200" b="1" dirty="0">
                <a:latin typeface="Courier New"/>
              </a:rPr>
            </a:br>
            <a:r>
              <a:rPr lang="en-US" sz="1200" b="1" dirty="0">
                <a:latin typeface="Courier New"/>
                <a:cs typeface="Courier New"/>
              </a:rPr>
              <a:t>Generation 5; Best/Max Fitness: 118/200; Generation Duration: 1.6604735851287842</a:t>
            </a:r>
          </a:p>
          <a:p>
            <a:endParaRPr lang="en-US" sz="1200" b="1" dirty="0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cs typeface="Courier New"/>
              </a:rPr>
              <a:t>                                   …</a:t>
            </a:r>
          </a:p>
          <a:p>
            <a:endParaRPr lang="en-US" sz="1200" b="1" dirty="0">
              <a:latin typeface="Courier New"/>
              <a:ea typeface="+mn-lt"/>
              <a:cs typeface="Courier New"/>
            </a:endParaRPr>
          </a:p>
          <a:p>
            <a:r>
              <a:rPr lang="en-US" sz="1200" b="1" dirty="0">
                <a:latin typeface="Courier New"/>
                <a:ea typeface="+mn-lt"/>
                <a:cs typeface="+mn-lt"/>
              </a:rPr>
              <a:t>Generation 95; Best/Max Fitness: 163/200; Generation Duration: 2.179832935333252</a:t>
            </a:r>
            <a:endParaRPr lang="en-US" b="1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ea typeface="+mn-lt"/>
                <a:cs typeface="+mn-lt"/>
              </a:rPr>
              <a:t>Generation 96; Best/Max Fitness: 163/200; Generation Duration: 1.7125046253204346</a:t>
            </a:r>
            <a:endParaRPr lang="en-US" b="1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ea typeface="+mn-lt"/>
                <a:cs typeface="+mn-lt"/>
              </a:rPr>
              <a:t>Generation 97; Best/Max Fitness: 161/200; Generation Duration: 1.7150671482086182</a:t>
            </a:r>
            <a:endParaRPr lang="en-US" b="1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ea typeface="+mn-lt"/>
                <a:cs typeface="+mn-lt"/>
              </a:rPr>
              <a:t>Generation 98; Best/Max Fitness: 166/200; Generation Duration: 2.189692974090576</a:t>
            </a:r>
            <a:endParaRPr lang="en-US" b="1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ea typeface="+mn-lt"/>
                <a:cs typeface="+mn-lt"/>
              </a:rPr>
              <a:t>Generation 99; Best/Max Fitness: 165/200; Generation Duration: 1.7210311889648438</a:t>
            </a:r>
            <a:endParaRPr lang="en-US" b="1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ea typeface="+mn-lt"/>
                <a:cs typeface="+mn-lt"/>
              </a:rPr>
              <a:t>Generation 100; Best/Max Fitness: 161/200; Generation Duration: 1.9727318286895752</a:t>
            </a:r>
            <a:endParaRPr lang="en-US" b="1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ea typeface="+mn-lt"/>
                <a:cs typeface="+mn-lt"/>
              </a:rPr>
              <a:t>                   -----------------------------------------------</a:t>
            </a:r>
            <a:endParaRPr lang="en-US" b="1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ea typeface="+mn-lt"/>
                <a:cs typeface="+mn-lt"/>
              </a:rPr>
              <a:t>                     Simulation Complete!</a:t>
            </a:r>
            <a:endParaRPr lang="en-US" b="1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ea typeface="+mn-lt"/>
                <a:cs typeface="+mn-lt"/>
              </a:rPr>
              <a:t>                     The best found fitness: 166</a:t>
            </a:r>
            <a:endParaRPr lang="en-US" b="1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ea typeface="+mn-lt"/>
                <a:cs typeface="+mn-lt"/>
              </a:rPr>
              <a:t>                     Total Generations: 100</a:t>
            </a:r>
            <a:endParaRPr lang="en-US" b="1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ea typeface="+mn-lt"/>
                <a:cs typeface="+mn-lt"/>
              </a:rPr>
              <a:t>                     Average Fitness: 149.10</a:t>
            </a:r>
            <a:endParaRPr lang="en-US" b="1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ea typeface="+mn-lt"/>
                <a:cs typeface="+mn-lt"/>
              </a:rPr>
              <a:t>                     Total Simulation Duration: 186 seconds</a:t>
            </a:r>
            <a:endParaRPr lang="en-US" b="1">
              <a:latin typeface="Courier New"/>
              <a:cs typeface="Courier New"/>
            </a:endParaRPr>
          </a:p>
          <a:p>
            <a:r>
              <a:rPr lang="en-US" sz="1200" b="1" dirty="0">
                <a:latin typeface="Courier New"/>
                <a:ea typeface="+mn-lt"/>
                <a:cs typeface="+mn-lt"/>
              </a:rPr>
              <a:t>                   -----------------------------------------------</a:t>
            </a:r>
            <a:endParaRPr lang="en-US" b="1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blue lines&#10;&#10;Description automatically generated">
            <a:extLst>
              <a:ext uri="{FF2B5EF4-FFF2-40B4-BE49-F238E27FC236}">
                <a16:creationId xmlns:a16="http://schemas.microsoft.com/office/drawing/2014/main" id="{8F935DA0-3CCA-A05F-C064-A979F1B93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260" y="1256805"/>
            <a:ext cx="6669974" cy="416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2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991AD91-636E-39F3-9683-A6110D86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948" y="1095499"/>
            <a:ext cx="6848103" cy="410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0E64C7-83DB-5BF9-698B-8E8A5CF95C27}"/>
              </a:ext>
            </a:extLst>
          </p:cNvPr>
          <p:cNvSpPr txBox="1"/>
          <p:nvPr/>
        </p:nvSpPr>
        <p:spPr>
          <a:xfrm>
            <a:off x="2002972" y="1389412"/>
            <a:ext cx="9175666" cy="37240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ea typeface="+mn-lt"/>
                <a:cs typeface="+mn-lt"/>
              </a:rPr>
              <a:t>Target:</a:t>
            </a:r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[[129.08548467  139.4739894     160.67062751   193.99802891   180.4960492 ]</a:t>
            </a:r>
            <a:endParaRPr lang="en-US" sz="1400"/>
          </a:p>
          <a:p>
            <a:r>
              <a:rPr lang="en-US" sz="1400" dirty="0">
                <a:ea typeface="+mn-lt"/>
                <a:cs typeface="+mn-lt"/>
              </a:rPr>
              <a:t>[129.21644978   139.58958083   160.71755831   193.77797854   180.52591354]</a:t>
            </a:r>
            <a:endParaRPr lang="en-US" sz="1400"/>
          </a:p>
          <a:p>
            <a:r>
              <a:rPr lang="en-US" sz="1400" dirty="0">
                <a:ea typeface="+mn-lt"/>
                <a:cs typeface="+mn-lt"/>
              </a:rPr>
              <a:t>[129.28557002   139.65169458   160.75683413   193.77208116   180.55663708]</a:t>
            </a:r>
            <a:endParaRPr lang="en-US" sz="1400"/>
          </a:p>
          <a:p>
            <a:r>
              <a:rPr lang="en-US" sz="1400" dirty="0">
                <a:ea typeface="+mn-lt"/>
                <a:cs typeface="+mn-lt"/>
              </a:rPr>
              <a:t>[129.30294135   139.67869755   160.81186232   193.88001524   180.62530641]</a:t>
            </a:r>
            <a:endParaRPr lang="en-US" sz="1400"/>
          </a:p>
          <a:p>
            <a:r>
              <a:rPr lang="en-US" sz="1400" dirty="0">
                <a:ea typeface="+mn-lt"/>
                <a:cs typeface="+mn-lt"/>
              </a:rPr>
              <a:t>[129.25838938   139.65215348   160.85920086   194.20219023   180.6948121 ]]</a:t>
            </a:r>
            <a:endParaRPr lang="en-US" sz="140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Best Result:</a:t>
            </a:r>
          </a:p>
          <a:p>
            <a:endParaRPr lang="en-US" sz="1400" b="1" dirty="0"/>
          </a:p>
          <a:p>
            <a:r>
              <a:rPr lang="en-US" sz="1400" dirty="0"/>
              <a:t>[[128.8724352    144.36290359   158.94568972   175.17227271   181.75961926]</a:t>
            </a:r>
            <a:br>
              <a:rPr lang="en-US" sz="1400" dirty="0"/>
            </a:br>
            <a:r>
              <a:rPr lang="en-US" sz="1400" dirty="0"/>
              <a:t> [129.45646491  142.97626138   161.11917527   172.59943632   180.41509976]</a:t>
            </a:r>
            <a:br>
              <a:rPr lang="en-US" sz="1400" dirty="0"/>
            </a:br>
            <a:r>
              <a:rPr lang="en-US" sz="1400" dirty="0"/>
              <a:t> [131.0108769    140.05192516   161.70561132   174.81293616   180.02641528]</a:t>
            </a:r>
            <a:br>
              <a:rPr lang="en-US" sz="1400" dirty="0"/>
            </a:br>
            <a:r>
              <a:rPr lang="en-US" sz="1400" dirty="0"/>
              <a:t> [129.20854791  142.09493839   161.51019647   169.23852482   180.35813287]</a:t>
            </a:r>
            <a:br>
              <a:rPr lang="en-US" sz="1400" dirty="0"/>
            </a:br>
            <a:r>
              <a:rPr lang="en-US" sz="1400" dirty="0"/>
              <a:t> [128.90336386  144.0897526     160.55283452   169.12834169   179.46000974]]</a:t>
            </a:r>
            <a:br>
              <a:rPr lang="en-US" sz="14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797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91</cp:revision>
  <dcterms:created xsi:type="dcterms:W3CDTF">2024-07-06T18:25:06Z</dcterms:created>
  <dcterms:modified xsi:type="dcterms:W3CDTF">2024-07-06T19:42:50Z</dcterms:modified>
</cp:coreProperties>
</file>