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60" r:id="rId4"/>
    <p:sldId id="268" r:id="rId5"/>
    <p:sldId id="270" r:id="rId6"/>
    <p:sldId id="272" r:id="rId7"/>
    <p:sldId id="263" r:id="rId8"/>
    <p:sldId id="274" r:id="rId9"/>
    <p:sldId id="264" r:id="rId10"/>
    <p:sldId id="265" r:id="rId11"/>
    <p:sldId id="259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0" clrIdx="0"/>
  <p:cmAuthor id="2" name="loqman samani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47:31.92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550 0,'-2'0,"0"1,0-1,0 1,1 0,-1-1,0 1,1 0,-1 0,0 0,1 0,-1 0,1 0,0 1,-1-1,1 1,0-1,0 0,0 1,-1 1,-16 33,10-17,0 1,-1-2,-1 1,-12 17,1-7,-37 43,55-66,-1-1,1 1,0 0,1 0,-1 0,1 0,0 0,1 1,-2 6,-4 18,-11 13,14-36,0 0,1 1,0 0,0-1,1 1,0 0,0 0,0 15,2-13,-2 0,0 0,0 0,-1 0,0 0,-1-1,-9 20,8-20,0 1,1-1,1 1,-1 0,2 0,-1 0,0 20,3-19,0 0,0 0,0 0,-1 0,0 0,-1 0,-7 21,-1-3,1-1,1 2,2-1,1 1,1-1,1 48,3-68,-2 0,1 0,-1-1,-1 1,0 0,-4 10,2-8,1 0,0 0,-1 14,-18 127,20-136,-1 1,0-1,-10 26,7-23,1 0,-3 21,3 0,1 71,4-100,0 0,-1 0,0-1,-4 12,2-11,2 0,-1 0,0 23,4 32,-2 66,-1-123,0 0,-1 0,-7 17,1-2,6-18,0-2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48:57.63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1504,'1'-14,"1"1,0-1,5-20,-3 21,-1-1,-1 1,2-25,-4 33,0-5,0 0,-1 0,-3-17,3 25,0-1,1 1,-1-1,0 1,-1-1,1 1,0 0,-1-1,1 1,-1 0,0 0,0 0,1 0,-1 1,-1-1,1 0,0 1,-5-3,6 3,0 1,0-1,0 1,1-1,-1 0,0 0,0 1,0-1,1 0,-1 0,0 0,1 0,-1 0,1 0,-1 0,1 0,-1 0,1 0,0 0,0 0,-1 0,1 0,0 0,0-1,0 1,0 0,0 0,1 0,-1 0,0-1,15-42,-3 9,-11-41,-2 59,1 0,1 0,0 0,4-19,7-5,-8 29,0-1,-1 0,-1 0,0 1,1-20,-4-3,2-1,7-49,4-9,-10 74,-1 0,-1-27,-1 29,1 1,1 0,0 0,4-17,13-19,-14 44,0 0,-1 0,0 0,0-1,-1 0,0 1,-1-1,0-10,-13-48,8 53,1 0,0 0,0-25,4-31,-1 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49:02.33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59,'1'-1,"-1"-1,0 1,1 0,-1 0,1 0,-1 0,1 0,-1 0,1 0,0 0,0 0,-1 0,1 1,0-1,0 0,0 0,0 1,0-1,0 1,0-1,0 1,0-1,0 1,1-1,-1 1,0 0,0 0,0 0,2-1,38-2,-39 3,634 1,-626-1,0-1,0-1,0 0,14-5,-14 4,0 1,0 0,0 0,15-1,199-8,-212 11,-2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49:11.24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0,'9'86,"-5"-60,-4-18,1 1,1-1,0 0,0 0,5 13,-5-14,1 0,-1 0,-1 0,1 0,-1 10,0-10,0 0,0 1,1-1,0 0,4 11,-2-8,-1 0,0 0,0 0,-1 1,-1-1,1 1,-2-1,0 12,2 18,10 13,-9-44,-1 1,0-1,0 1,1 16,-4 5,2 1,1-1,2 0,8 37,-8-46,-1-1,-1 1,-2 0,-2 39,0-1,0 20,4 87,2-123,4 64,-9 33,1-131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49:14.98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1269 1,'-2'0,"-37"0,1 1,-40 7,-6-1,7-2,51-3,0-1,-40-3,47 0,-1 1,1 1,0 1,-1 1,-36 7,40-4,-1-2,1 0,-1 0,0-2,-29 0,-65 1,-84-4,153-3,-45-2,-19-5,96 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49:31.24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62 1320,'-1'-1,"-1"1,1-1,-1 1,1-1,-1 1,1-1,-1 0,1 0,-1 0,1 0,0 0,0 0,-1 0,1 0,0-1,0 1,0 0,0-1,1 1,-1-1,0 1,0-1,1 1,-1-2,-12-41,12 41,-7-52,2 0,2 0,5-83,1 44,10-11,-12 85,1 0,1 0,1 0,8-29,-7 35,0 1,-1-1,0 0,-1 1,-1-1,0-22,-2-10,2-84,4 89,2-24,-7 54,0 0,1-1,1 1,0 0,0 0,1 1,7-21,-8 27,0 0,1 0,-1 0,1 0,-1 0,1 0,0 0,1 1,-1 0,1-1,-1 1,1 0,0 1,0-1,0 1,1 0,-1 0,0 0,1 0,6-1,21 0,-1 0,1 2,41 4,1-1,-55-1,0 1,29 7,-28-5,0-1,23 2,282-6,-313-1,1 0,-1-1,0-1,0 0,-1-1,1 0,17-11,-29 16,5-3,1 0,0 1,0 0,0 0,0 0,0 1,0-1,1 1,-1 1,0-1,9 2,-363-2,162 2,207 1,37 7,-18-3,6 1,-18-2,-1-1,35-1,-51-3,1-1,0 2,0 0,0 0,0 1,-1 0,1 1,-1 0,0 1,0 0,0 1,0 1,-1-1,0 1,0 1,0 0,12 12,-7-5,-8-7,1 0,-1 0,-1 1,1 0,8 14,-14-20,0-1,-1 1,1 0,0 0,-1 0,1-1,-1 1,0 0,1 0,-1 0,0 0,0 0,-1-1,1 1,0 0,0 0,-1 0,1 0,-1-1,0 1,1 0,-1 0,0-1,0 1,0-1,0 1,-1-1,1 1,0-1,0 1,-1-1,1 0,-1 0,1 0,-1 0,-2 1,-1 1,1-1,-1 0,0 0,0 0,1-1,-1 1,0-1,0 0,0-1,-1 1,-6-1,-59-9,32 3,26 4,0-1,0-1,-17-6,-32-9,-92 1,106 14,1 1,-60 6,18-1,44-4,29 1,0 0,0 1,0 1,0 0,-24 6,36-6,0 1,-1 0,1 0,0 1,1-1,-1 1,0 0,1-1,-1 2,1-1,0 0,0 1,0-1,1 1,-1 0,-2 6,2-3,0 0,0 1,0-1,1 1,1-1,-1 1,1 0,0 14,1-20,0 0,1 0,-1 0,0-1,1 1,0 0,-1 0,1-1,0 1,0 0,0-1,0 1,0-1,0 1,0-1,1 1,-1-1,0 0,1 0,-1 0,1 1,-1-2,1 1,0 0,0 0,2 0,6 3,0-1,0-1,18 3,-5-1,23 3,1-2,0-2,77-4,-36-1,-58 1,1-2,56-14,-26 5,-44 10,0 1,27 1,-29 0,-1 0,1 0,29-6,-19 2,0 1,0 2,0 0,46 6,-64-4,-1 0,0 1,0 0,0 0,-1 0,1 1,-1 0,1 0,5 4,-10-6,0 0,0 0,0 0,0-1,0 1,0 0,-1 0,1 0,0 0,0 0,-1 1,1-1,-1 0,1 0,-1 0,1 1,-1-1,0 0,1 2,-2-2,1 1,-1-1,1 0,-1 0,0 1,1-1,-1 0,0 0,0 0,0 0,0 0,0 0,0 0,0 0,0-1,0 1,0 0,0 0,-1-1,1 1,0-1,0 1,-2-1,-7 4,0-2,-1 1,1-1,-1-1,1 0,-1 0,1-1,-1-1,1 1,-1-2,1 1,-1-2,1 1,0-1,0-1,0 0,1 0,-13-8,-20-10,-62-22,94 40,-2 0,1 1,-1 1,1 0,-1 1,0 0,0 0,-16 3,13-2,0 1,0-2,-27-4,9-5,26 7,0 1,-1 0,0 0,0 1,-15-2,-45 3,-88 2,149-1,1 0,-1 0,0 1,1 0,-1 1,1 0,-1 0,1 0,0 0,-7 7,-7 5,-26 28,26-23,17-16,0-1,0 1,1 0,-1 0,1 0,0 0,1 0,-1 0,1 0,-1 1,1-1,1 1,-2 7,2-3,-1-1,1 1,1 0,0-1,0 1,3 11,-3-16,1-1,-1 0,1 1,0-1,0 0,0 0,0 0,0 0,1 0,-1-1,1 1,0-1,-1 1,1-1,0 0,1 0,-1 0,0-1,1 1,-1-1,0 0,1 0,0 0,5 1,10 0,-1-1,1 0,33-4,-11 1,8 3,-14 0,0-1,0-1,0-3,0 0,67-19,-79 15,0 0,1 1,0 2,0 0,0 2,38-1,31 2,61 4,-148 0,-1-1,1 1,0 0,-1 0,1 1,-1 0,0 0,0 0,0 0,4 5,-6-7,-1 1,0-1,0 1,0 0,0 0,-1-1,1 1,0 0,-1 1,1-1,-1 0,0 0,0 1,0-1,0 0,0 1,0-1,-1 1,1-1,-1 1,0 0,0-1,0 1,0 4,-1-6,0 1,1-1,-1 0,0 0,0 0,0 0,0 0,0 0,0 0,-1-1,1 1,0 0,0 0,-1-1,1 1,0-1,-1 1,1-1,0 0,-1 0,1 1,-1-1,-1 0,-39 0,29-1,-8 2,0 0,-35 9,39-7,-1 0,0 0,0-2,-23-1,35-2,0 0,0 0,0-1,0 0,0 0,1-1,-1 0,1 0,0 0,-7-8,-11-7,6 8,-1 1,0 1,0 0,-1 2,-37-11,34 15,0 0,0 2,0 0,-35 4,-2-1,-8-9,57 5,0 0,0 1,0 0,0 0,0 1,0 0,0 1,0 0,0 1,0 0,-15 6,14-2,0 1,1 1,0-1,0 2,-15 17,-16 14,32-32,0 0,1 0,0 1,-10 14,16-20,0 0,0 0,1 0,-1 0,1 0,-1 0,1 0,0 0,0 1,0-1,1 0,-1 1,1-1,0 0,-1 1,2-1,-1 1,0-1,1 0,0 4,1-4,-1-1,1 1,0-1,0 1,0-1,0 0,0 0,1 0,-1 0,0 0,1 0,0-1,-1 1,1-1,0 0,0 0,0 0,0 0,0 0,5 0,6 1,1-1,28 0,-35-1,83 1,-41 1,76-8,69-32,-51 3,-88 19,-28 10,0 1,1 2,-1 0,0 2,53 5,-73-3,-1 1,0 0,1 0,-1 1,0 0,11 6,21 9,-37-17,1 0,-1-1,1 1,-1 0,1 0,-1 1,0-1,0 0,1 1,-1 0,0-1,0 1,3 4,-4-3,0 0,1 0,-1 0,-1 0,1 1,0-1,-1 0,0 0,0 1,0-1,0 4,0-4,0-1,0 0,0 1,0-1,-1 1,1-1,-1 1,1-1,-1 0,0 0,0 1,0-1,0 0,-3 4,2-4,0-1,0 0,-1 1,1-1,0 0,-1 0,1-1,0 1,-1 0,1-1,-1 1,0-1,1 0,-5 0,-14 2,0 2,-41 11,-22 5,76-19,-1 0,0-1,0 0,0 0,1-1,-1 0,-15-4,-110-27,-11-4,137 33,0-1,1 0,-1 0,1 0,0-1,0 0,-8-8,9 7,-1 1,1 0,-1 0,0 0,0 1,0 0,0 1,-13-5,-112-26,112 31,0 1,0 1,0 1,-25 4,43-4,1 0,-1 1,0-1,1 1,-1-1,1 1,-1 0,1 0,-1 0,1 0,0 0,-1 0,1 0,0 0,0 0,0 1,-1-1,2 0,-1 1,-1 1,-16 40,16-37,0 0,0 0,0 0,-1-1,-6 10,-3-2,2 0,-1 1,2 0,-1 0,-7 18,16-29,0 0,-1 0,1 1,0-1,0 0,1 1,-1-1,1 1,-1-1,1 1,0-1,1 1,-1-1,1 1,-1-1,1 0,0 1,0-1,0 0,1 0,-1 1,1-1,0 0,0-1,0 1,0 0,0 0,1-1,-1 1,1-1,-1 0,5 3,-2-2,0-1,0 1,1-1,-1 0,1 0,-1 0,1-1,0 0,-1 0,10 0,64-3,-33 0,7-2,-1-2,0-2,74-22,-95 21,-20 6,0 0,0 0,1 1,-1 0,14 0,-16 2,0-1,-1-1,1 1,-1-2,0 1,13-6,-12 4,1 1,0 0,20-3,137 3,-89 5,-73-2,-1 1,1 0,-1 0,1 0,-1 1,0-1,0 1,1 0,-1 0,0 1,-1-1,1 1,0 0,-1 0,5 5,-3-3,1 0,-1-1,1 0,-1 0,1 0,9 3,-14-7,0 0,0 1,0-1,0 0,0 1,0-1,0 1,0-1,0 1,0-1,0 1,0-1,-1 1,1 0,0 0,0-1,-1 1,1 0,0 0,-1 0,1 0,-1 0,1 0,-1 0,1 0,-1 0,0 0,0 0,1 0,-1 0,0 0,0 0,0 0,0 0,0 0,0 0,-1 1,1-1,0 0,0 0,-1 1,-1 0,1 1,-1-1,1 0,-1 0,0 0,0 0,0 0,0 0,0-1,-1 1,1-1,0 0,-1 1,1-1,-5 1,-51 11,39-9,-1 0,-17 8,33-11,1 0,-1 0,0-1,0 1,1-1,-1 0,0 0,0 0,0 0,1 0,-1-1,0 0,1 0,-6-2,-5-3,0 0,-18-12,21 11,-1 1,1 0,-14-4,-29-1,45 10,1 0,-1 0,0-1,1 0,0-1,-1 1,1-2,0 1,0-1,1-1,-11-6,4 0,-1 0,0 2,-1-1,0 2,0 0,-1 1,0 1,0 1,-24-5,13 6,-1 1,0 2,-47 3,9 0,61-2,0 1,-1 0,1 0,0 1,0 0,1 0,-1 0,0 1,1 0,-1 0,-6 5,-8 7,-26 24,37-30,5-6,1 1,0 0,0 0,0 0,0 1,0-1,1 1,0-1,0 1,1 0,-1 0,1 0,-1 5,0 2,1 0,1 0,0 0,2 17,-2-27,0 1,1-1,0 0,0 1,0-1,0 0,0 0,0 0,0 0,0 0,1 0,-1 0,1 0,0-1,-1 1,1 0,0-1,0 0,0 1,0-1,0 0,1 0,-1 0,0 0,0 0,1-1,-1 1,0-1,4 1,10 1,-1-1,0-1,26-2,-14 1,2 2,0-2,0 0,0-2,-1-2,51-13,38-14,-45 13,-51 15,0 2,-1-1,1 2,0 1,26 3,13-1,1-3,66 2,-124 0,0-1,1 1,-1 0,0 0,0 0,0 0,0 0,0 1,0-1,-1 1,1 0,0 0,-1 0,1 0,2 4,2 2,-1 1,0-1,7 14,-9-14,1 0,0 0,0 0,9 9,-12-16,-1 1,1-1,0 1,-1-1,1 1,-1 0,1 0,-1 0,0 0,0 0,0 0,0 0,0 0,0 1,-1-1,1 0,-1 0,1 1,-1-1,0 0,0 1,0-1,-1 4,0-4,0 0,-1 1,1-1,-1 0,1 0,-1 0,0 0,0 0,0 0,0-1,0 1,0-1,0 1,-1-1,1 0,0 0,-1 0,1 0,-6 1,-7 3,-1-1,0-1,-28 3,36-6,0 0,0 0,-1-1,1 0,0 0,1-1,-1 0,0 0,-11-5,4 1,-1 0,-29-6,27 8,1-1,-24-10,29 12,0 0,0 0,-1 1,1 1,0 0,-1 1,1 0,-20 3,-12-1,-68-5,-113 6,182 2,-31 1,49-7,18 0,0 1,-1-1,0 1,1 1,-1-1,1 1,-8 3,14-4,0 0,1 0,-1 0,0 1,0-1,1 1,-1-1,0 0,0 1,1-1,-1 1,1 0,-1-1,0 1,1-1,-1 1,1 0,-1-1,1 1,0 0,-1 0,1-1,0 1,-1 0,1 0,0 0,0 1,0-1,0 1,1-1,-1 1,1-1,-1 1,1-1,-1 1,1-1,0 0,0 1,0-1,0 0,2 2,1 2,0-1,1 0,0 0,0-1,0 1,8 3,3-1,1-1,-1-1,1-1,0 0,24 1,89-5,-52-1,-57 2,0-2,0 0,-1-1,1-1,-1-1,29-10,-17 5,52-8,5-1,-66 12,0 1,0 1,1 1,0 1,26 0,-43 3,-4 1,-1-1,0 0,0 0,0 0,0 0,0 0,1 0,-1-1,0 1,0-1,0 1,0-1,3-1,-8 0,0 1,0 0,-1 0,1 0,0 1,-1-1,-6 1,-382-2,201 3,182-1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49:35.69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210 33,'-130'13,"107"-9,-12 1,34-5,1 0,-1 0,0 0,0 0,0 0,0 0,0 0,0-1,0 1,0 0,1 0,-1-1,0 1,0 0,0-1,0 1,1-1,-1 1,0-1,1 0,-1 1,0-1,1 0,-1 1,0-1,1 0,-1 0,1-2,0 0,1 0,-1 1,1-1,0 1,-1-1,1 0,0 1,1 0,-1-1,0 1,1 0,-1-1,1 1,3-3,-3 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49:37.61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111 30,'-2'0,"-3"0,-2 0,-3 0,0 0,0-2,1 0,-1-1,0 1,1-1,0-1,3-1,-1 0,1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49:41.25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13 175,'1'0,"0"-1,0 1,-1-1,1 1,0-1,-1 1,1-1,0 0,-1 1,1-1,-1 0,1 0,-1 1,1-1,-1 0,0 0,0 0,1 0,-1 1,0-1,0 0,0 0,0 0,0 0,0 0,0-1,1-30,-1 28,0-4,-1 1,0-1,0 1,-1 0,-5-14,4 13,1 0,0 0,0 0,-1-9,3 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49:46.58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71 1,'-2'0,"0"0,0 0,0 0,0 0,1 0,-1 0,0 1,0-1,0 1,0-1,0 1,0 0,0 0,1 0,-1 0,0 0,1 0,-1 0,0 0,-1 2,2 0,0 0,-1 0,1 0,0 0,1 0,-1 0,0 0,1 0,0 1,0-1,0 0,0 4,3 81,-5 120,-9-129,6-49,1 0,0 30,5-49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50:42.138"/>
    </inkml:context>
    <inkml:brush xml:id="br0">
      <inkml:brushProperty name="width" value="0.1" units="cm"/>
      <inkml:brushProperty name="height" value="0.2" units="cm"/>
      <inkml:brushProperty name="color" value="#3366CC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1777,'-1'-5,"1"0,-1 0,0-1,-1 1,1 0,-1 0,-2-5,2 6,0 0,0 0,1 0,0 0,0-1,0 1,0 0,0-1,1 1,0 0,0-1,1-4,8-41,5-77,-13 93,-3-155,-9 133,8 48,1 0,0 0,0 0,1 0,0 0,1 0,0 0,0 0,1 0,1-9,25-82,-24 81,0 0,-2 0,0-1,0 1,-2 0,-3-21,-1-3,-2-45,6-26,3-92,15 110,-12 72,0-1,-1 0,0-33,-2 2,-1 37,0 0,-1-1,-1 0,-1 1,-4-19,6 36,0 1,0-1,0 1,0-1,0 0,0 1,0-1,-1 0,1 1,0-1,0 0,-1 1,1-1,0 1,-1-1,1 1,-1-1,1 1,0-1,-1 1,1-1,-1 1,1-1,-1 1,-1-1,-4 15,2 28,2-18,2-16,-1-1,1 0,0 1,0-1,1 1,0-1,2 9,-2-16,-1 0,1 0,-1 0,1 0,-1 0,0 0,1-1,-1 1,1 0,-1 0,0 0,1-1,-1 1,0 0,1-1,-1 1,0 0,1-1,-1 1,0 0,0-1,1 1,-1-1,0 1,0 0,0-1,1 1,-1-1,0 1,0 0,0-1,0 1,0-1,10-23,-9 21,8-21,-8 19,1 0,-1 0,1 0,0 0,5-6,-6 9,0 1,1 0,-1-1,0 1,1 0,-1 0,1 0,-1 0,1 0,0 0,-1 0,1 0,0 1,0-1,-1 1,1-1,0 1,0 0,3 0,125-11,4 1,-125 9,31-1,59 3,-56 1,44-4,-45-3,33-2,584 7,-657 0,0 0,-1 0,1 0,0 0,0 0,-1 0,1 1,0-1,0 0,-1 1,1 0,0-1,-1 1,1 0,-1 0,1 0,-1 0,1 0,-1 0,0 0,1 0,-1 0,0 1,0-1,0 1,1 2,0 0,-1 1,0 0,0 0,-1 0,1 0,-1 0,-1 8,1 12,11 94,-12-40,2 112,11-138,-9-44,0 0,-1 0,0 0,1 19,-4 349,2-362,1-1,0 1,1-1,7 21,-6-21,0 1,-1-1,0 1,1 22,-5 192,1-236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47:34.7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16,'2'1,"0"1,0-1,0 1,1-1,-1 0,0 0,1 0,-1-1,1 1,-1 0,1-1,0 0,2 1,41-1,-30-1,109-12,-72 14,83-10,-118 6,-1 1,1 1,0 1,0 0,32 5,-36 1,-12 1,-4-6,1 0,0 0,0-1,0 1,0 0,0 0,-1-1,1 1,0-1,-1 0,1 1,0-1,-1 0,1 1,-3-1,-6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50:50.505"/>
    </inkml:context>
    <inkml:brush xml:id="br0">
      <inkml:brushProperty name="width" value="0.1" units="cm"/>
      <inkml:brushProperty name="height" value="0.2" units="cm"/>
      <inkml:brushProperty name="color" value="#3366CC"/>
      <inkml:brushProperty name="tip" value="rectangle"/>
      <inkml:brushProperty name="rasterOp" value="maskPen"/>
      <inkml:brushProperty name="ignorePressure" value="1"/>
    </inkml:brush>
  </inkml:definitions>
  <inkml:trace contextRef="#ctx0" brushRef="#br0">1328 1,'1'0,"0"1,0 0,0 0,0 0,0 0,0 0,0 0,0 0,-1 0,1 0,0 0,-1 1,1-1,-1 0,1 0,-1 1,1 1,7 24,-5 5,0 1,-3-1,-2 34,0 6,2 339,0-407,0 0,0-1,0 1,1 0,-1 0,1-1,0 1,0-1,1 1,-1-1,1 1,-1-1,1 0,4 6,-5-11,0-1,0 1,0-1,0 0,-1 1,1-1,-1 0,0 1,0-1,0-4,-2-20,1 20,1 0,-1 0,1 0,0 0,1 0,0 0,2-12,-2 19,-1-1,0 1,0 0,0 0,0-1,0 1,0 0,0-1,0 1,0 0,0 0,1-1,-1 1,0 0,0 0,0 0,0-1,1 1,-1 0,0 0,0 0,1 0,-1-1,0 1,0 0,1 0,-1 0,0 0,0 0,1 0,-1 0,0 0,0 0,1 0,-1 0,0 0,1 0,6 10,-1 16,-3 204,-6-115,16 9,-45-195,28 57,0-1,1 0,0 0,1 0,1 0,0 0,1-1,3-20,0 34,1 10,2 14,-6-21,8 28,-4-19,-1 1,-1 0,0-1,-1 1,1 16,-1 41,-3 52,2-119,0-1,0 1,0-1,0 1,0-1,0 1,0-1,0 1,0-1,0 0,-1 1,1-1,0 1,0-1,-1 1,1-1,0 1,0-1,-1 0,1 1,0-1,-1 0,1 1,-1-1,1 0,-1 1,1-1,0 0,-1 0,1 0,-1 1,1-1,-1 0,1 0,-1 0,1 0,-1 0,1 0,-1 0,1 0,-1 0,1 0,-1 0,0 0,-27-13,2 2,-21 5,-84-1,49 6,-83 2,59 12,41-2,48-7,1-1,0-1,-23 1,-290-3,224-13,77 14,18 0,0-1,0 0,0 0,0-1,0 0,0-1,0 0,0 0,-10-5,14 5,1 0,-1 0,0 0,0 1,0 0,0 0,0 1,-9 0,5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51:17.284"/>
    </inkml:context>
    <inkml:brush xml:id="br0">
      <inkml:brushProperty name="width" value="0.1" units="cm"/>
      <inkml:brushProperty name="height" value="0.2" units="cm"/>
      <inkml:brushProperty name="color" value="#3366CC"/>
      <inkml:brushProperty name="tip" value="rectangle"/>
      <inkml:brushProperty name="rasterOp" value="maskPen"/>
      <inkml:brushProperty name="ignorePressure" value="1"/>
    </inkml:brush>
  </inkml:definitions>
  <inkml:trace contextRef="#ctx0" brushRef="#br0">72 1611,'1'0,"0"-1,0 1,-1-1,1 1,0-1,-1 0,1 1,0-1,-1 0,1 0,-1 1,1-1,-1 0,1 0,-1 0,0 1,1-1,-1 0,0 0,0 0,0 0,0 0,0 0,0 0,0 0,0-1,1-31,-1 29,0-608,-12 483,11 118,0 1,0-1,-1 0,-5-18,-2-5,6 14,1-1,0-22,-3-26,2 32,1 0,3-38,1 13,-2 54,1 1,1-1,0 1,0-1,5-13,5-14,12-45,-24 77,1 1,0-1,0 1,0-1,0 1,0 0,0-1,1 1,-1 0,1 0,-1 0,1 0,0 0,0 0,0 1,0-1,0 0,0 1,1 0,-1-1,5 0,0 0,1 0,0 1,0 0,0 1,15 0,-17 0,488 2,-298-2,-91-12,-85 10,-1 0,0-1,0-1,27-8,8-3,-5-1,-38 12,0 1,0-1,18-2,-25 6,0 0,1 0,-1 0,0 0,1 1,-1-1,0 1,1 0,-1 1,0-1,0 1,0 0,5 2,1 2,-8-5,1 0,-1 0,0 0,0 0,0 0,0 1,0-1,0 1,0-1,0 1,0 0,-1 0,1-1,-1 1,1 0,-1 1,0-1,0 0,0 0,0 1,0-1,0 0,0 1,-1-1,0 0,1 1,-1-1,0 1,0-1,-1 4,-5 78,-1-25,7 85,1-189,1 29,-2 0,0 0,0 0,-1 0,-1 1,-1-1,-1 0,-9-28,-17-11,18 37,-16-39,28 54,-1 1,-1 0,1 0,0 0,-1 0,1 0,-1 0,1 0,-1 0,0 1,0-1,0 1,0-1,0 1,0 0,0 0,0 0,0 0,-1 0,1 0,0 0,-5 0,-4 0,-1 0,0 0,-21 3,24-1,-1-1,0 1,1-2,-17-2,-8-4,0 2,-1 1,1 2,-40 2,-193 10,162-10,-9 2,104 0,0 1,0 0,0 1,0 0,1 0,0 1,0 1,-15 10,3-1,-33 17,19-11,11-8,20-12,0 1,1-1,-1 1,1 0,-1 0,1 0,0 0,0 1,0 0,0-1,0 1,1 0,-1 0,1 0,0 1,0-1,0 1,0-1,0 1,1-1,0 1,-2 7,-6 24,6-26,1 0,0-1,0 1,0 0,1 0,1 9,0-16,0 0,0 0,1-1,-1 1,1 0,-1-1,1 1,0 0,0-1,0 1,0-1,0 1,0-1,0 1,0-1,0 0,1 1,-1-1,0 0,1 0,-1 0,1 0,0-1,-1 1,1 0,0 0,-1-1,1 1,0-1,0 0,-1 0,1 1,0-1,0 0,2-1,176 1,-76-2,-65 0,78-14,-79 9,0 2,49-1,-70 6,0-2,0 0,0-2,20-5,-20 4,-1 1,1 1,1 0,19 0,48 5,124-4,-205 2,0 0,-1-1,1 0,-1 0,1 0,-1 0,1-1,-1 0,0 1,0-1,0 0,0 0,0-1,0 1,0-1,-1 1,1-1,-1 0,3-4,-4 5,0 1,0-1,-1-1,1 1,0 0,-1 0,1 0,-1 0,0 0,0 0,0-1,0 1,0 0,0 0,-1 0,1 0,-1 0,1 0,-1-1,0 1,0 0,0 1,0-1,0 0,0 0,0 0,-1 1,1-1,-1 0,1 1,-1 0,0-1,-2-1,1 1,0 0,-1 1,1-1,-1 0,0 1,1 0,-1 0,0 0,0 0,0 1,-5-1,-51 3,27 0,14 0,0 1,0 0,1 2,-37 13,54-18,-22 6,0-1,0-1,-1-1,1-1,-39-2,-39 4,-180 12,227-17,-60 2,110 0,0 0,0 0,0 0,1 1,-1 0,0-1,1 1,-1 1,1-1,0 0,0 1,-1 0,2 0,-6 5,1 0,1 1,0 0,0 0,-7 14,13-22,0-1,-1 1,1 0,0-1,-1 1,1 0,0-1,0 1,0 0,0-1,0 1,0 0,0-1,0 1,0 0,0-1,0 1,0 0,0-1,1 1,-1-1,0 1,0 0,1-1,-1 1,0-1,1 2,18 6,34-8,-42-1,138 0,146-9,-61 6,-135 5,-12 12,-71-12,-1 2,0 0,0 1,0 0,0 1,26 14,-36-16,1 1,-1-1,1 1,-1 1,0-1,-1 1,1 0,-1 0,0 0,0 0,0 1,-1-1,0 1,5 12,-7-15,0 0,0 0,-1 0,1 0,0 0,-1 0,0 0,0 0,0 0,0 0,0 0,0 0,-1 0,0 0,1 0,-1 0,0 0,-1 0,1 0,0-1,-1 1,0 0,1-1,-1 1,0-1,0 0,-1 0,1 1,0-2,-1 1,1 0,-1 0,-3 1,-7 4,-1-1,-1 0,1-1,-16 3,25-7,1 0,-1 0,1 0,-1-1,0 1,1-1,-1 0,1-1,-1 1,0-1,1 0,-1 0,1 0,-1-1,1 0,0 1,-7-5,-22-26,28 27,1 0,-1 0,0 1,0-1,-1 1,1 0,-1 0,0 1,0 0,-13-5,16 7,-1-1,0 0,1-1,-1 1,1 0,0-1,0 0,0 0,0 0,1 0,-1 0,-2-5,-19-19,7 12,15 12,0 1,0 0,-1-1,1 1,-1 0,0 0,0 1,0-1,0 1,0-1,0 1,0 0,0 0,0 0,-1 0,1 1,0 0,-5-1,-48-1,0 2,0 3,-75 12,-74 24,98-16,97-21,1-1,0 0,-1-1,1 0,-12-1,14 0,0 0,0 1,0 0,1 0,-1 1,0 0,0 0,0 0,1 1,-10 3,13-2,0-1,-1 1,1-1,0 1,0 0,0 0,1 0,-1 0,1 1,-3 5,4-9,1 1,-1 0,1 0,-1 0,1 0,0 0,-1 0,1 0,0 0,0 0,0 0,-1 0,1 0,0 0,1 0,-1 0,0 0,0 0,0 0,0-1,1 1,-1 0,0 0,1 0,-1 0,1 0,-1 0,1 0,0-1,-1 1,1 0,0 0,-1-1,1 1,0-1,0 1,0-1,0 1,-1-1,1 1,0-1,0 1,0-1,0 0,0 0,2 1,18 2,0 0,1-2,0 0,39-4,3 0,0 3,0-3,76-13,107-27,-204 34,-29 5,1 1,0 1,28-2,65-2,-73 3,-1 1,45 3,-78-1,1 0,-1 0,1 1,-1-1,0 1,1-1,-1 1,1-1,-1 1,0 0,1-1,-1 1,0 0,0 0,0 0,0 0,0 0,0 0,0 1,0-1,0 0,0 0,-1 1,2 2,0 2,0 0,-1 1,0-1,1 12,-2-13,1 1,0-1,0 0,0 1,3 8,27 36,4 9,-34-57,0 0,0 0,0 1,0-1,-1 0,1 0,0 0,-1 1,0-1,1 0,-1 1,0-1,0 0,-1 1,1-1,0 0,-1 1,1-1,-1 0,0 0,0 0,0 1,0-1,0 0,-2 2,1-2,0 0,-1 0,0 0,1 0,-1-1,0 1,0-1,0 0,0 0,0 0,0 0,-1 0,1-1,0 1,0-1,-1 0,-3 0,-2 0,0-1,0 0,0 0,0-1,1 0,-1 0,0-1,1 0,-1-1,1 0,-13-8,2-3,0 0,0-2,-16-19,29 31,0 1,0 0,0 0,-1 0,1 1,-1 0,0 0,1 0,-1 1,-11-2,-1 0,1 1,-38-1,35 4,-26-1,1 1,0 2,0 3,-66 15,37-3,40-9,-51 17,76-22,-1-1,1 0,-1 0,0-1,-16 0,-25 3,29-1,11-3,1 2,-1 0,0 0,1 1,-15 6,25-9,-1 1,1 0,-1 0,0 0,1 0,0 0,-1 0,1 0,0 0,-1 1,1-1,0 0,0 1,0-1,0 1,0-1,1 1,-1-1,0 1,1 0,-1-1,1 1,0 0,-1 0,1-1,0 1,0 0,0 0,0-1,0 1,1 0,-1 0,0-1,1 1,-1 0,1-1,0 1,0-1,-1 1,1-1,0 1,2 2,0-1,-1 1,1 0,0-1,0 0,0 0,1 0,-1 0,1 0,-1 0,1-1,0 0,0 0,0 0,0 0,1-1,-1 1,0-1,1 0,5 0,10 1,0-1,1-1,21-2,2 0,66 3,117-2,-157-4,36-2,-86 7,-1-2,33-7,-33 5,1 0,36 0,13 3,50 3,-116-2,1 1,0 0,-1 0,1 1,-1-1,0 1,1 0,-1 0,0 0,0 0,0 0,-1 1,1-1,3 5,35 47,-22-26,-18-27,0 0,0 0,0 0,0 0,0 1,0-1,0 0,0 0,-1 1,1-1,-1 0,1 1,-1-1,1 1,-1-1,0 1,0-1,0 1,1-1,-1 1,-1-1,1 1,0-1,0 0,-1 1,1-1,0 1,-1-1,0 0,0 3,-1-3,0 0,1 0,-1 0,0 0,0 0,1-1,-1 1,0 0,0-1,0 0,0 1,0-1,0 0,0 0,1 0,-1 0,0 0,0-1,0 1,0 0,0-1,0 0,-2 0,0-2,0 0,0 1,1-1,-1-1,1 1,0 0,0-1,0 0,0 1,0-1,1 0,0-1,-3-7,-15-20,14 24,0 0,-1 1,1 0,-2 0,1 1,-1 0,0 0,0 1,0 0,-14-5,-6-4,-39-22,33 15,24 18,1 0,-1 1,1 0,-1 0,0 1,0 0,0 1,0 0,1 0,-15 3,-16-1,-9-2,27-2,1 2,0 0,0 2,0 0,-1 1,-38 12,-57 18,108-31,-1 0,0 0,1-1,-11 0,13-2,1 2,-1-1,0 1,1 0,-1 0,0 1,1 0,0 0,-1 0,-7 5,-17 10,21-12,-1 1,1 1,-12 8,-28 23,30-23,-36 33,55-47,1-1,-1 1,0 0,1-1,-1 1,1-1,-1 1,1 0,-1 0,1-1,0 1,-1 0,1 0,0-1,0 1,-1 0,1 0,0 0,0 0,0-1,0 1,0 0,0 0,0 0,0 0,1-1,-1 1,0 0,1 1,0 0,1 0,-1-1,1 1,-1-1,1 1,0-1,-1 0,1 1,0-1,0 0,3 1,6 2,1 0,0 0,14 1,18 0,1-2,-1-2,47-5,-80 4,186-23,-129 12,115-3,-125 12,79-13,-78 7,76-1,-130 8,-1 1,1 0,-1 1,0-1,1 1,-1 0,0 0,6 2,-9-2,1 0,-1 0,0 0,0 0,1 1,-1-1,0 0,0 1,-1-1,1 1,0-1,0 1,-1-1,1 1,-1 0,1-1,-1 1,0 0,0-1,1 1,-1 0,-1 0,1-1,0 3,-3 116,3-119,-1 0,1 1,-1-1,1 1,-1-1,0 0,0 0,1 1,-1-1,0 0,0 0,0 0,0 0,-1 0,1 0,0 0,0-1,0 1,-1 0,1-1,0 1,-1 0,1-1,-1 0,1 1,-1-1,1 0,-1 0,1 0,-2 0,-56 0,44-1,2 0,-4 2,0-2,0 0,0-1,0-1,0 0,-30-11,31 9,0 1,0 1,0 0,-1 1,1 1,-25 1,-17-2,-79-18,102 14,2 2,-1 2,-60 4,23 0,36-2,-5-1,-46 6,72-3,0 1,0 0,0 1,1 0,-1 1,-24 13,31-14,-1 0,1 1,-1 0,1 1,1-1,-12 13,16-16,1 0,-1 0,1 0,0 0,0 1,0-1,0 0,0 0,1 1,-1-1,0 0,1 1,0-1,0 1,0-1,0 0,0 1,0-1,0 1,1-1,-1 0,1 1,0-1,0 0,0 1,0-1,0 0,0 0,1 0,2 3,-1-2,0 0,0 0,0 0,1 0,-1 0,1-1,0 0,0 0,0 0,0 0,0-1,0 1,0-1,1 0,6 1,10 0,-1-1,22 0,-27-2,20 1,0-2,0-2,36-9,-47 9,1 2,45-1,16-1,226-43,-273 41,47-1,-50 5,-19 1,5-1,1 1,36 4,-53-3,0 1,0 0,0 1,0 0,-1 0,1 0,0 0,-1 1,0 0,1 0,-1 0,0 1,-1 0,7 6,-8-7,5 5,-1 1,1 0,-1 0,-1 0,9 17,-14-23,0-1,0 0,-1 1,1-1,0 1,-1-1,0 1,1-1,-1 1,0 0,0-1,-1 1,1-1,0 1,-1-1,0 1,0-1,1 1,-1-1,-1 0,1 1,0-1,0 0,-1 0,1 0,-1 0,0 0,0 0,0 0,0-1,-3 3,-3 2,-1-1,1 0,-1 0,1-1,-1 0,-1-1,1 0,0-1,-1 1,1-2,-1 1,0-2,0 1,1-1,-13-2,1 0,0-2,1-1,0 0,0-2,0 0,-19-11,15 9,-1 1,0 0,-1 2,0 1,0 1,-32-1,17 1,-39-3,49 8,-1-3,-45-6,47 5,0 0,1 2,-56 6,75-3,-1 0,1 1,0 1,-18 8,-1 0,20-8,0 0,0 0,1 1,0 0,0 1,0-1,-8 10,13-13,1 0,-1 0,1 0,0 1,0-1,0 1,1-1,-1 1,1 0,-1 0,1 0,0 0,0 0,0 0,0 0,1 0,-1 0,1 0,0 1,0-1,0 0,0 0,1 0,-1 0,2 6,-1-8,0 1,0-1,0 0,1 0,-1 0,0 0,0 1,1-2,-1 1,1 0,-1 0,1 0,-1-1,1 1,-1-1,1 1,-1-1,1 0,0 1,-1-1,1 0,0 0,-1 0,1 0,0 0,-1-1,1 1,1-1,48-12,254-91,-272 94,1 1,-1 2,57-5,-28 5,63-14,-76 10,0 3,88-3,-83 10,44 3,-97-2,-1 0,1 0,0 0,-1 0,1 0,0 0,-1 1,1-1,0 0,-1 0,1 1,-1-1,1 0,-1 1,1-1,0 1,-1-1,0 0,1 1,-1 0,1-1,-1 1,1-1,-1 1,0-1,0 1,1 0,-1-1,0 1,0 0,1-1,-1 1,0 0,0-1,0 1,0 0,0-1,0 1,0 0,0-1,-1 1,1 0,0-1,0 1,-1 0,1 0,-20 39,10-22,9-12,-1 0,0 0,1 0,0-1,1 2,-1-1,1 0,0 0,1 0,-1 0,1 0,0 0,1-1,-1 1,5 9,2 12,-7-22,1 1,-1-1,0 1,-1 0,1 0,-1-1,0 1,-1 0,1-1,-1 1,-2 7,2-10,-1 0,1 1,-1-1,0 0,0 0,0 0,0-1,0 1,-1 0,1-1,-1 0,0 1,1-1,-1 0,0 0,0-1,-1 1,-5 2,5-2,0 0,0-1,-1 1,1-1,0 0,-1 0,1 0,-1-1,1 0,-1 1,1-1,-1-1,1 1,-1-1,1 0,0 0,-1 0,1 0,0-1,0 0,0 0,0 0,0 0,0-1,-5-4,-6-2,0 2,-1 0,1 0,-1 2,0 0,-1 1,1 0,-1 1,-25 0,35 1,0 0,-1 0,1 0,0-1,1 0,-1 0,-10-8,-30-12,30 20,0 0,0 1,1 0,-1 1,-31 4,0-2,18 1,1 1,-42 9,1 7,69-19,-1 1,0 0,1-1,-1 1,1 0,-1 0,1 0,-1 0,1 0,0 1,0-1,0 0,-1 1,1-1,0 0,1 1,-1-1,0 1,0 0,1-1,-1 1,1 0,-1-1,1 1,0 0,-1 0,1-1,0 1,0 0,0 0,1 3,-1-3,0 1,0-1,1 1,-1-1,1 1,-1-1,1 1,0-1,0 1,0-1,0 0,0 0,1 1,-1-1,1 0,-1 0,1 0,0 0,0-1,0 1,0 0,2 0,6 2,0-2,1 1,-1-2,1 1,-1-1,1-1,0 0,-1-1,1 1,13-4,10-4,59-19,-73 19,1 1,1 1,-1 1,1 1,0 1,42-1,-35 4,-4 0,-51 6,-217 30,-209 27,445-63,0-1,0 1,0-2,0 1,0-1,0 0,0 0,0-1,1 0,-1 0,1-1,0 0,0 0,-8-7,-10-5,22 14,0 1,-1-1,1 0,0 0,0 0,1-1,-1 1,0 0,1-1,-1 1,1-1,0 1,0-1,0 0,0 0,0 1,1-1,-1-3,0-8,0 0,2-25,0 29,0-1,-2 0,-1-19,0 19,-7-17,9 28,0 0,0 0,0-1,0 1,-1 0,1 0,0 0,0 0,0 0,0-1,-1 1,1 0,0 0,0 0,-1 0,1 0,0 0,0 0,0 0,-1 0,1 0,0 0,0 0,-1 0,1 0,0 0,0 0,-1 0,1 0,0 0,0 0,0 0,-1 0,1 1,0-1,-12 14,9-8,1 0,-1-1,1 1,1 0,-1 0,1 0,0 0,0 11,3 56,0-30,-19-97,7 30,-11-51,19 67,0 0,-1 1,1-1,-8-12,10 18,-1 1,1-1,-1 0,0 1,0-1,0 1,0-1,0 1,0 0,0-1,0 1,0 0,-1 0,1 0,-1 0,1 0,-1 0,1 0,-1 0,1 1,-1-1,1 1,-1-1,0 1,0-1,1 1,-3 0,3 0,0 1,0-1,0 1,1-1,-1 1,0-1,0 1,1 0,-1-1,0 1,1 0,-1 0,1 0,-1-1,1 1,-1 0,1 0,0 0,-1 0,1 0,0 1,-5 26,1-6,4-20,-1-1,1 1,-1-1,1 0,-1 1,1-1,-1 0,0 1,0-1,0 0,1 0,-1 0,-2 2,2-3,1 0,0-1,-1 1,1 0,0-1,-1 1,1-1,0 1,-1 0,1-1,0 1,0-1,0 1,-1-1,1 1,0-1,0 1,0 0,0-1,0 1,0-1,0 1,0-1,0 1,0-2,0-53,0 45,11-120,-8 83,-5-56,0 55,5-48,0 82,1 25,1 25,-3-14,7 136,-10-104,11 80,-6-88,-2 0,-4 50,0-14,2-76,-1 0,0 0,0 0,0 0,-1-1,0 1,0-1,-1 1,1-1,-4 6,-12 27,18-37,-1 0,1 0,0 0,-1 0,1 0,0 0,0 0,0 0,0 0,0 0,0 0,0 0,0 0,0 0,1 0,-1 0,0 0,1 0,-1 0,0 0,1 0,-1 0,1-1,0 1,-1 0,1 0,0-1,0 2,2 0,-1-1,1 0,-1 0,1 0,-1 0,1 0,-1 0,1-1,0 1,4-1,2 0,0 0,0 0,0-1,0 0,17-5,-14 2,0 0,0 0,0 1,23-2,12-6,-39 8,0 0,0 1,0 1,0 0,10-1,430 3,-343 11,-29-14,83 4,-151-1,0 0,0 1,-1 1,1-1,11 7,20 5,-19-11,-1 0,1-2,0 0,31-4,5 1,-51 1,0 1,0-1,1 0,-1-1,0 1,-1-1,1 0,0 0,0-1,-1 1,1-1,4-4,-6 5,-1 1,-1-1,1 1,0-1,0 0,0 0,-1 0,1 0,-1 0,0 0,0 0,1 0,-1 0,-1-1,1 1,0-1,0 1,-1 0,0-1,1 1,-1-1,0 1,0-1,0 1,0-1,-1 1,0-5,0 6,0 0,1 0,-1 0,0 0,0 0,0 0,0 0,0 0,0 0,0 0,0 1,0-1,0 0,-1 1,1-1,0 1,0-1,-1 1,1 0,-2-1,-33-3,14 1,-21-11,31 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52:31.262"/>
    </inkml:context>
    <inkml:brush xml:id="br0">
      <inkml:brushProperty name="width" value="0.1" units="cm"/>
      <inkml:brushProperty name="height" value="0.2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40 73,'11'46,"-11"-40,2 9,-1-1,0 0,-1 0,-1 1,-1-1,0 0,0 0,-9 23,3-15,1 0,1 0,1 1,1 0,1 0,1 0,1 0,1 0,3 29,-3-51,0-1,0 1,0-1,0 1,0 0,0-1,0 1,0-1,0 1,1 0,-1-1,0 1,0-1,0 1,1-1,-1 1,0-1,1 1,-1-1,0 1,1-1,-1 0,0 1,1-1,-1 1,1-1,-1 0,1 1,0-1,0 0,0 0,0-1,0 1,0 0,-1-1,1 1,0 0,0-1,0 0,-1 1,1-1,0 1,0-1,-1 0,1 1,0-2,27-39,-23 33,-5 9,0-1,1 0,-1 1,1-1,-1 1,0-1,1 1,-1-1,0 1,1-1,-1 1,0-1,0 1,0-1,0 1,1-1,-1 1,0-1,0 1,0-1,0 1,0-1,0 1,0 0,0-1,-1 1,1-1,0 1,1 24,-2 40,1-9,-9 73,8-105,-3 17,4-39,0-1,-1 1,1 0,-1 0,1 0,-1-1,0 1,0 0,0-1,0 1,0-1,0 1,0-1,0 1,-1-1,-1 2,3-3,0 0,-1 1,1-1,0 0,0 0,-1 0,1 0,0 0,0 0,-1 0,1 0,0 0,0 0,-1 0,1 0,0 0,0 0,-1 0,1 0,0 0,0 0,-1 0,1 0,0 0,0-1,-1 1,1 0,0 0,0 0,0 0,-1 0,1-1,0 1,0 0,0 0,0 0,-1-1,-4-13,2-14,3 23,1 0,0 0,0 1,0-1,1 0,4-7,-4 7,0 0,0 1,-1-1,1 0,-1 0,0 0,0-6,3-16,-4 26,0 1,0-1,0 0,0 0,0 1,0-1,1 0,-1 0,0 1,0-1,1 0,-1 0,0 1,1-1,-1 0,0 1,1-1,-1 1,1-1,-1 1,1-1,0 1,-1-1,1 1,-1-1,1 1,0-1,-1 1,1 0,1-1,-1 2,0 0,-1-1,1 1,0 0,-1 0,1 0,-1 0,1 0,-1 0,0 0,1 0,-1 0,0 0,0 0,0 0,0 0,1 0,-1 0,-1 1,1 28,0-24,-13 220,15-131,-4 116,-3-169,-2 45,6-21,3 56,-1-114,1 0,0 0,0-1,1 1,4 9,-3-10,-1 0,-1 0,1 0,-1 0,-1 1,2 10,-4 14,0-25,1 0,-1-1,1 1,1-1,-1 1,1 0,2 7,-3-13,1-1,-1 1,1-1,-1 1,0 0,1-1,-1 1,1-1,0 1,-1-1,1 0,-1 1,1-1,0 1,-1-1,1 0,0 1,-1-1,1 0,0 0,-1 0,1 0,0 0,0 0,-1 0,1 0,0 0,-1 0,1 0,0 0,0 0,0-1,30-10,-14 5,15-6,-27 10,0 0,0 0,0 0,1 0,-1 1,1 0,7-1,283 2,-133 1,-34 11,-87-10,52 8,-53-4,53 0,-88-6,46 0,66-9,-87 6,-1 1,42 4,-36 0,42-4,-77 2,0 0,0-1,0 1,0 0,0 0,1 0,-1-1,0 1,0-1,0 1,0-1,0 1,0-1,0 0,0 1,-1-1,1 0,0 0,0 1,0-1,-1 0,1 0,-1 0,1 0,0 0,-1 0,0 0,1 0,-1 0,0-1,1 1,-1 0,0 0,0 0,0 0,0 0,0-1,0 1,0 0,0 0,-1 0,1 0,-1-1,0-3,0 0,-1 1,0-1,0 1,0-1,0 1,-1 0,-5-7,5 7,1-1,0 1,0-1,0 1,0-1,1 0,-1 0,1 0,1 0,-1 0,1 0,0 0,1-10,-5-30,-5-29,5 23,-1-1,5-100,2 62,5-1,-3 63,18-79,-18 85,0-1,-2 0,0 0,-2 1,0-1,-7-41,3 3,4 48,0-1,-1 1,-4-17,1 6,2 0,0 0,1 0,4-29,-2-5,12-48,-13 92,-1-21,2-1,8-47,-7 74,-1-1,0 0,0 0,-1 0,0 0,0 0,-1 0,-3-11,3 19,0 1,0 0,0-1,0 1,0 0,-1 0,1 0,0 0,-1 0,1 0,0 0,-1 1,1-1,-1 0,0 1,1-1,-1 1,1 0,-1-1,0 1,1 0,-4 0,-45 2,31 0,-114 10,-17 0,83-11,-65-3,90-3,-34-1,-1-1,47 3,-5 0,3-1,-41 1,-32-8,-13 10,-118 5,233-3,1 1,-1-1,0 1,1 0,-1 0,0 0,1 0,-1 0,1 1,-1-1,1 1,0-1,0 1,0 0,0 0,0 0,0 0,0 0,1 1,-1-1,1 0,-1 1,1-1,0 1,0 0,0-1,0 1,1 0,-1 0,1-1,0 1,-1 0,1 0,0 0,1-1,-1 1,0 0,1 0,0-1,0 1,-1 0,2-1,-1 1,0-1,0 1,1-1,-1 1,1-1,0 0,0 0,0 0,0 0,0 0,0-1,0 1,1 0,-1-1,1 0,-1 1,1-1,-1 0,6 1,14 1,1-1,-1-1,1 0,24-4,13 1,30 3,99-2,-137-4,40-2,4 9,137-4,-189-3,30-2,31-5,-84 12,-5-1,-1 1,30 5,-41-5,0 1,-1 0,1 0,0 0,-1 0,1 1,-1 0,0-1,1 1,-1 1,0-1,0 0,0 1,0-1,-1 1,1 0,2 4,-3-1,1 1,-2 0,1 0,-1 0,0 0,0 0,-1 0,0 1,0-1,-1 0,0 0,0 0,0 0,-1 0,0 0,-1-1,-3 8,5-12,-1 0,0-1,0 1,0-1,0 1,0-1,0 0,-1 0,1 0,0 0,-1 0,1 0,-1 0,1-1,-1 1,1-1,-4 0,-50-1,34 0,-39 1,-40-2,25-13,32 5,-11 3,1 3,-105 4,61 2,-58 6,98-4,7 1,-32 1,24-7,-82 2,140-1,0 1,0-1,0 0,-1 0,1 0,0 1,0-1,0 0,0 1,0-1,0 1,0-1,0 1,0 0,0-1,0 1,0 0,1 0,-1-1,0 1,0 0,1 0,-1 0,1 0,-1 0,1 0,-1 0,1 0,-1 0,1 0,0 1,0-1,0 0,-1 0,1 0,0 0,0 0,1 1,-1-1,0 0,0 0,0 0,1 0,-1 0,1 0,-1 0,1 0,0 1,0 2,1 1,0-2,0 1,1 0,-1 0,1-1,-1 1,1-1,0 0,0 0,7 5,0-2,1 0,0 0,0-2,1 1,0-1,-1-1,1 0,16 2,1-3,113 6,104-18,-208 7,171-7,-72 9,118 2,-191 6,-59-6,-1-1,1 1,-1 0,0 1,0-1,0 1,0 0,0 0,0 0,0 1,-1-1,5 5,-6-3,0-1,0 1,0 0,-1 0,0 1,0-1,0 0,-1 0,1 0,-1 1,0-1,0 0,-1 5,3 25,-2-32,0-1,1 1,-1-1,0 0,0 1,0-1,0 1,0-1,0 1,-1-1,1 0,0 1,-1-1,1 0,-1 1,0-1,1 0,-1 0,0 1,0-1,-1 2,0-1,-1-1,1 1,0-1,-1 1,1-1,-1 0,1 0,-1 0,0 0,-5 1,-8 0,1-1,-1-1,-23-1,19 0,-33 2,35 0,0-1,0 0,-1-1,-30-6,-42-33,56 30,0 1,0 2,-1 2,-52-2,-466 8,547-1,-1 0,1 0,0 1,0 0,0 0,0 1,0 0,-8 4,13-5,0 0,0 0,0 1,0-1,0 1,0-1,0 1,0 0,1 0,-1 0,0 0,1 0,0 0,0 0,-1 1,1-1,0 0,1 1,-1-1,0 0,1 1,-1-1,1 1,0-1,0 6,0 0,0 0,1 0,0 0,3 13,-2-17,-1-1,0 1,1-1,0 0,0 0,0 0,0 0,0 0,1 0,-1-1,1 1,4 3,0-1,0 0,1-1,-1 0,1 0,0 0,0-1,0-1,1 1,-1-1,0-1,15 2,36 2,111-3,-82-4,-62 1,0-2,28-5,17-3,3 2,132-6,-131 14,73 3,-138-1,-1 1,1 1,-1 0,0 0,0 1,15 8,7 3,-26-11,1 0,-1 1,0 0,0 0,0 0,0 0,-1 1,0-1,0 1,-1 0,4 8,-7-14,0 0,0 1,0-1,0 0,0 0,0 0,0 1,0-1,0 0,0 0,0 1,0-1,0 0,0 0,0 0,0 1,0-1,0 0,0 0,0 1,0-1,0 0,0 0,-1 0,1 0,0 1,0-1,0 0,0 0,0 0,-1 0,1 1,0-1,0 0,0 0,-1 0,1 0,0 0,0 0,-1 0,1 0,-16 2,-20-5,34 3,-37-5,1-2,0-2,-44-15,74 20,0 0,1 0,0-1,0 1,-7-7,8 6,0 0,0 1,0-1,0 2,-1-1,0 1,-10-4,-16-2,-1 2,1 1,-1 2,0 1,-37 2,56 1,0 1,0-2,0 0,0-1,0 0,-25-8,28 6,-1 2,0-1,0 2,-1 0,1 0,-23 3,21-1,0-1,-1 0,1-1,-25-5,18 3,-1 0,1 1,-1 2,-37 3,38-2,21-1,-19 0,-1 2,1 0,-1 1,-31 10,48-12,0 0,0 1,0 0,0 0,0 0,0 0,0 1,0-1,1 1,0 0,-1 0,1 0,0 1,0-1,1 1,-1 0,1-1,0 1,0 0,0 0,0 1,1-1,0 0,0 0,0 1,0-1,0 8,1-6,-1 0,1 0,1 1,-1-1,1 0,0 0,0 0,1 0,0 0,0 0,3 6,-2-9,-1 0,0 0,1 0,0-1,0 1,0-1,0 1,0-1,0 0,0 0,1-1,-1 1,1-1,-1 1,1-1,0 0,0-1,-1 1,6 0,25 2,69-4,-39 0,89-11,506 12,-554 12,-94-11,-1 0,1 1,-1 0,1 0,-1 1,0 0,0 1,0 0,14 9,-21-10,0 0,0 0,0 0,0 0,-1 0,1 0,-1 1,0-1,0 1,0 0,-1-1,1 1,-1 0,0 0,1 4,-2-5,1-1,-1 0,0 0,0 0,0 0,-1 0,1 0,0 0,-1 0,0 0,1 0,-1 0,0 0,0 0,0 0,0-1,0 1,0 0,-1-1,1 1,0-1,-1 1,0-1,1 1,-1-1,0 0,1 0,-1 0,0 0,0 0,-4 1,-5 1,-1-1,0 0,0-1,0 0,0-1,-19-2,-23 2,-35 10,-22 1,102-12,0-1,0 1,1-2,-1 1,1-1,-1 0,1-1,0 0,0 0,0-1,-12-9,-32-17,41 28,0 0,0 1,0 0,0 1,-1 0,1 1,-1 1,-17 2,-14-1,-37-1,-96-3,128-3,-23-1,-31 4,-91 4,190-1,0 0,0-1,1 1,-1 0,0 0,0 0,0 1,1-1,-1 1,1-1,-1 1,1 0,0 0,0 0,-1 0,1 0,1 1,-1-1,0 1,1-1,-1 1,1 0,0-1,-1 1,0 4,1-4,1-1,-1 1,1 0,-1-1,1 1,0-1,0 1,0 0,0-1,1 1,-1 0,1-1,-1 1,1-1,0 1,0-1,0 0,1 1,-1-1,0 0,1 0,-1 1,1-1,0-1,0 1,0 0,0 0,0-1,3 3,9 3,0-1,0 0,1-1,-1-1,1 0,0-1,28 3,115-5,-86-2,100-12,-25 12,197 10,-326-7,2 0,0 0,0 2,-1 0,30 10,-39-8,0-1,0 1,-1 1,9 7,-13-9,0 0,0-1,1 0,-1 0,1-1,0 0,0 1,0-2,0 1,1-1,-1 0,0 0,1-1,8 1,-9-2,33 3,-39-3,1 0,0 0,-1 0,1 0,-1 0,1 1,0-1,-1 0,1 0,-1 0,1 1,-1-1,1 0,-1 1,1-1,-1 1,1-1,-1 0,0 1,1-1,-1 1,0-1,1 1,-1-1,0 1,1-1,-1 1,0 0,0-1,0 1,0-1,0 1,1-1,-1 1,0 0,0-1,0 1,-1 0,1-1,0 1,0-1,0 1,0-1,0 1,-1 0,1-1,0 1,-1-1,1 1,0-1,-1 1,1-1,0 0,-1 1,-2 2,1 0,-1-1,0 0,0 0,1 0,-1 0,0 0,-1 0,1-1,0 1,0-1,-1 0,-5 1,-53 7,42-6,-29 1,-76-4,56-1,61 1,0-1,0-1,0 1,0-1,-9-4,8 3,1 1,-1-1,1 2,-15-2,9 2,0-1,0 0,0-1,1-1,0 0,-1-1,1 0,1 0,-17-11,23 13,-1 1,1-1,-1 1,0 1,0-1,0 1,0 0,-7 0,-63 4,29-1,-412-2,455 0,0 0,-1 0,1 1,0-1,0 1,0 1,-1-1,1 1,1 0,-1 0,-5 3,9-4,-1 0,1 0,0 0,0 1,-1-1,1 0,0 1,0-1,1 1,-1 0,0-1,0 1,1-1,-1 1,1 0,-1 0,1-1,0 1,0 0,0 0,0 0,0-1,0 1,0 0,0 0,1-1,-1 1,1 0,-1 0,1-1,0 1,0-1,0 1,-1 0,3 0,0 3,0 0,0-1,1 0,0 0,0 0,0 0,0-1,1 1,0-1,-1 0,1 0,0-1,0 0,0 0,6 2,10 2,0 0,32 3,-12-3,0-2,0-1,0-2,51-6,8-3,143 7,-108 3,330-2,-462 0,1 0,-1 0,1 0,0 1,-1 0,1 0,-1 0,1 0,-1 0,1 1,-1-1,0 1,0 0,0 0,6 5,-8-6,0 1,0-1,0 1,-1-1,1 1,0-1,-1 1,1-1,-1 1,1 0,-1-1,0 1,1 0,-1 0,0-1,0 1,0 0,-1 0,1-1,0 1,-1 0,1-1,-1 1,1 0,-1-1,0 1,0-1,1 1,-1-1,0 1,-1-1,1 0,0 0,0 1,-2 0,-1 1,1 0,-1 0,0-1,0 0,0 1,0-1,-1-1,1 1,-7 1,-43 9,18-8,-1-2,-62-4,22 0,39 0,1-2,-56-13,74 14,13 2,-27-6,0 1,-52-1,-222-5,230 7,-39-2,75 7,25-2,0 2,-1 0,1 1,0 1,0 0,-31 9,45-11,0 1,0 0,0 0,0 0,0 0,0 0,0 0,1 0,-1 1,0-1,1 0,-1 1,1 0,-1-1,1 1,0 0,0 0,0-1,0 1,0 0,0 0,1 0,-1 0,0 0,1 0,0 1,-1-1,1 0,0 0,0 0,0 0,1 0,-1 1,0-1,2 3,-1-1,1-1,-1 1,1-1,0 0,0 1,0-1,0 0,1 0,0 0,-1-1,1 1,0 0,0-1,0 0,0 0,1 0,-1 0,1 0,3 0,27 11,-23-9,0 0,-1-1,1 0,0 0,1-1,16 0,645-3,-548 14,-88-13,2-1,-1 2,42 7,-65-5,0-1,0 1,21 7,-32-9,-1 0,1 1,-1-1,0 1,0 0,1 0,-1 0,-1 0,1 0,0 1,-1 0,1-1,-1 1,1 0,2 6,-5-9,0 1,0-1,0 1,0 0,0-1,0 1,0 0,0-1,-1 1,1 0,0-1,0 1,-1-1,1 1,0 0,-1-1,1 1,0-1,-1 1,1-1,-1 1,1-1,-1 1,1-1,-1 0,1 1,-1-1,1 0,-1 1,0-1,1 0,-1 0,0 0,1 1,-1-1,1 0,-1 0,-1 0,-29 6,29-5,-125 11,-220-7,189-7,64 3,-101-3,160-1,-107-5,25 8,107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53:17.823"/>
    </inkml:context>
    <inkml:brush xml:id="br0">
      <inkml:brushProperty name="width" value="0.1" units="cm"/>
      <inkml:brushProperty name="height" value="0.2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26 98,'7'75,"-3"-42,-2 2,-2 43,-1-28,1-50,0-1,0 1,0 0,0 0,0 0,-1 0,1 0,0 0,0 0,0 0,0 0,0 0,0 0,-1 0,1 0,0 0,0 0,0 0,0 0,0 0,-1 0,1 0,0 0,0 0,0 0,0 0,0 0,-1 0,1 0,0 0,0 0,0 0,0 0,0 0,0 1,0-1,0 0,-1 0,1 0,0 0,0 0,0 0,0 0,0 1,0-1,0 0,0 0,0 0,0 0,0 0,0 1,0-1,0 0,0 0,0 0,0 0,0 0,0 0,0 1,0-1,0 0,0 0,0 0,-11-17,7 10,0-1,1 1,0-1,-2-8,3-20,2-61,2 35,20 116,-19-16,-2-27,0 1,0-1,1 1,4 12,-1-1,-1-1,-1 1,-1 0,0 0,-2 0,-3 23,1 17,3-26,8 42,-8-70,-4-31,-6-46,10 67,-1-1,0 1,0 0,0 0,0 0,0 0,0-1,0 1,-1 0,1 0,0 0,-1 0,1 0,-1 0,1 0,-1-1,1 1,-1 1,0-1,1 0,-1 0,0 0,0 0,-1-1,-6 7,3 14,5-5,1-1,0 1,0-1,2 0,0 0,6 18,-5-16,1 1,-2 0,3 30,6 72,-15-90,-1-24,-5-18,4 5,2 9,3 18,8 35,-7-49,2 20,-2-1,-1 37,-1-43,0 0,2 0,0 0,1 0,0-1,9 28,-8-28,0 1,0-1,-2 0,0 1,0-1,-4 27,1 9,2-40,1-1,0 0,1 0,0 1,0-1,9 20,-10-23,1 0,-1 0,0 0,-1 0,0 0,-1 8,0-5,1 0,0 0,3 14,-3-22,1-1,-1 1,1-1,0 1,0-1,0 1,0-1,1 0,-1 1,0-1,1 0,0 0,-1 0,1 0,0-1,0 1,0 0,3 1,3 0,0-1,1 0,-1 0,0-1,1 0,-1-1,0 0,1 0,-1-1,10-1,17 0,0 2,6 0,0-1,44-7,-54 4,0 2,54 3,-23 1,44 10,-67-13,0 2,0 2,72 13,-88-12,0-1,-1-2,1 0,33-3,4 0,-58 2,4 0,0 0,-1 0,1-1,0 1,0-1,0 0,8-3,-13 3,0 0,1 0,-1 0,0 0,0 0,0 0,0 0,0-1,0 1,0 0,0-1,0 1,-1 0,1-1,-1 1,1-1,-1 1,1-1,-1 1,0-1,0 0,0 1,0-1,0 1,0-1,0 1,0-1,0 1,-1-1,1 1,-1-1,1 1,-2-3,-3-22,0 0,2 0,1 0,2 0,4-48,-3 66,0 0,1 0,1 0,-1 0,7-12,-6 13,0 1,-1-1,1 0,-1 0,-1 0,1 0,0-14,-3-16,0 24,0 0,1 0,0 0,1 0,1 0,0 0,0 1,1-1,1 1,7-19,-8 26,0-1,-1 0,0 0,0 0,-1-1,0 1,0 0,0-9,-3-57,0 26,0-54,4-105,10 152,-9 44,0 0,-1-1,0 1,1-19,-6-91,5-115,14 157,-16 76,0 0,0 1,0-1,0 0,0 0,-1 1,1-1,0 0,0 1,-1-1,1 0,0 0,-1 1,1-1,-1 1,1-1,-1 0,1 1,-1-1,1 1,-1-1,0 1,1-1,-1 1,1 0,-1-1,0 1,0 0,1-1,-1 1,0 0,0 0,1 0,-1 0,0 0,0 0,1 0,-1 0,0 0,-1 0,-41 1,33-1,-132 12,102-9,1-2,-46-5,27-7,47 7,-1 1,1 1,-1 0,-14 0,-17 3,0-3,0-1,-52-11,79 11,-1 1,-34 1,32 1,1-1,-25-3,-64-12,63 13,-1 2,-53 5,88-3,0 2,1-1,-1 2,0-1,-16 9,-18 7,40-17,1 1,1-1,-1 0,0 1,0-1,1 1,0 0,-1-1,1 1,0 1,1-1,-1 0,-1 4,-1 1,0 0,1 0,0 0,-2 14,5-21,0 0,0 0,0 0,0 1,0-1,0 0,1 0,-1 0,0 0,1 0,-1 0,1-1,-1 1,1 0,0 0,-1 0,1 0,0 0,-1-1,1 1,0 0,0-1,0 1,0-1,-1 1,1-1,0 1,0-1,0 1,0-1,0 0,0 0,1 1,-1-1,0 0,0 0,1 0,50-1,-39 0,45 1,-20 0,70-9,-71 5,1 1,65 5,-25 0,86-12,83 6,-132 6,-45-3,74 3,-141-2,-1 0,1 1,-1 0,0-1,1 1,-1 0,0 0,0 0,0 1,1-1,-1 0,0 1,-1-1,1 1,0 0,0 0,-1 0,1 0,-1 0,0 0,1 0,-1 0,0 0,0 1,0-1,-1 0,1 1,-1-1,1 0,-1 1,0-1,0 1,0-1,0 1,0-1,0 1,-1-1,1 0,-1 1,0-1,1 0,-1 1,0-1,-1 0,1 0,0 0,-1 0,1 0,-1 0,1 0,-3 1,-1 1,0 0,-1-1,1 0,-1 0,1 0,-1-1,0 0,-12 3,-54 6,54-8,-302 31,316-34,-1-1,1 0,0 1,0-2,0 1,0 0,-1-1,2 0,-1 0,0 0,0 0,-4-4,3 2,-1 1,0 0,1 0,-1 0,-9-2,-18-1,-1 1,0 2,-54 2,-324 1,409 0,0 1,0 0,0-1,0 1,0 1,0-1,0 0,0 1,0 0,0-1,1 1,-1 0,1 1,-1-1,1 0,0 1,0-1,0 1,0 0,1-1,-1 1,-1 5,0-4,2 0,-1 0,0 1,1-1,0 0,0 1,0-1,0 0,1 1,0-1,0 1,0-1,0 1,1-1,-1 1,3 5,-2-7,1 0,0-1,0 1,0-1,0 1,0-1,0 0,0 0,1 0,-1 0,1 0,0 0,-1-1,1 0,0 1,0-1,0 0,0 0,0 0,0-1,6 1,8 1,-1-1,1-1,16-2,-4 0,40 3,-39 0,0-1,0-1,0-2,47-9,-47 6,1 2,0 1,0 1,58 5,-12-1,-7 5,-20-1,-19-3,46 13,1-1,-70-13,-1 1,0-1,1 1,-1 1,-1-1,1 1,0 0,-1 1,0-1,0 1,9 10,23 16,-38-31,1 0,-1 0,0 0,1 0,-1 0,1 0,-1 0,0 0,1 0,-1 0,1 0,-1 0,0 0,1 0,-1 0,1 0,-1 0,0-1,1 1,-1 0,0 0,1 0,-1-1,0 1,1 0,-1 0,0-1,1 1,-1 0,0-1,0 1,0 0,1-1,-1 1,0-1,0 1,0 0,0-1,0 1,0-1,1 1,-1 0,0-1,0 1,0-1,-1 1,7-30,-5 21,0 5,0 0,0 0,0 0,0 0,0 0,0 1,1-1,0 0,0 1,0-1,5-6,-7 10,0 0,1 0,-1 0,0 0,0 0,0 0,0 0,1 0,-1 0,0 0,0 0,0 0,1 0,-1 0,0 0,0 0,0 0,1 1,-1-1,0 0,0 0,0 0,0 0,1 0,-1 0,0 0,0 1,0-1,0 0,0 0,1 0,-1 0,0 1,0-1,0 0,0 0,0 0,0 1,0-1,0 0,0 0,0 0,0 1,0-1,0 0,0 0,0 0,0 1,0-1,0 0,0 0,0 0,0 0,0 1,0-1,0 0,0 0,-1 0,1 1,0-1,-4 14,0-9,0 1,-1-1,0 0,0 0,0-1,-1 0,1 0,-1 0,0 0,0-1,-1 0,1 0,0-1,-1 0,-8 2,-4 0,0 0,-1-1,1-1,-23-1,-309 10,326-11,-13 0,1-1,-45-7,49 4,0 2,-66 3,27 1,9-3,-68 2,130 0,-1-1,1 0,0 0,0 1,0-1,0 0,-1 1,1-1,0 1,0-1,0 1,0 0,0 0,0-1,0 1,0 0,1 0,-1 0,0 0,0 0,1 0,-1 0,0 0,1 0,-1 0,1 0,0 1,-1-1,1 0,0 0,0 0,0 1,0-1,0 0,0 0,0 0,0 1,0-1,1 2,-1 0,1 0,-1-1,1 1,0-1,0 1,0-1,0 1,1-1,-1 1,0-1,1 0,0 0,-1 0,1 0,0 0,0 0,4 2,6 0,1 0,0-1,0 0,0-1,1-1,-1 0,0 0,1-2,18-2,16 2,-21 1,1-1,-1 0,0-2,42-10,-47 8,1 2,-1 1,1 1,0 1,24 3,15-1,-34-2,18-1,84 11,13 2,-78-9,29 9,-88-10,0 0,0 0,0 1,0 0,0 0,-1 1,0-1,0 1,0 0,0 0,0 1,-1 0,5 5,-6-6,-1-3,-1 0,0 1,1-1,-1 0,0 1,0-1,0 1,0 0,-1-1,1 1,0 0,-1-1,1 1,-1 0,1 0,-1-1,0 1,0 0,0 0,0 0,0 0,0-1,0 1,-1 0,1 0,-1-1,1 1,-1 0,0 0,-1 1,1-1,-1 1,0-1,0 0,0 0,0 0,0 0,-1 0,1-1,0 1,-1-1,1 1,-1-1,0 0,1 0,-1 0,0-1,0 1,-2 0,-149 18,139-17,0 0,0 0,0-2,-1 0,1-1,0 0,0-1,0-1,0 0,-14-6,10 2,-1 1,1 0,-1 2,-32-4,4-3,40 8,0 1,0 0,0 0,-15-1,-432 15,445-12,3 0,-1 0,1 1,0 0,-1 0,1 0,0 1,0 0,0 0,0 1,0 0,-11 7,-25 8,37-16,1 0,-1 0,0 0,1 1,-1 0,1 0,0 0,-9 8,13-10,0 0,0 0,0-1,1 1,-1 1,0-1,1 0,-1 0,1 0,-1 0,1 0,-1 0,1 1,0-1,0 0,-1 0,1 1,0-1,0 0,0 0,1 1,-1-1,0 0,1 2,0-1,0 1,0-1,1 0,-1 0,1-1,-1 1,1 0,0 0,0-1,0 1,0-1,2 2,3 1,1 0,0 0,1-1,-1 0,17 4,53 1,0-2,106-7,-64-1,479 2,-595 0,-1 0,1 1,-1 0,1 0,-1 0,1 0,-1 0,1 1,-1-1,0 1,0 0,0 0,0 0,0 0,0 1,-1-1,1 1,-1 0,1 0,-1 0,0 0,0 0,1 3,-1-1,0-1,0 0,0 1,-1 0,1-1,-1 1,0 0,-1-1,1 1,-1 0,0 0,0 0,-1-1,1 1,-1 0,0 0,-2 5,2-8,0 0,-1 0,1 0,0 0,-1-1,1 1,-1-1,1 1,-1-1,0 1,1-1,-1 0,0 0,0 0,0 0,0 0,0 0,0-1,0 1,0-1,-1 1,-3-1,-7 1,0 0,-24-3,4 1,19 2,1 1,-1 1,-22 8,25-7,0-1,0 0,-1 0,1-1,-22 0,27-2,-1-2,0 1,1-1,-1 0,-11-6,-19-5,-13 3,-1 1,0 3,-60 1,-8-8,30 11,-127 5,212-2,1 0,-1 0,0 0,1 1,-1-1,1 1,0 0,0 0,-1 0,1 1,1-1,-1 1,0-1,0 1,1 0,0 0,0 0,0 1,0-1,0 0,0 1,1-1,-2 7,2-8,0 0,0 1,1-1,-1 0,0 1,1-1,0 0,0 1,0-1,0 1,0-1,0 1,1-1,-1 0,1 1,-1-1,1 0,0 1,0-1,0 0,0 0,0 0,1 0,-1 0,1 0,-1 0,1 0,0-1,0 1,0-1,0 1,0-1,0 0,0 1,0-1,0 0,3 0,25 7,0-1,1-2,61 3,95-12,-116 0,69-3,232 7,-365 0,0 1,0 0,0 0,0 1,0-1,0 2,0-1,-1 1,1 0,7 5,-10-6,-1 0,0 0,0 0,0 1,0-1,0 1,-1 0,1 0,-1 0,0 0,1 0,-1 0,-1 1,1-1,-1 1,1 0,-1-1,0 1,0 0,0 4,0-4,-1 0,0-1,0 1,-1-1,1 1,-1-1,0 1,0-1,0 1,0-1,0 0,-1 1,1-1,-1 0,0 0,0 0,0 0,-1-1,1 1,-1-1,-2 4,0-3,0 0,0-1,0 1,-1-1,1 0,0 0,-1-1,1 1,-1-1,0-1,1 1,-11-1,-37 3,-73 11,105-11,-24 1,0-3,-1-1,-62-9,38 3,62 4,1 1,-1-1,1 0,0-1,0 0,0 0,0 0,-7-6,6 4,-1 0,0 1,1 0,-16-4,-57-3,57 8,-24-1,0 2,-70 6,116-4,-1 1,1-1,-1 1,1-1,0 1,-1 0,1 0,-1 0,1 0,0 0,0 1,0-1,0 1,0-1,0 1,0 0,0 0,1 0,-1 0,1 0,-1 0,1 0,0 0,0 1,0-1,0 0,0 1,1-1,-1 1,1-1,-1 1,1-1,0 1,0-1,0 1,0-1,1 1,-1-1,0 1,1-1,0 1,0-1,0 1,0-1,0 0,0 0,1 0,-1 1,1-1,-1 0,1-1,2 4,3 1,0 0,0 0,0 0,1-1,-1 0,1-1,0 0,1 0,-1-1,1 1,0-2,-1 1,1-2,0 1,1-1,-1 0,0-1,11-1,-4 0,1-1,-1-1,0-1,-1-1,1 0,-1 0,0-2,0 0,20-13,-24 12,0-1,17-16,2-3,-22 21,0 1,0 0,1 0,0 1,0 0,0 0,1 1,-1 1,1-1,0 2,0-1,0 1,1 1,-1 0,0 0,16 2,1-1,0 0,40 6,-57-5,0 1,-1 1,1 0,0 1,-1-1,0 2,13 7,-8-4,1 1,0 1,-1 0,0 0,22 23,-31-26,0-2,0 1,1 0,0-1,0 0,0-1,1 1,0-1,0 0,0-1,0 0,0 0,1 0,-1-1,1 0,0-1,-1 1,1-2,0 1,9-1,-13 0,-1 0,0 0,0 0,0 1,0-1,0 1,0 0,0 0,0 0,6 3,-9-4,1 0,-1 1,1-1,-1 1,1-1,-1 0,0 1,1-1,-1 1,1 0,-1-1,0 1,0-1,1 1,-1-1,0 1,0 0,0-1,1 1,-1 0,0-1,0 2,-1-1,1 0,0 1,-1-1,1 1,-1-1,1 0,-1 1,0-1,0 0,0 0,1 0,-1 1,0-1,-2 1,0 0,0 1,-1 0,1-1,-1 0,0 0,1 0,-1-1,0 1,0-1,-6 1,-47 8,28-6,-23 8,36-8,0 0,0-1,0-1,-21 0,-1-3,-1-2,-47-10,82 11,0 1,-1-1,1 1,0-1,0-1,0 1,1-1,-1 1,-6-7,7 6,0 0,0 1,0-1,0 1,-1 0,1 0,-1 0,1 0,-1 1,0-1,0 1,1 0,-1 0,-6 0,-132 2,132-1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53:58.695"/>
    </inkml:context>
    <inkml:brush xml:id="br0">
      <inkml:brushProperty name="width" value="0.1" units="cm"/>
      <inkml:brushProperty name="height" value="0.2" units="cm"/>
      <inkml:brushProperty name="color" value="#005422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37,'65'-2,"70"4,-82 10,-44-9,1-1,-1 0,1 0,17 1,206-4,-301-11,-35 1,128 12,-1 0,1-2,48-7,-23 2,-2-6,-40 9,1 1,-1 0,1 0,14-1,20 4,-157 11,31-13,-93 2,158 3,28 0,32 0,631-5,-668 1,1 0,-1 1,0-1,1 1,-1 0,0 0,0 1,0-1,6 4,-10-4,1 0,0 0,0 0,-1 1,1-1,0 1,-1-1,0 1,1-1,-1 1,0 0,0 0,0 0,0 0,0-1,0 1,0 1,-1-1,1 0,-1 0,0 0,1 0,-1 0,0 3,-1 8,0-1,-1 1,-1-1,-3 14,2-14,1 0,1 1,0-1,-1 18,3-17,0 1,-1-1,-1 0,0 0,-1 0,-6 18,5-15,1 1,1-1,1 0,1 1,0-1,2 18,0 18,0 9,-4 66,0-108,-1 0,-6 25,1-20,1-3,0 0,-4 31,-13 124,20-146,-10 35,0 5,9-48,-14 44,-4 13,7-10,7-32,-4 43,11-73,0 0,0 0,0 0,-1 0,0 0,0 0,-1-1,1 0,-8 9,6-9,1 0,0 1,0-1,1 0,0 1,0 0,0 0,1 0,-2 10,0 7,-1-1,-1 1,-1-1,-2 0,0-1,-16 29,7-14,6-1,11-29,-1 0,-1-1,1 1,-1-1,-4 9,-17 33,22-43,0 0,0 1,0-1,-1 0,1 0,-1 0,-1-1,1 1,-1-1,1 0,-1 0,0 0,-1 0,1-1,-1 1,0-1,1 0,-9 3,-39 10,48-15,0 0,0-1,0 1,0-1,0 0,0 0,0-1,0 1,0-1,0 0,-5-1,7 1,1 0,-1 0,1 0,-1 0,1 0,0-1,-1 1,1 0,0-1,0 1,0-1,0 1,0-1,0 0,-1-2,-8-34,9 32,-1 0,1 0,-1 1,0-1,0 1,-3-6,1 7,0 0,0 0,0 0,0 0,0 1,-1 0,-6-4,8 6,0-1,0 1,1-1,-1 0,0 0,1 0,-1 0,1 0,-1 0,1-1,0 1,0-1,0 0,1 0,-1 1,1-1,-1 0,1 0,0-1,0 1,-1-6,1 0,0 1,-1-1,0 0,-1 1,-5-13,0-9,6 24,1 1,-1-1,1 1,-1-1,-1 1,-4-8,3 4,0-1,0 0,1 0,1 0,-1 0,2-1,-1 1,1-13,-1 6,1-2,-1-2,-1 0,-6-21,7 35,0 0,-1 0,0 0,0 0,0 1,-1-1,0 1,0 0,-9-9,8 9,0 1,0-1,1-1,0 1,0-1,0 0,1 1,0-2,1 1,0 0,0 0,-2-10,2-8,0 1,3-37,-2-24,0 75,-2 0,1 0,-1 0,-6-12,-1-5,0 3,0 1,-19-30,19 35,6 11,1-1,0 0,0 0,1 0,0-1,0 1,1-1,-1-8,4-74,0 36,-3 42,-1 0,0 1,0-1,-2 0,1 1,-1 0,-1 0,-10-17,-10-31,22 51,1 0,0 0,-1-16,3 17,-1 0,0 0,-1 0,0 0,-5-13,3 9,2 0,-1 0,1 1,1-1,0 0,1 0,0 0,3-18,-1-14,-3-21,2-69,-1 132,1 1,-1 0,1-1,-1 1,1 0,0-1,-1 1,1 0,0 0,0-1,0 1,0 0,0 0,0 0,0 0,1 0,-1 1,0-1,0 0,1 0,-1 1,0-1,1 1,-1-1,1 1,-1 0,0-1,1 1,-1 0,4 0,8 0,-1-1,24 4,-15-2,661-1,-577 13,-85-13,-12-1,0 1,0 0,0 0,0 1,0 0,11 3,-17-3,0 0,0 0,0 0,0 0,-1 1,1-1,0 0,-1 1,1-1,0 1,-1 0,0-1,1 1,-1 0,0 0,0 0,0 0,0 0,0 0,-1 0,1 0,-1 0,1 1,-1-1,0 0,1 0,-2 5,1-3,0 0,0 0,0 0,-1 1,1-1,-1 0,-1 0,1 0,0 0,-1 0,0-1,0 1,-2 4,-1-2,0 0,-1-1,1 1,-1-1,0 0,-9 6,10-9,0 1,1-1,-1 0,0 0,0-1,0 1,0-1,0 0,-10 0,-53-2,32-1,-53 3,-75-3,155 1,0-1,0 0,0 0,1-1,-1 0,-9-6,8 5,0-1,-1 1,-18-4,-7 4,-1 2,-64 3,29 1,66-2,0 1,0-1,0 2,0-1,0 1,0 0,0 0,0 0,1 1,-1 0,1 0,0 0,0 1,0 0,-5 4,8-5,-1-1,1 1,-1 0,1 0,0 0,0 0,0 0,1 0,-1 0,1 1,-1-1,1 0,0 1,1-1,-1 1,1 0,-1-1,1 1,0-1,0 1,0 0,1-1,0 1,-1-1,1 1,0-1,2 4,-2-4,1-1,0 0,-1 0,1 0,0 0,0 0,0 0,0-1,0 1,1-1,-1 1,0-1,1 0,-1 0,1 0,-1 0,1 0,0-1,-1 1,1-1,4 0,9 2,1-2,23-2,-16 1,25 1,0-3,70-13,-95 12,0 2,34 0,-37 2,-1-1,1 0,39-9,-47 6,0 2,1 0,-1 1,1 0,-1 1,1 0,-1 1,1 1,-1 0,0 1,0 0,0 1,0 0,0 1,21 12,-31-14,1 0,-1 0,0 1,0-1,0 1,0-1,-1 1,1 0,3 8,-5-8,1 0,0 0,1 0,-1 0,1-1,0 1,0-1,0 0,0 1,5 2,5 3,12 6,-25-14,1-1,0 0,0 0,0 0,0 0,0 0,0-1,0 1,0 0,0 0,0-1,-1 1,1 0,0-1,0 1,0-1,-1 1,1-1,0 1,0-1,-1 0,1 1,0-1,-1 0,1 1,-1-1,1 0,-1 0,1 0,-1-1,5-7,-1 0,-1-1,0 0,0 1,2-18,-3 15,1 1,0 0,8-22,3 10,-8 21,-3 16,-3-7,-2 180,2-185,0 1,0 0,-1 0,1 0,-1 0,0 0,0 0,0-1,0 1,0 0,0-1,-1 1,0-1,1 1,-1-1,0 0,0 0,0 0,0 0,-1 0,1 0,0-1,-1 1,1-1,-1 1,0-1,0 0,1 0,-1 0,0 0,0-1,0 1,0-1,0 0,0 0,1 0,-1 0,0 0,0-1,0 1,0-1,0 0,0 0,1 0,-1 0,-5-3,-22-19,26 20,-1-1,1 0,-1 1,1 0,-1 0,0 0,0 1,0 0,-1 0,1 0,-1 1,1-1,-1 1,-8 0,-15 1,19 0,1 0,0 0,0-1,0 0,0 0,1-1,-13-4,2 1,0 1,-1 0,0 2,0 0,0 1,0 2,-25 2,-19-1,-14-3,-88 2,142 1,-1 1,1 1,0 1,-38 13,61-18,0 0,0 0,0 1,0-1,0 1,0-1,0 1,0-1,0 1,0 0,0-1,1 1,-1 0,0 0,0-1,1 1,-1 0,0 1,1-1,0-1,0 1,0 0,0-1,0 1,0-1,0 1,0-1,0 1,1-1,-1 1,0-1,0 1,1-1,-1 1,0-1,1 1,-1-1,0 0,1 1,-1-1,0 1,1-1,0 1,2 1,1 0,-1 0,1 0,0-1,-1 1,1-1,7 2,32 8,-34-8,1-1,-1 1,0-2,1 1,10-1,100-3,120 4,-236-1,1-1,-1 1,1 1,-1-1,0 1,1 0,-1 0,8 4,-9-3,2-1,-1 0,0 1,0-2,1 1,-1-1,1 1,8 0,45-2,-46-1,0 0,0 1,0 1,0 0,0 1,0 0,16 5,-20-4,1-1,-1 0,1-1,15 1,-17-2,0 1,-1 0,1 0,0 0,-1 0,1 1,-1 1,10 3,-12-4,0 0,-1 1,1-1,-1 0,0 1,0 0,0 0,3 4,-5-6,-1 0,1 1,-1-1,1 0,0 1,-1-1,0 1,1-1,-1 1,0-1,0 1,0-1,0 1,0-1,0 1,-1-1,1 1,0-1,-1 1,1-1,-1 1,1-1,-1 0,0 1,0-1,-1 2,-5 4,0 0,0 0,0-1,-1 0,0 0,-1-1,1 0,-1 0,0-1,-12 3,-6 6,18-9,0 0,0-1,0 0,-1 0,1-1,-1 0,0 0,1-2,-1 1,0-1,0 0,0-1,1 0,-19-5,5 2,0-2,1 0,-1-2,1 0,1-2,-27-15,41 22,-1 0,0 0,1 1,-1 0,0 0,-1 1,1 0,0 0,-16 2,-30-5,44 2,0 0,-1 1,1 0,-1 1,-18 2,25-1,1-1,-1 1,1 0,-1 1,1-1,0 1,0-1,-1 1,1 0,0 0,0 0,1 1,-1-1,0 1,1 0,0-1,-1 1,1 0,-3 6,-12 16,14-21,0 0,0 0,1 1,-1-1,1 1,-3 7,4-10,1 0,0 0,0 0,0 0,0 0,0 0,0 0,0 0,1 0,-1 0,1 0,-1 0,1 0,0 0,0-1,0 1,0 0,0 0,0-1,3 4,-2-2,1 0,0 0,0 0,0 0,0-1,1 1,-1-1,1 0,-1 0,1 0,0 0,0-1,0 1,6 0,1 0,1-1,-1 0,22-2,-5 0,0-1,0-1,41-10,-43 7,1 1,51-2,-63 5,0 1,0-2,0 0,0-1,24-9,-40 13,1 0,0 0,0 0,0 0,0 0,0 0,0 0,0 0,0 0,0 0,0 0,-1 0,1 0,0 0,0 0,0-1,0 1,0 0,0 0,0 0,0 0,0 0,0 0,0 0,0 0,0 0,0 0,0-1,0 1,0 0,0 0,0 0,0 0,0 0,0 0,0 0,0 0,0-1,0 1,0 0,0 0,0 0,0 0,0 0,0 0,0 0,0 0,0 0,0 0,0-1,0 1,0 0,0 0,1 0,-1 0,0 0,0 0,0 0,0 0,0 0,0 0,0 0,0 0,0 0,1 0,-1 0,0 0,-14-5,-16 0,15 3,0 0,0-2,1 1,-1-2,1 0,0 0,0-1,0-1,1-1,-22-16,17 10,0 1,-1 1,-28-14,36 22,0-1,-1 2,0-1,0 1,0 1,0 1,-23-2,19 3,6 0,0 0,0 0,0 1,-18 4,25-4,-1 0,1 1,-1-1,1 1,0 0,0 0,0 0,0 0,0 1,0-1,1 1,-1 0,1 0,0-1,0 2,-3 5,0-1,2 0,-1 0,1 0,1 1,-1-1,1 1,1 0,0-1,0 1,1 0,0 0,0 0,1 0,0-1,1 1,0 0,0-1,1 1,4 10,-4-15,0 0,0 0,0 0,0-1,1 1,-1-1,1 0,0 0,0 0,0 0,0-1,0 0,1 0,-1 0,1 0,-1-1,1 0,7 2,7-1,1-1,-1 0,29-4,3 1,10 3,-36 1,0-1,0-1,0-2,44-8,15-21,-29 14,-38 11,0 1,0 0,0 2,0-1,1 2,23 0,23-4,-34 2,-29 4,1 0,-1 0,0 0,0 0,1 0,-1 0,0 0,0 1,1-1,-1 0,0 1,0-1,0 1,0-1,0 1,0 0,0-1,0 1,0 0,0 0,0 0,0 0,0 0,0 0,0 1,1 1,-1 0,1 1,-1-1,0 0,0 1,0-1,-1 0,1 1,-1 5,1-4,-1-1,0 1,-1 0,1-1,-1 1,0 0,0-1,0 1,0-1,-1 1,0-1,0 0,0 0,-1 0,-3 5,-1-3,0 0,-1-1,0 1,0-2,-1 1,1-1,-1 0,0-1,-11 3,1-3,1 0,-1-1,-32-1,-145 10,181-11,-3-1,-1 1,0 0,1 2,-1 0,1 1,0 0,-1 2,-20 8,32-11,0 2,0-1,0 1,1 0,-1 0,1 0,-7 8,10-9,1 0,0 0,0 1,0-1,0 0,1 1,-1-1,1 1,0 0,0-1,0 1,1 0,-1 0,1 0,0-1,0 6,0-6,0 0,0 0,0 0,1 0,-1-1,1 1,0 0,0 0,0-1,0 1,0-1,0 1,1-1,-1 1,1-1,0 0,3 4,-1-3,-1-1,1 0,0 0,-1 0,1-1,0 1,0-1,0 0,0 0,0 0,8 0,11 1,0-1,0-2,0 0,0-1,31-7,-15-1,-1-2,46-20,-79 30,8-5,0 1,0 1,1 0,0 1,0 1,0 0,0 0,1 2,19-1,-33 2,0 0,-1 0,1 0,0 0,0 0,0 0,0 0,0 0,-1 0,1 1,0-1,0 0,0 1,0-1,-1 0,1 1,0-1,0 1,-1-1,1 1,0-1,-1 1,1 0,-1-1,1 1,0 0,-1-1,0 1,1 0,-1 0,1 0,-1-1,0 1,0 0,1 0,-1 0,0 0,0 0,0-1,0 1,0 0,0 0,0 0,0 0,-1 0,1 0,0-1,0 1,-1 0,1 0,0 0,-1-1,1 1,-1 0,0 0,-2 4,0 0,-1 0,1-1,-1 1,0-1,-9 7,5-6,0 0,-1 0,0-1,1-1,-1 1,-17 3,-62 8,56-10,15-2,0 0,0-1,0-1,-1-1,1 0,0-2,-18-2,25-1,0 0,0 0,0-1,1 0,0-1,-11-9,-20-15,34 28,-10-6,1-1,1 0,-1-1,2 0,0-1,0-1,-12-15,25 27,-1 0,0 0,1 0,-1 0,1 0,-1 0,0 0,0 0,0 1,1-1,-1 0,0 0,0 1,0-1,0 1,0-1,0 1,0-1,-1 1,1 0,-1-1,1 2,0-1,1 0,-1 1,0-1,1 1,-1-1,1 1,-1-1,1 1,-1 0,1-1,-1 1,1 0,0-1,-1 1,1 0,0 0,-1-1,1 1,0 0,0 0,0 1,-4 52,5-51,-1 6,0 28,10 66,-7-68,-3-28,1 0,-1 1,1-1,1 0,-1 0,4 9,-3-14,-1 1,0-1,0 0,1-1,-1 1,1 0,0 0,-1-1,1 1,0-1,0 1,0-1,0 0,0 1,0-1,1 0,-1-1,0 1,0 0,1-1,-1 1,1-1,-1 0,3 0,50 2,0-3,0-3,62-11,-95 12,40-8,-40 6,0 1,0 1,1 1,36 1,-57 1,-1 0,0 0,0 0,0 0,0 1,0-1,0 0,0 0,0 1,0-1,0 1,0-1,0 1,0-1,0 1,0 0,0-1,0 1,0 0,-1 0,1 0,0 0,-1-1,1 1,0 0,-1 0,1 0,-1 0,0 0,1 1,-1-1,0 0,0 0,1 0,-1 0,0 0,0 0,0 0,0 0,-1 1,1-1,0 0,0 0,-1 0,1 0,0 0,-1 0,1 0,-2 1,0 3,0 0,-1 0,0-1,0 1,0-1,0 0,-1 1,0-2,-4 5,-8 2,0-1,-1-1,-18 6,23-9,-16 5,-1-1,0-2,-1-1,-50 4,44-13,32 2,0 0,0 1,0 0,1-1,-1 1,0 1,0-1,-6 2,8-2,1 1,0 0,-1 0,1 0,0 0,0 0,0 0,0 0,0 0,0 1,0-1,0 0,0 1,0-1,1 0,-1 1,1-1,-1 1,1-1,-1 1,1-1,0 1,0 0,0-1,0 1,0 2,-2 16,1 1,1 0,1 0,5 26,-6-45,1 1,0 0,0-1,0 1,1-1,-1 1,1-1,-1 0,1 0,0 1,-1-1,1 0,0-1,1 1,-1 0,0 0,0-1,1 0,-1 1,1-1,-1 0,1 0,0 0,-1 0,1-1,0 1,5-1,7 1,-1-1,1-1,0 0,18-4,13-1,-42 5,0 1,0 0,0 0,-1 0,1 1,0-1,0 1,-1 0,8 3,-9-3,-1 0,0 0,0 1,1-1,-1 0,0 1,0-1,0 1,0-1,-1 1,1 0,0-1,-1 1,1 0,-1-1,1 1,-1 0,0 0,0 0,0-1,0 1,0 0,0 2,0 2,-1 1,1-1,-1 1,0-1,-1 1,0-1,0 0,0 0,0 0,-1 0,0 0,-1 0,1-1,-1 0,0 1,0-1,-1-1,-6 7,11-11,0 0,0 1,-1-1,1 0,-1 1,1-1,0 0,-1 1,1-1,-1 0,1 0,-1 0,1 1,0-1,-1 0,1 0,-1 0,1 0,-1 0,1 0,-1 0,1 0,-1 0,1 0,-1 0,1 0,-1 0,1-1,-1 1,1 0,0 0,-1 0,1-1,-1 1,-9-19,4-26,5 32,0 0,1 1,1-1,0 0,1 0,0 1,1-1,1 1,0 0,0 0,1 0,1 1,0-1,1 1,0 0,12-14,-9 11,2-1,-8 17,-3 11,-2-2,0-1,-1 0,-1 0,1 0,-2 0,1 0,-1-1,-9 16,-4 2,-30 38,42-58,0 0,-1-1,1 1,-1-1,-1 0,1-1,-1 1,0-1,0-1,0 1,-1-1,1 0,-1-1,0 0,0 0,-1-1,-15 3,16-4,1 0,0-1,0 0,-1 0,1-1,0 0,0 0,0 0,-11-5,15 5,0-1,0 1,0-1,0 0,1 0,-1 0,1-1,-1 1,1-1,0 1,0-1,0 0,0 1,1-1,-1 0,1 0,0 0,0-1,0 1,0 0,0 0,1 0,-1-5,-3-46,4-92,3 53,-4 77,0-22,0 37,1-1,1 0,-1 1,0-1,0 0,1 0,-1 1,1-1,-1 1,1-1,0 0,-1 1,1-1,0 1,2-2,-3 2,0 1,1 0,-1 0,1-1,-1 1,1 0,-1 0,1-1,-1 1,0 0,1 0,-1 0,1 0,0 0,-1 0,1 0,-1 0,1 0,-1 0,1 0,-1 0,1 0,-1 0,1 0,-1 0,1 1,-1-1,1 0,0 1,12 14,3 21,35 93,-12-34,-30-75,-7-17,0 0,-1 0,1 0,-1 0,1 0,-1 1,0-1,-1 1,1-1,-1 0,1 1,-1-1,0 1,0-1,-1 6,-3-9,-2-11,-2-11,2-2,2 0,0 0,2-1,0 1,3-29,-1 52,0-1,0 1,0 0,0 0,0 0,0 0,0 0,1-1,-1 1,0 0,1 0,-1 0,1 0,-1 0,1 0,-1 0,1 0,0 0,-1 0,1 0,0 1,0-1,0 0,0 0,0 1,1-2,-1 2,1 0,-1 0,1 0,-1 1,1-1,-1 0,1 0,-1 1,0-1,1 1,-1-1,1 1,-1 0,0-1,0 1,3 2,5 4,0 1,0 0,11 15,-16-17,0-1,-1 1,1 0,-2 1,1-1,-1 0,3 12,8 50,-12-59,1 11,-1 0,-1 22,0-23,-12-136,12-5,0 122,0 0,-1-1,1 1,0 0,0-1,0 1,0-1,0 1,0 0,0-1,0 1,0 0,0-1,0 1,1 0,-1-1,0 1,0 0,0-1,0 1,0 0,1-1,-1 1,0 0,0-1,1 1,-1 0,0 0,0-1,1 1,-1 0,0 0,1-1,8 12,8 32,-15-35,7 13,-2 0,0 0,3 25,-8-39,-2 1,1-1,-1 1,-1-1,1 1,-1-1,0 0,-1 1,0-1,0 0,0 0,-7 13,4-10,2-4,0 0,0 1,-1-1,1 0,-1-1,-1 1,1-1,-1 0,-9 8,13-13,1 1,-1-1,0 0,1 0,-1 0,0 0,1 0,-1 0,0 0,1 0,-1 0,0 0,1 0,-1 0,1 0,-1-1,0 1,1 0,-1 0,0-1,1 1,-1 0,1-1,-1 1,1-1,-1 1,1-1,-1 1,1-1,0 1,-1-1,1 1,0-1,-1 0,1 1,0-1,0 1,-1-1,1 0,0 1,0-1,0 0,0 1,0-2,-6-34,5 32,-4-71,5-96,2 64,1 77,0-1,2 1,2 0,18-54,-5 19,4-9,44-91,-24 76,-34 63,0-1,-2-1,-2 1,0-1,-1 0,-2-1,-1 1,-4-57,2 84,0 0,0 0,0 0,-1 0,1 0,0 0,-1 0,1 0,0 1,-1-1,1 0,-1 0,1 0,-1 1,0-1,1 0,-1 1,0-1,1 0,-1 1,0-1,0 1,0-1,0 1,1-1,-1 1,0 0,0 0,0-1,0 1,0 0,0 0,0 0,0 0,0 0,0 0,0 0,0 0,0 0,0 1,0-1,1 0,-1 0,0 1,-1 0,-8 2,0 1,1 0,-14 8,8-4,-12 3,1 1,0 1,1 1,1 2,-40 31,51-35,0 1,1-1,1 2,0 0,1 0,0 1,1 0,1 1,-9 20,16-32,-6 12,0 0,1 0,1 0,1 1,0 0,1 0,1 0,-1 20,4-24,-1 0,0-1,-1 1,-1 0,0-1,0 1,-8 20,6-21,1 1,1-1,-1 23,0-6,-2 22,5 87,2-57,-2-70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47:39.10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0,'0'1,"1"0,-1 0,1 0,-1 0,1 0,0 0,-1 0,1-1,0 1,0 0,-1 0,1-1,0 1,0 0,0-1,0 1,0-1,0 1,0-1,0 0,0 1,1-1,26 7,125 3,-114-6,0-2,-1-1,46-6,-31-7,-44 9,0 1,0 0,1 0,18-1,26 2,68 3,-79 3,43 2,-63-8,-13 0,1 1,0 0,-1 0,1 1,-1 1,1 0,-1 0,0 1,11 4,-19-6,-1 0,1-1,-1 1,1 0,-1-1,1 1,0-1,-1 0,1 0,0 1,-1-1,1 0,0 0,-1 0,1-1,0 1,-1 0,1-1,-1 1,1-1,0 1,-1-1,3-1,1-3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47:49.61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1 202,'0'-10,"1"0,0-1,1 1,0 0,0 1,1-1,1 0,0 1,0-1,0 1,1 0,7-9,-8 13,0 0,0 0,1 0,-1 0,1 1,0 0,0 0,1 0,-1 0,1 1,0 0,0 0,0 1,0 0,0 0,0 0,1 1,-1 0,12-1,-15 2,1 0,-1 0,0 0,0 0,0 0,0 1,0 0,1 0,-1 0,0 0,-1 0,1 0,0 1,0-1,0 1,-1 0,4 2,-3 0,0 1,0-1,-1 1,1-1,-1 1,0 0,0 0,-1 0,3 8,6 23,24 49,-17-56,-14-25,-1-1,1 1,-1 0,0 0,0 0,0 0,-1 0,1 1,0 7,0 5,1 1,0-1,1 0,1-1,0 1,1-1,16 29,4 11,-4-6,8 28,-27-72,-1 1,1 0,-1 0,0 0,-1 0,0 1,0-1,0 0,-1 8,5 36,1 8,-6-53,-1 0,1 1,1-1,-1 1,1-1,0 0,1 0,0 1,0-1,0 0,0 0,1-1,0 1,0 0,7 7,-6-9,0 1,-1 0,1 0,-1 0,0 0,0 1,-1-1,0 1,3 9,7 56,-11-58,0 1,2 0,0-1,0 1,7 14,-7-17,0 1,-1 0,0 0,-1 0,0 0,-1 0,0 0,-3 17,2 15,0-32,1-5,-1 1,1-1,1 1,-1-1,1 1,1-1,-1 0,1 1,0-1,1 0,0 0,5 10,-2-6,0 1,-1 1,-1-1,0 1,-1-1,4 24,3 13,-7-35,-1-1,-1 1,0 0,-1 18,-1-19,1-1,1 1,0 0,0-1,7 23,-4-20,-1 1,0 0,1 24,2 15,-3-11,-3-34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48:03.64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907 1697,'-471'0,"336"12,64-11,-75-3,142 2,1-1,-1 1,1-1,-1 0,1 0,-1-1,1 1,0-1,0 1,0-1,0 0,0 0,0 0,0-1,0 1,1-1,0 1,-1-1,1 0,-2-4,1 1,0 1,1-1,-1 0,1 0,1 0,-1 0,1 0,0 0,1 0,0-11,1 5,0 0,1 0,1 0,0 0,1 1,6-15,-8 20,1 0,-1 0,1 1,1 0,-1-1,1 1,0 0,0 1,0-1,1 1,0 0,0 0,10-6,-4 6,0 0,0 1,0 0,0 1,1 0,14 0,75 4,-40 0,-42-2,-6-1,0 1,1 0,-1 1,0 0,0 1,0 1,24 8,-35-11,-1 1,0-1,0 1,0 0,1 0,-1-1,0 1,0 0,0 0,0 0,0 0,-1 0,1 0,0 1,0-1,-1 0,1 0,-1 1,1-1,-1 0,1 0,-1 1,0-1,0 1,1-1,-1 0,0 1,0-1,-1 0,1 1,0-1,0 0,-1 1,1-1,0 0,-1 1,0-1,1 0,-1 0,0 1,1-1,-2 1,0 1,0 0,-1 0,1 0,-1 0,1 0,-1-1,0 0,0 1,0-1,0 0,0 0,-1-1,1 1,-7 2,-31 4,17-3,0 0,-49 2,32-6,24 0,0-1,-1 0,1-1,0-1,-25-5,125-5,78-2,-112 11,42-9,-54 7,31-1,62-6,-116 11,30 2,-43-1,0 0,0 0,0 1,0-1,0 0,0 0,0 1,0-1,0 0,0 1,0-1,0 1,0 0,0-1,-1 1,1-1,0 1,0 0,-1 0,1 0,0-1,-1 1,1 0,-1 0,1 0,-1 0,0 0,1 0,-1 0,0 0,1 0,-1 0,0 1,0 0,-1-1,1 0,-1 0,1 1,-1-1,1 0,-1 0,1 0,-1 0,0 0,0 0,0 0,1 0,-1 0,0 0,0 0,0-1,-1 1,1 0,0-1,-1 1,-31 13,24-11,-17 7,1-2,-1-1,0 0,-1-2,1-2,-1 0,-37-1,-103-3,171 1,209-11,-200 9,0 1,-1-2,1 0,-1 0,1-1,15-7,20-6,-36 13,5 0,-1-1,1-1,0 0,-1-2,-1 1,20-14,-34 21,0-1,-1 0,1 1,0-1,0 0,0 1,-1-1,1 0,0 0,-1 0,1 0,0 0,-1 0,0 0,1 0,-1 0,1 0,-1 0,0 0,0 0,0 0,1 0,-1 0,0 0,0 0,-1 0,1 0,0 0,0 0,0 0,-1-1,1 1,0 0,-1 0,1 1,-2-3,-2-2,-1-1,1 0,-1 1,-12-9,13 10,-1 0,1 0,-1 0,1-1,-4-5,6 6,0 1,-1 0,1-1,-1 1,1 0,-1 1,0-1,0 0,0 1,-1 0,1 0,-1 0,1 0,-1 0,1 1,-6-2,-7-1,1 1,-31-2,4 0,10 2,-1 1,-47 4,18-1,50 0,1 0,-1 1,-22 6,23-5,-1 0,1-1,0 0,-13 0,127-4,110 4,-202 0,1 0,-1 1,0 1,0 0,15 8,12 4,46 5,-80-19,0 0,-1 1,1-1,-1 1,0 0,0 0,0 0,0 1,0-1,-1 0,1 1,-1 0,2 5,21 55,-23-59,0 4,0 1,-1-1,0 1,-1-1,-1 19,1-19,-11-59,9 26,-1 1,-1 0,-1 0,-1 0,-2 0,-13-31,-6-22,13 30,11 35,1 7,1-1,-1 0,0 1,0 0,0-1,-5-6,5 10,0-1,1 0,-1 1,0 0,0-1,0 1,0 0,0 0,-1 0,1 0,0 1,0-1,-1 0,1 1,0 0,-1-1,-2 1,-57-2,-67 5,99 1,0 2,1 0,-31 12,20-6,27-8,0 1,0 1,-12 7,17-8,1-1,-1 0,-1 0,1-1,0 0,-1-1,0 1,0-2,-15 2,7-2,10-1,-1 1,1-1,-1-1,1 0,-15-3,21 4,-1-1,0 0,0 1,1-1,-1 0,0 0,1-1,-1 1,1 0,-1 0,1-1,0 1,0-1,0 1,-1-1,1 0,1 1,-1-1,0 0,0 0,1 1,-1-1,1 0,-1 0,1 0,0 0,0-3,-2-11,2-1,0 1,1 0,0 0,2 0,0 0,7-23,-8 34,-1 0,2 0,-1 0,0 1,1-1,0 1,0-1,0 1,1 0,0 0,-1 1,1-1,0 1,1 0,-1 0,1 0,-1 0,1 1,0 0,0 0,0 0,0 1,0-1,0 1,0 1,9-2,44-1,85-4,-134 8,1 1,-1-1,0 2,0-1,-1 1,1 0,0 1,12 7,-13-6,0-1,1 0,0 0,0-1,0 0,0-1,1 0,14 1,19-2,98-3,-139 2,0-1,0 1,0-1,0 1,-1-1,1 0,0 0,0 0,0 0,-1 0,1 0,0-1,-1 1,1 0,-1-1,1 1,-1-1,0 0,0 1,0-1,0 0,0 0,0 0,0 0,-1 0,1 0,-1 0,1 0,-1 0,0 0,1 0,-1 0,0 0,-1 0,1 0,0 0,-1 0,1 0,-1 0,1 0,-1 0,0 0,0 0,0 0,0 1,0-1,0 0,-1 1,1-1,0 1,-1-1,1 1,-1 0,0-1,1 1,-1 0,0 0,0 0,0 0,-4-1,-15 0,0 0,-1 1,0 1,-24 4,28-3,0 1,1 1,0 1,-32 11,28-7,-37 7,34-10,0 1,-25 12,-5 8,45-20,-1-1,0 0,0-1,-1 0,1 0,-1-1,-14 2,23-5,1 0,-1 0,1 0,-1-1,1 1,0-1,-1 1,1-1,-1 1,1-1,0 0,0 1,-1-1,1 0,0 0,0 0,0 0,0 0,0-1,0 1,0 0,0 0,1-1,-1 1,0 0,1-1,-1 1,1 0,-1-1,1 1,0-1,0 1,0-4,-2-7,1 0,0 0,2-13,-1 18,12-88,-11 88,-1 0,1 0,0-1,0 1,1 0,0 0,1 0,-1 0,1 1,0-1,1 1,4-7,-5 9,0 0,0 1,0-1,1 1,-1 0,1 0,-1 1,1-1,0 1,0-1,0 1,1 0,-1 1,0-1,1 1,-1 0,1 0,-1 0,10 0,52 0,124 4,-140 3,-30-4,0 0,-1 0,28-3,-46 1,0 0,0 0,0 0,0-1,1 1,-1 0,0-1,0 1,0-1,0 1,0-1,0 0,0 1,0-1,0 0,0 0,0 1,-1-1,1 0,0 0,-1 0,1 0,0 0,-1 0,1 0,-1 0,1 0,-1 0,0-1,1 1,-1 0,0 0,0 0,0 0,0-1,0 1,0 0,0 0,-1 0,1 0,0-1,0 1,-2-2,2 1,-1-1,0 1,0-1,0 1,0 0,-1-1,1 1,-1 0,1 0,-1 0,0 0,0 0,0 0,0 0,0 1,0-1,0 1,0-1,-4 0,0 0,-1 1,1 0,-1 0,1 0,-1 1,0 0,1 0,-1 1,1 0,-1 0,1 0,-1 1,1 0,-9 4,-2 3,0 1,0 0,-21 19,20-15,-1-1,-23 13,30-22,0 0,0-1,0-1,0 0,-21 1,21-2,10-1,0 1,0-1,0 0,0 0,0 0,0-1,-1 1,1 0,0-1,0 1,0-1,0 0,0 0,0 0,1 0,-1 0,0 0,0 0,1-1,-1 1,0 0,1-1,0 0,-1 1,1-1,0 0,0 1,0-1,0 0,0 0,0 0,1 0,-1 0,0 0,1-3,-2-9,0 0,1 1,1-1,3-22,-2 5,-2-12,-1-28,2 65,1-1,0 1,0 0,0 0,1-1,0 1,0 0,3-6,-2 7,0 1,1 0,-1 0,1 0,-1 0,1 0,1 1,-1 0,0 0,1 0,-1 0,1 1,0 0,0 0,0 0,0 0,0 1,0 0,6-1,13-1,0 2,-1 0,27 3,-3 0,-41-2,0 0,0-1,-1 1,1 0,0 1,-1-1,1 1,0 1,-1-1,1 1,-1-1,1 2,-1-1,0 1,8 5,-8-5,1 0,-1 0,1-1,-1 0,1 1,0-2,0 1,8 1,13 3,-26-6,-1 0,0 0,0 0,1 0,-1 0,0 0,0 0,1 0,-1 0,0 0,0 0,0 0,1 1,-1-1,0 0,0 0,0 0,1 0,-1 1,0-1,0 0,0 0,0 0,1 1,-1-1,0 0,0 0,0 0,0 1,0-1,0 0,0 0,0 1,0-1,0 0,0 0,0 1,0-1,0 0,0 0,0 1,0-1,0 0,0 0,0 1,0-1,0 0,-1 1,-13 12,-22 8,3-8,-1-2,-43 10,42-13,-6 5,31-9,0-1,0 0,0-1,0 0,-1 0,-13 0,-7-1,21 0,0 0,1-1,-1 0,0-1,0 0,-14-4,24 5,-1 0,1 0,-1 0,1 0,-1-1,1 1,-1 0,1 0,-1-1,1 1,0 0,-1-1,1 1,-1 0,1-1,0 1,0-1,-1 1,1-1,0 1,-1-1,1 1,0-1,0 1,0-1,0 1,0-1,-1 1,1-1,0 1,0-1,10-16,20-7,-18 16,0 0,1 1,0 0,0 1,1 1,0 0,-1 1,1 0,1 1,-1 1,0 0,28 1,-36 1,0 0,0 0,0 1,-1 0,1 0,0 0,9 4,-14-4,0 0,0-1,1 1,-1 0,0 0,0 0,0 0,0 0,0 0,0 1,0-1,0 0,-1 0,1 1,0-1,-1 0,1 1,-1-1,0 1,1-1,-1 1,0-1,0 0,0 1,0-1,0 1,0-1,0 1,0-1,-1 1,1-1,0 1,-1-1,0 0,1 1,-2 1,0 0,0 0,0 1,0-1,-1 0,1 0,-1 0,1-1,-1 1,0-1,0 1,-1-1,1 0,0 0,-1-1,-5 3,-61 18,60-19,8-2,0 0,0-1,0 1,0-1,0 1,-1-1,1 0,0 0,0 0,0 0,0 0,0 0,0 0,0-1,0 1,0-1,0 0,0 1,0-1,0 0,-2-2,2 1,0 0,1-1,0 1,-1-1,1 1,0-1,0 0,1 0,-1 1,0-1,1 0,0 0,-1 0,1 1,1-6,-1 0,1-1,0 1,1 0,0 0,0 0,1 0,0 0,0 1,1-1,0 1,0 0,9-11,-10 13,1 1,0-1,0 1,0 0,0 0,1 1,0-1,-1 1,1 0,1 0,-1 0,0 1,1 0,-1 0,1 0,-1 1,1 0,10-1,-15 2,0 0,0 0,0 0,0 0,-1 0,1 0,0 0,0 0,0 0,0 1,0-1,-1 0,1 1,0-1,0 0,-1 1,1-1,0 1,0-1,-1 1,1 0,-1-1,1 1,0 0,-1-1,1 1,-1 0,0 0,1-1,-1 1,1 0,-1 0,0 0,0 0,0-1,1 1,-1 0,0 0,0 0,0 0,0 1,-1 0,1 0,0 0,-1-1,0 1,1 0,-1 0,0 0,0 0,0-1,0 1,0 0,0-1,0 1,-1-1,1 1,-1-1,-1 2,-10 3,0 0,0-1,-1 0,1-1,-1-1,-17 3,30-6,-1 0,1 0,0 1,0-1,-1 0,1 0,0 0,0 0,-1 0,1-1,0 1,0 0,0-1,-1 1,1 0,0-1,0 0,0 1,0-1,0 1,0-1,0 0,0 0,0 0,0 0,-1-1,1 0,0-1,0 1,1 0,-1 0,0-1,1 1,0 0,-1-1,1 1,0-1,0 1,0 0,1-4,0 1,0 0,0 0,0 0,1 0,-1 0,1 0,1 0,-1 0,1 1,0-1,0 1,6-8,-6 10,0 1,1-1,-1 1,0 0,0 0,1 0,-1 0,1 0,6 1,-9-1,1 1,-1 0,0 0,0 0,1 0,-1 0,0 0,0 0,0 0,1 0,-1 1,0-1,0 1,0-1,0 1,0-1,0 1,1-1,-1 1,0 0,-1 0,1-1,0 1,0 0,0 0,0 0,-1 0,1 0,0 0,0 2,-1-2,0 1,0-1,-1 0,1 1,0-1,-1 0,1 0,-1 1,1-1,-1 0,0 0,0 0,1 0,-1 0,0 0,0 0,0 0,0 0,0 0,0-1,0 1,0 0,-3 1,-30 15,31-16,2 0,-1-1,1 1,0 0,0-1,-1 1,1-1,0 0,-1 1,1-1,0 0,-1 0,1 1,0-1,-1 0,1-1,0 1,-1 0,1 0,-1-1,1 1,0 0,0-1,-1 1,1-1,0 0,0 1,0-1,-1 0,1 0,0 0,0 0,0 0,1 0,-1 0,0 0,0 0,0 0,1-1,-1 1,1 0,-1 0,1-1,-1 1,1 0,0-1,-1 1,1 0,0-3,-1-10,0 1,1 0,1-1,2-14,-2 13,0 9,1 0,-1 1,1-1,0 0,1 1,-1-1,1 1,0 0,0 0,1 0,4-6,-6 9,0 0,0-1,0 1,0 0,0 0,0 1,0-1,1 0,-1 1,1-1,-1 1,1 0,-1 0,1 0,0 0,0 0,-1 1,1-1,0 1,0 0,0 0,0 0,0 0,-1 0,5 1,-6-1,0 1,0-1,0 0,0 1,0-1,0 0,0 1,0-1,-1 1,1 0,0-1,0 1,-1 0,1-1,0 1,-1 0,1 0,-1-1,1 1,-1 0,1 0,-1 0,1 0,-1 0,0 0,0 0,0 0,1 0,-1 0,0 0,0-1,0 1,0 0,0 0,-1 0,1 0,0 0,0 0,-1 0,1 0,0 0,-1 0,1 0,-1 0,0 1,-2 1,1 1,0-1,-1 0,0 0,0 0,0 0,0 0,0-1,-5 4,0-2,0 0,-1-1,1 0,-1 0,1-1,-1 0,-13 2,20-4,0 0,0 0,0 0,0 0,0 0,0 0,0 0,0-1,1 1,-1-1,0 1,0-1,0 0,1 0,-1 1,0-1,1 0,-1-1,1 1,-1 0,1 0,-1-1,1 1,0-1,0 1,0-1,0 1,0-1,0 0,0 0,0 1,1-1,-1 0,1 0,-1 0,1 0,0 0,0 0,0-3,-1-8,1 1,0-1,1 1,0 0,1-1,5-17,-6 27,0 1,0-1,0 1,1 0,-1-1,0 1,1 0,0 0,-1 0,1 0,0 0,0 0,0 1,1-1,-1 1,0-1,0 1,1 0,-1 0,1 0,-1 0,1 0,-1 1,1-1,0 1,-1-1,1 1,0 0,-1 0,1 0,0 1,-1-1,1 1,-1-1,1 1,4 2,-4-2,-1 0,1 1,-1-1,1 1,-1 0,0-1,0 1,1 0,-1 0,-1 1,1-1,0 0,0 1,-1-1,0 1,1-1,-1 1,0 0,0-1,0 1,-1 0,1 0,-1 0,1 4,-1-5,1 1,-1-1,0 1,0-1,0 1,0 0,0-1,-1 1,1-1,-1 1,0-1,1 1,-1-1,0 0,-1 1,1-1,0 0,-1 0,1 0,-1 0,1 0,-1 0,0 0,0-1,0 1,0 0,-4 1,5-3,1 1,-1-1,0 0,1 0,-1 0,0 1,0-1,1 0,-1 0,0 0,0 0,1 0,-1 0,0-1,0 1,1 0,-1 0,0 0,1-1,-1 1,0 0,1-1,-1 1,0-1,1 1,-1 0,0-2,0 0,-1 1,1-1,0 0,0 0,0 0,0 0,0 0,1 0,-2-4,1 1,1-1,-1 1,1 0,-1-1,2 1,-1 0,2-8,-2 11,1 0,0 1,0-1,0 0,0 1,0-1,0 1,0-1,0 1,1 0,-1-1,1 1,-1 0,1 0,-1 0,1 0,0 0,-1 0,1 1,0-1,0 1,-1-1,1 1,0-1,0 1,0 0,0 0,0 0,-1 0,1 0,0 0,3 1,1 0,0 1,0-1,0 1,0 0,-1 0,1 1,-1-1,9 7,-9-5,0-1,-1 1,0 0,1 1,-2-1,1 1,0 0,-1 0,0 0,0 0,-1 0,3 7,-4-8,0 0,0-1,0 1,-1 0,0-1,1 1,-1 0,-1 0,1-1,-1 1,1 0,-1-1,0 1,0-1,-1 1,1-1,-1 1,1-1,-1 0,-5 6,6-7,-1 0,0 0,-1 0,1 0,0-1,0 1,-1-1,1 1,-1-1,0 0,1 0,-1 0,0 0,1 0,-7 0,8-1,0 0,-1 0,1 0,0 0,-1 0,1 0,0 0,0 0,-1-1,1 1,0-1,0 1,-1-1,1 1,0-1,0 1,0-1,0 0,0 0,0 0,0 0,0 1,0-1,0 0,1-1,-1 1,0 0,1 0,-1 0,1 0,-1 0,1-1,-1 1,1 0,-1-3,1-4,-1-1,1 1,0 0,1-1,2-14,-3 21,1 1,-1-1,1 0,0 0,-1 0,1 0,0 0,0 0,1 1,-1-1,0 1,0-1,2-1,-2 2,0 1,0-1,0 1,0-1,1 1,-1 0,0-1,0 1,0 0,0 0,0 0,0 0,1 0,-1 0,0 0,0 0,0 0,0 1,0-1,0 0,0 1,0-1,1 1,-1-1,1 2,2 0,-1 1,1-1,-1 1,1 1,-1-1,0 0,0 1,-1-1,5 8,20 42,-18-34,0-2,0 0,-2 0,0 1,5 25,-11-42,-1 0,0 0,0-1,0 1,0 0,0 0,0-1,0 1,0 0,0 0,0-1,0 1,0 0,-1 0,1-1,0 1,-1 0,1-1,0 1,-1 0,1-1,-1 1,1-1,-1 1,1-1,-1 1,1-1,-1 1,0-1,1 1,-1-1,0 0,1 1,-1-1,0 0,1 0,-1 1,0-1,0 0,1 0,-1 0,0 0,0 0,1 0,-1 0,0 0,-1-1,0 1,0 0,-1-1,1 1,0-1,0 0,-1 0,1 0,0 0,0 0,0 0,0-1,0 1,1 0,-4-4,-2-6,0 0,1 0,1 0,0-1,-5-17,-13-66,17 69,1-4,-3-58,6 50,2 37,0 0,-1 0,1 0,0 0,0 0,0 0,0 0,-1 0,1 0,-1 0,1 1,0-1,-1 0,0 0,1 0,-1 0,1 1,-1-1,0 0,0 1,1-1,-1 0,0 1,0-1,0 1,0-1,0 1,0 0,0-1,1 1,-1 0,0 0,0-1,0 1,0 0,0 0,0 0,0 0,0 0,0 0,0 1,0-1,0 0,0 1,0-1,-1 1,-2 0,0 0,1 1,-1-1,1 1,0 0,-1 0,1 0,0 1,0-1,-5 6,4-3,1 0,0 0,0 0,0 0,0 0,1 1,0-1,0 1,0 0,1-1,0 1,-1 10,-1 8,-11 37,-3 19,14-67,0 1,-1 0,-1-1,-5 14,-8 20,-26 107,37-110,5-33,1 0,-1-1,-6 20,4-20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48:07.72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39 627,'-13'-12,"-5"-2,16 9,1 1,-1 0,1-1,1 1,-1-1,1 1,-1-1,1 0,1 1,-1-1,1 1,-1-1,1 1,1-1,1-3,3-9,2 0,14-24,4-7,2-25,7-18,-27 74,-1 0,-1-1,-1 0,5-29,7-4,-9 31,-6 17,-1 0,0 0,0 1,1-1,0 0,0 1,-1-1,1 1,1-1,-1 1,0 0,1 0,-1 0,1 0,-1 1,1-1,0 1,0-1,0 1,-1 0,1 0,0 0,1 1,-1-1,0 1,3-1,5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48:12.31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89 158,'-2'0,"0"-1,1 1,-1-1,1 1,-1-1,1 0,-1 1,1-1,0 0,-1 0,1 0,0 0,0 0,-1 0,1-1,0 1,0 0,0-1,1 1,-3-3,-14-35,14 31,-4-9,4 8,-1 0,0 1,0-1,-8-11,11 20,1 0,0-1,-1 1,1 0,-1-1,1 1,0 0,0 0,-1-1,1 1,0-1,0 1,-1 0,1-1,0 1,0 0,0-1,0 1,0-1,-1 1,1-1,0 1,0 0,0-1,0 1,0-1,0 1,1-1,-1 1,0 0,0-1,0 1,0-1,0 1,1-1,-1 1,0 0,0-1,0 1,1 0,-1-1,1 1,-1 0,1 0,0 0,0 0,-1 0,1 0,0 0,0 0,-1 1,1-1,0 0,-1 0,1 1,0-1,-1 1,1-1,-1 0,1 1,-1-1,1 1,-1 0,1-1,-1 1,1-1,-1 1,1 0,-1 0,8 14,-1 0,-1 1,0 0,-1 0,-1 0,0 1,-2 0,2 25,-3-33,1-1,0 0,0 0,1 0,4 9,8 23,9 34,-15-52,10 46,9 17,-17-53,-5-16,0-1,-2 1,0 0,0 1,-2-1,2 27,7 110,-11-143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48:17.95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808 39,'-19'0,"-21"-1,0 3,-41 6,6-5,44-3,26 0,10-1,16 3,0 0,31 7,-32-5,0-1,38 2,-49-6,-1 1,1-2,-1 1,1-1,-1-1,0 1,0-1,0-1,11-6,9-3,4 5,-31 8,-3 0,-18 1,-10-1,1-1,-1-2,-50-10,50 9,0 0,0 2,-59 4,21 0,56-1,0 0,1 1,-1 1,1 0,-15 6,-29 7,-29-4,50-7,26-3,-1-1,0 0,1-1,-1 1,0-2,0 1,0-1,-10-3,-66-23,93 25,-1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3T07:48:27.00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E747-EB80-1368-F445-9982BBEE5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FB459-59F4-31BA-E0B6-788EB39F0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654D-CA79-F0B2-AF57-B95A4236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C445-7DF4-DC73-49A0-D2DFC79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B8B63-06C2-EE96-DC2D-F7A74481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2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C910-19F9-6A00-B86A-749D7688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9E1F3-1DDA-BF28-807A-DFDDDD0B6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ED86C-B6D0-9C01-2E9B-D2716DE8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AF22D-2BBE-FBCF-47A3-5CCBAFDE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C0E19-B5EA-EDE9-8434-29079506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0E49A-6DAE-5A6F-6081-9BA1BFD47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A5960-1145-B3B4-12A0-A21FC028F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02ED8-3A93-67EB-1A6D-2096F0FA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0F2E9-CC1D-D622-D50F-AA458C48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45A2-CFB6-D56C-8371-3584ED19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9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01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22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68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3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3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4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2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F126-10AF-CB42-6CAD-D2057188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C0E1-7489-D5C3-F339-3FC9223D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B668F-E682-E56A-CB5C-6E6F80F9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61E1-3E50-0A15-FA78-DB9C70FD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AB2E3-5E12-46E3-B503-DF6BC557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6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15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5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3993-0D76-4784-50D7-9A78A63F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A6678-E823-1F52-B420-D68A966F0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ECD1-7F06-9E51-6CF3-D7CDFA43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09E1-31C0-C59C-3F18-F9211D57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A3D94-78A9-144D-8855-A9A7B773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8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D89D-3F83-5458-9E57-0DF6A65B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90F1-B55F-02F7-EF93-874B2B778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CEDB0-52C4-346E-2A0F-E6A42DECA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C8C74-0F92-EAEB-8F7B-134E6BCA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2179C-95DB-AA87-5EAB-249ACEF9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D0231-FFB9-1CB8-DC9C-ACC7A2B7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8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146D-2289-C8AF-CB1E-CD58546A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31758-8C49-F1D4-D640-12732EB7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2DB7B-33AA-232F-D6A0-75C7C6D36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FDD29-9DA9-5893-0B27-7E4E2D15A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99282-DE25-0F0E-F4AC-67A733115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D9136-518D-A5A1-BB82-87F42673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3435F-0F01-0709-BA1F-08848505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F16CA-E6C5-DE22-E7F6-3E7F7CE2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9F40-601C-2F93-99C6-DDF5701A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2DA7B-4044-4DBE-7272-3EE7C1E3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5D6E3-8F79-7AFA-8C83-1BEF21AC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7DDB0-1D5B-66D4-3221-CAA8205C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7B1EC-A3B4-7D72-08C4-83FC22AA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38F79-0920-8536-FA57-F3F30620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EAA58-1BE3-DCB3-E235-4F3B1AEF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7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15DB-C34A-A31A-959D-E7959E7C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F33F-D116-3902-E876-CECA4AFF9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779EF-45CC-700F-6C1C-96AB0A8F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AB9D-45AD-04E1-BDF9-C9FB07E3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68DEB-E028-68EF-8806-65C69E19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C5028-A64B-ECC0-3ECB-63776FE4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E0DC-897B-C7B1-9906-F0B0EC94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46BC8-A328-CA59-6E82-BA15C0758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CF157-6AAC-5366-89A3-F67130280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A4CF-ABDE-676A-9E68-A83093C8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7F1B-567A-495B-BCED-32BA57B01AB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37FBA-5AC1-BFB8-CB7E-FDD1B31B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AC93F-C5CF-78C4-47F1-00868FA6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9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05540-07BC-AB11-2732-AEF531A9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C3D01-FBA6-4F3F-B8E9-0535DC9B2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BBE8-1DC8-F978-3EEB-E293399D4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77F1B-567A-495B-BCED-32BA57B01AB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4FCED-EFD4-8202-D2CF-AAAB08D40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CEA8B-0E0C-051C-F0D5-829588AC2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2495A-854F-4C34-97EE-818B2107D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7" Type="http://schemas.openxmlformats.org/officeDocument/2006/relationships/image" Target="../media/image26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45.png"/><Relationship Id="rId21" Type="http://schemas.openxmlformats.org/officeDocument/2006/relationships/image" Target="../media/image36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49.png"/><Relationship Id="rId7" Type="http://schemas.openxmlformats.org/officeDocument/2006/relationships/image" Target="../media/image2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40.png"/><Relationship Id="rId11" Type="http://schemas.openxmlformats.org/officeDocument/2006/relationships/image" Target="../media/image31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44.png"/><Relationship Id="rId40" Type="http://schemas.openxmlformats.org/officeDocument/2006/relationships/customXml" Target="../ink/ink20.xml"/><Relationship Id="rId45" Type="http://schemas.openxmlformats.org/officeDocument/2006/relationships/image" Target="../media/image48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50.png"/><Relationship Id="rId10" Type="http://schemas.openxmlformats.org/officeDocument/2006/relationships/customXml" Target="../ink/ink5.xml"/><Relationship Id="rId19" Type="http://schemas.openxmlformats.org/officeDocument/2006/relationships/image" Target="../media/image35.png"/><Relationship Id="rId31" Type="http://schemas.openxmlformats.org/officeDocument/2006/relationships/image" Target="../media/image41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3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9.png"/><Relationship Id="rId30" Type="http://schemas.openxmlformats.org/officeDocument/2006/relationships/customXml" Target="../ink/ink15.xml"/><Relationship Id="rId35" Type="http://schemas.openxmlformats.org/officeDocument/2006/relationships/image" Target="../media/image43.png"/><Relationship Id="rId43" Type="http://schemas.openxmlformats.org/officeDocument/2006/relationships/image" Target="../media/image47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27.png"/><Relationship Id="rId12" Type="http://schemas.openxmlformats.org/officeDocument/2006/relationships/customXml" Target="../ink/ink6.xm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3EA5E3-BAEB-736C-A7C6-60C1FD351CB5}"/>
              </a:ext>
            </a:extLst>
          </p:cNvPr>
          <p:cNvSpPr txBox="1"/>
          <p:nvPr/>
        </p:nvSpPr>
        <p:spPr>
          <a:xfrm>
            <a:off x="668594" y="452284"/>
            <a:ext cx="301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</a:t>
            </a:r>
            <a:r>
              <a:rPr lang="en-US" b="1" dirty="0" err="1"/>
              <a:t>imulation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02B87-F585-6CC5-DF0E-9BA7D23A9CFE}"/>
              </a:ext>
            </a:extLst>
          </p:cNvPr>
          <p:cNvSpPr txBox="1"/>
          <p:nvPr/>
        </p:nvSpPr>
        <p:spPr>
          <a:xfrm>
            <a:off x="3333135" y="636950"/>
            <a:ext cx="651878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i = 1, …, </a:t>
            </a:r>
            <a:r>
              <a:rPr lang="de-DE" dirty="0" err="1"/>
              <a:t>tmax</a:t>
            </a:r>
            <a:r>
              <a:rPr lang="de-DE" dirty="0"/>
              <a:t>/</a:t>
            </a:r>
            <a:r>
              <a:rPr lang="de-DE" dirty="0" err="1"/>
              <a:t>dt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      </a:t>
            </a:r>
            <a:r>
              <a:rPr lang="de-DE" dirty="0" err="1"/>
              <a:t>for</a:t>
            </a:r>
            <a:r>
              <a:rPr lang="de-DE" dirty="0"/>
              <a:t> l in </a:t>
            </a:r>
            <a:r>
              <a:rPr lang="de-DE" dirty="0" err="1"/>
              <a:t>range</a:t>
            </a:r>
            <a:r>
              <a:rPr lang="de-DE" dirty="0"/>
              <a:t>(</a:t>
            </a:r>
            <a:r>
              <a:rPr lang="de-DE" dirty="0" err="1"/>
              <a:t>compartment_length</a:t>
            </a:r>
            <a:r>
              <a:rPr lang="de-DE" dirty="0"/>
              <a:t>):</a:t>
            </a:r>
          </a:p>
          <a:p>
            <a:r>
              <a:rPr lang="de-DE" dirty="0"/>
              <a:t>             </a:t>
            </a:r>
            <a:r>
              <a:rPr lang="de-DE" dirty="0" err="1"/>
              <a:t>for</a:t>
            </a:r>
            <a:r>
              <a:rPr lang="de-DE" dirty="0"/>
              <a:t> d in </a:t>
            </a:r>
            <a:r>
              <a:rPr lang="de-DE" dirty="0" err="1"/>
              <a:t>tange</a:t>
            </a:r>
            <a:r>
              <a:rPr lang="de-DE" dirty="0"/>
              <a:t>(</a:t>
            </a:r>
            <a:r>
              <a:rPr lang="de-DE" dirty="0" err="1"/>
              <a:t>compartment_depth</a:t>
            </a:r>
            <a:r>
              <a:rPr lang="de-DE" dirty="0"/>
              <a:t>):</a:t>
            </a:r>
          </a:p>
          <a:p>
            <a:r>
              <a:rPr lang="de-DE" dirty="0"/>
              <a:t>                       update:</a:t>
            </a:r>
          </a:p>
          <a:p>
            <a:r>
              <a:rPr lang="de-DE" dirty="0"/>
              <a:t>                           </a:t>
            </a:r>
            <a:r>
              <a:rPr lang="de-DE" dirty="0" err="1"/>
              <a:t>free_morphogen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inhibitor_morphogen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bound_morphogen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 err="1"/>
              <a:t>inhibitor_bound_morphogen</a:t>
            </a:r>
            <a:endParaRPr lang="de-DE" dirty="0"/>
          </a:p>
          <a:p>
            <a:r>
              <a:rPr lang="de-DE" dirty="0"/>
              <a:t>                           </a:t>
            </a:r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growth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Verhulst</a:t>
            </a:r>
            <a:r>
              <a:rPr lang="de-DE" dirty="0">
                <a:solidFill>
                  <a:srgbClr val="FF0000"/>
                </a:solidFill>
              </a:rPr>
              <a:t> ?</a:t>
            </a:r>
          </a:p>
          <a:p>
            <a:r>
              <a:rPr lang="de-DE" dirty="0">
                <a:solidFill>
                  <a:srgbClr val="FF0000"/>
                </a:solidFill>
              </a:rPr>
              <a:t>                           </a:t>
            </a:r>
            <a:r>
              <a:rPr lang="de-DE" dirty="0"/>
              <a:t># </a:t>
            </a:r>
            <a:r>
              <a:rPr lang="de-DE" dirty="0" err="1"/>
              <a:t>diffusion</a:t>
            </a:r>
            <a:r>
              <a:rPr lang="de-DE" dirty="0"/>
              <a:t>:</a:t>
            </a:r>
          </a:p>
          <a:p>
            <a:r>
              <a:rPr lang="de-DE" dirty="0"/>
              <a:t>                            </a:t>
            </a:r>
            <a:r>
              <a:rPr lang="de-DE" dirty="0" err="1"/>
              <a:t>free_morphogen</a:t>
            </a:r>
            <a:endParaRPr lang="de-DE" dirty="0"/>
          </a:p>
          <a:p>
            <a:r>
              <a:rPr lang="de-DE" dirty="0"/>
              <a:t>                            </a:t>
            </a:r>
            <a:r>
              <a:rPr lang="de-DE" dirty="0" err="1"/>
              <a:t>inhibitor_morphogen</a:t>
            </a:r>
            <a:endParaRPr lang="de-DE" dirty="0"/>
          </a:p>
          <a:p>
            <a:r>
              <a:rPr lang="de-DE" dirty="0"/>
              <a:t>                            </a:t>
            </a:r>
            <a:r>
              <a:rPr lang="de-DE" dirty="0" err="1"/>
              <a:t>inhibitor_bound_morphogen</a:t>
            </a:r>
            <a:endParaRPr lang="de-DE" dirty="0"/>
          </a:p>
          <a:p>
            <a:r>
              <a:rPr lang="de-DE" dirty="0"/>
              <a:t>         </a:t>
            </a:r>
          </a:p>
          <a:p>
            <a:r>
              <a:rPr lang="de-DE" dirty="0"/>
              <a:t>       intermediate save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saveStepInterval</a:t>
            </a:r>
            <a:endParaRPr lang="de-DE" dirty="0"/>
          </a:p>
          <a:p>
            <a:endParaRPr lang="de-DE" dirty="0"/>
          </a:p>
          <a:p>
            <a:r>
              <a:rPr lang="de-DE" dirty="0"/>
              <a:t>Output:</a:t>
            </a:r>
          </a:p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dimensonal</a:t>
            </a:r>
            <a:r>
              <a:rPr lang="de-DE" dirty="0"/>
              <a:t> </a:t>
            </a:r>
            <a:r>
              <a:rPr lang="de-DE" dirty="0" err="1"/>
              <a:t>matrices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intermediate-</a:t>
            </a:r>
            <a:r>
              <a:rPr lang="de-DE" dirty="0" err="1"/>
              <a:t>saves</a:t>
            </a:r>
            <a:endParaRPr lang="de-DE" dirty="0"/>
          </a:p>
          <a:p>
            <a:r>
              <a:rPr lang="de-DE" dirty="0" err="1"/>
              <a:t>Exp</a:t>
            </a:r>
            <a:r>
              <a:rPr lang="de-DE" dirty="0"/>
              <a:t>:</a:t>
            </a:r>
          </a:p>
          <a:p>
            <a:r>
              <a:rPr lang="de-DE" dirty="0" err="1"/>
              <a:t>Free_morpgogen_all.shape</a:t>
            </a:r>
            <a:r>
              <a:rPr lang="de-DE" dirty="0"/>
              <a:t> = (l, d, (</a:t>
            </a:r>
            <a:r>
              <a:rPr lang="de-DE" dirty="0" err="1"/>
              <a:t>tmax</a:t>
            </a:r>
            <a:r>
              <a:rPr lang="de-DE" dirty="0"/>
              <a:t>/</a:t>
            </a:r>
            <a:r>
              <a:rPr lang="de-DE" dirty="0" err="1"/>
              <a:t>dt</a:t>
            </a:r>
            <a:r>
              <a:rPr lang="de-DE" dirty="0"/>
              <a:t>) / </a:t>
            </a:r>
            <a:r>
              <a:rPr lang="de-DE" dirty="0" err="1"/>
              <a:t>saveStepInterval</a:t>
            </a:r>
            <a:r>
              <a:rPr lang="de-DE" dirty="0"/>
              <a:t>)  </a:t>
            </a:r>
          </a:p>
          <a:p>
            <a:endParaRPr lang="de-DE" dirty="0"/>
          </a:p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A9ABF-9878-A5EC-493E-85BF3BB27C70}"/>
              </a:ext>
            </a:extLst>
          </p:cNvPr>
          <p:cNvSpPr txBox="1"/>
          <p:nvPr/>
        </p:nvSpPr>
        <p:spPr>
          <a:xfrm>
            <a:off x="8976852" y="1524000"/>
            <a:ext cx="2694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cells_GFP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cells_mCherry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# </a:t>
            </a:r>
            <a:r>
              <a:rPr lang="de-DE" dirty="0" err="1">
                <a:solidFill>
                  <a:srgbClr val="FF0000"/>
                </a:solidFill>
              </a:rPr>
              <a:t>cells_iM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8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453061-E99F-0101-288D-32955553E371}"/>
              </a:ext>
            </a:extLst>
          </p:cNvPr>
          <p:cNvSpPr/>
          <p:nvPr/>
        </p:nvSpPr>
        <p:spPr>
          <a:xfrm>
            <a:off x="5200481" y="186641"/>
            <a:ext cx="1757774" cy="5325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54ED8A-FF18-2DC2-7C2A-B0FF129ACF4A}"/>
              </a:ext>
            </a:extLst>
          </p:cNvPr>
          <p:cNvSpPr/>
          <p:nvPr/>
        </p:nvSpPr>
        <p:spPr>
          <a:xfrm>
            <a:off x="5262559" y="1045589"/>
            <a:ext cx="1652772" cy="456494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2F6D9B6-7FDB-BC74-037C-EAA19D21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4" y="29252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Initialization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8A1FD1A-3F31-5C9F-D962-FE2C36A80746}"/>
              </a:ext>
            </a:extLst>
          </p:cNvPr>
          <p:cNvSpPr/>
          <p:nvPr/>
        </p:nvSpPr>
        <p:spPr>
          <a:xfrm>
            <a:off x="5261938" y="1697644"/>
            <a:ext cx="1665224" cy="456494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9C8DD99-B071-3D0C-2F2C-1EFCF6219FA0}"/>
              </a:ext>
            </a:extLst>
          </p:cNvPr>
          <p:cNvSpPr/>
          <p:nvPr/>
        </p:nvSpPr>
        <p:spPr>
          <a:xfrm>
            <a:off x="5186854" y="3649832"/>
            <a:ext cx="1820994" cy="400582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11D8BE-7A6C-7343-79A7-0F41188F842F}"/>
              </a:ext>
            </a:extLst>
          </p:cNvPr>
          <p:cNvSpPr/>
          <p:nvPr/>
        </p:nvSpPr>
        <p:spPr>
          <a:xfrm>
            <a:off x="5197321" y="2971351"/>
            <a:ext cx="1820994" cy="445990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533291-A3F7-25E2-A817-63B813D8D717}"/>
              </a:ext>
            </a:extLst>
          </p:cNvPr>
          <p:cNvSpPr/>
          <p:nvPr/>
        </p:nvSpPr>
        <p:spPr>
          <a:xfrm>
            <a:off x="5266285" y="2298098"/>
            <a:ext cx="1648850" cy="445094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21EBCF-9C7C-24B3-F46D-C71D5C5921CE}"/>
              </a:ext>
            </a:extLst>
          </p:cNvPr>
          <p:cNvSpPr/>
          <p:nvPr/>
        </p:nvSpPr>
        <p:spPr>
          <a:xfrm>
            <a:off x="5162731" y="4278657"/>
            <a:ext cx="1908614" cy="766508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382BE50-DED8-2CB5-D0EF-EBB1FC22B8D7}"/>
              </a:ext>
            </a:extLst>
          </p:cNvPr>
          <p:cNvSpPr/>
          <p:nvPr/>
        </p:nvSpPr>
        <p:spPr>
          <a:xfrm>
            <a:off x="5145815" y="5497399"/>
            <a:ext cx="1951808" cy="6074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0E33635-287B-C156-C59C-4BBDFD06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633" y="1786948"/>
            <a:ext cx="2169558" cy="54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Fitness Computation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AC30412-A660-BDE2-743D-402115A8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893" y="2390249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Selection of Survivors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F6D7122-E4CA-8C4C-0FF8-5ECC1355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099" y="2959842"/>
            <a:ext cx="2752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Recombination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(Crossover)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C01EEB0-D6E4-0CED-B24E-9DEB64B7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391" y="3723113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3A94354-144A-F9AE-4F1C-3A7A4F6A6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605" y="4429535"/>
            <a:ext cx="2570404" cy="51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/>
              </a:rPr>
              <a:t>  </a:t>
            </a:r>
            <a:r>
              <a:rPr lang="en-US" altLang="en-US" sz="1200" dirty="0">
                <a:latin typeface="Arial Unicode MS"/>
              </a:rPr>
              <a:t>Population Updated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rial Unicode MS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 Generation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17A1DF-72AD-540C-8F38-EEFDE24C426E}"/>
              </a:ext>
            </a:extLst>
          </p:cNvPr>
          <p:cNvSpPr txBox="1"/>
          <p:nvPr/>
        </p:nvSpPr>
        <p:spPr>
          <a:xfrm>
            <a:off x="5086348" y="5577418"/>
            <a:ext cx="3114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Return the Best Results</a:t>
            </a:r>
            <a:endParaRPr lang="en-US" sz="1400" dirty="0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49C6ED6-0CD2-F53A-4FBA-64332A505849}"/>
              </a:ext>
            </a:extLst>
          </p:cNvPr>
          <p:cNvSpPr/>
          <p:nvPr/>
        </p:nvSpPr>
        <p:spPr>
          <a:xfrm>
            <a:off x="4771154" y="988714"/>
            <a:ext cx="422638" cy="4031762"/>
          </a:xfrm>
          <a:prstGeom prst="leftBracket">
            <a:avLst/>
          </a:prstGeom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BDA00-6D87-D248-FCAF-FC87B9EDD4C8}"/>
              </a:ext>
            </a:extLst>
          </p:cNvPr>
          <p:cNvSpPr txBox="1"/>
          <p:nvPr/>
        </p:nvSpPr>
        <p:spPr>
          <a:xfrm rot="16200000">
            <a:off x="2089054" y="3524271"/>
            <a:ext cx="482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b="1" dirty="0"/>
              <a:t>Loop until the termination criteria are met</a:t>
            </a:r>
          </a:p>
        </p:txBody>
      </p:sp>
      <p:sp>
        <p:nvSpPr>
          <p:cNvPr id="37" name="Arrow: Notched Right 36">
            <a:extLst>
              <a:ext uri="{FF2B5EF4-FFF2-40B4-BE49-F238E27FC236}">
                <a16:creationId xmlns:a16="http://schemas.microsoft.com/office/drawing/2014/main" id="{CF5E9474-9412-87F9-4DDD-3BBC12924E7E}"/>
              </a:ext>
            </a:extLst>
          </p:cNvPr>
          <p:cNvSpPr/>
          <p:nvPr/>
        </p:nvSpPr>
        <p:spPr>
          <a:xfrm rot="5400000">
            <a:off x="5799108" y="5129937"/>
            <a:ext cx="528568" cy="22473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Notched Right 37">
            <a:extLst>
              <a:ext uri="{FF2B5EF4-FFF2-40B4-BE49-F238E27FC236}">
                <a16:creationId xmlns:a16="http://schemas.microsoft.com/office/drawing/2014/main" id="{AECDEF10-4A76-6BDB-C5AD-4B0AE57DE2F6}"/>
              </a:ext>
            </a:extLst>
          </p:cNvPr>
          <p:cNvSpPr/>
          <p:nvPr/>
        </p:nvSpPr>
        <p:spPr>
          <a:xfrm rot="5400000">
            <a:off x="5859333" y="785381"/>
            <a:ext cx="369372" cy="172348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1815ECD-9DC2-7F08-326E-2C2D07D6B1F2}"/>
              </a:ext>
            </a:extLst>
          </p:cNvPr>
          <p:cNvSpPr/>
          <p:nvPr/>
        </p:nvSpPr>
        <p:spPr>
          <a:xfrm rot="5400000">
            <a:off x="5935063" y="1480349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4E1A7E02-7460-901D-119C-FD292FAF3593}"/>
              </a:ext>
            </a:extLst>
          </p:cNvPr>
          <p:cNvSpPr/>
          <p:nvPr/>
        </p:nvSpPr>
        <p:spPr>
          <a:xfrm rot="5400000">
            <a:off x="5925231" y="2732700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D44181E0-BC79-1DF9-B4F8-1A922727CBBE}"/>
              </a:ext>
            </a:extLst>
          </p:cNvPr>
          <p:cNvSpPr/>
          <p:nvPr/>
        </p:nvSpPr>
        <p:spPr>
          <a:xfrm rot="5400000">
            <a:off x="5935063" y="3403484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1BCE0005-385C-9371-35BA-B7B6EB0A3E37}"/>
              </a:ext>
            </a:extLst>
          </p:cNvPr>
          <p:cNvSpPr/>
          <p:nvPr/>
        </p:nvSpPr>
        <p:spPr>
          <a:xfrm rot="5400000">
            <a:off x="5892118" y="4063672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AA5A3-ABE7-5FDA-6410-ADEB72410CCD}"/>
              </a:ext>
            </a:extLst>
          </p:cNvPr>
          <p:cNvSpPr txBox="1"/>
          <p:nvPr/>
        </p:nvSpPr>
        <p:spPr>
          <a:xfrm>
            <a:off x="481781" y="580103"/>
            <a:ext cx="271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Genetic </a:t>
            </a:r>
            <a:r>
              <a:rPr lang="de-DE" sz="2000" b="1" dirty="0" err="1"/>
              <a:t>Algorithm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B98C0-9951-5D5A-DE6C-8C22E44932B9}"/>
              </a:ext>
            </a:extLst>
          </p:cNvPr>
          <p:cNvSpPr txBox="1"/>
          <p:nvPr/>
        </p:nvSpPr>
        <p:spPr>
          <a:xfrm>
            <a:off x="5607367" y="1136836"/>
            <a:ext cx="2260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Simulation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991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453061-E99F-0101-288D-32955553E371}"/>
              </a:ext>
            </a:extLst>
          </p:cNvPr>
          <p:cNvSpPr/>
          <p:nvPr/>
        </p:nvSpPr>
        <p:spPr>
          <a:xfrm>
            <a:off x="9359526" y="73566"/>
            <a:ext cx="1691932" cy="5065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49C6ED6-0CD2-F53A-4FBA-64332A505849}"/>
              </a:ext>
            </a:extLst>
          </p:cNvPr>
          <p:cNvSpPr/>
          <p:nvPr/>
        </p:nvSpPr>
        <p:spPr>
          <a:xfrm>
            <a:off x="8870995" y="1397690"/>
            <a:ext cx="422638" cy="4031762"/>
          </a:xfrm>
          <a:prstGeom prst="leftBracket">
            <a:avLst/>
          </a:prstGeom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BDA00-6D87-D248-FCAF-FC87B9EDD4C8}"/>
              </a:ext>
            </a:extLst>
          </p:cNvPr>
          <p:cNvSpPr txBox="1"/>
          <p:nvPr/>
        </p:nvSpPr>
        <p:spPr>
          <a:xfrm rot="16200000">
            <a:off x="6326852" y="3975650"/>
            <a:ext cx="482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b="1" dirty="0"/>
              <a:t>Loop until the termination criteria are met</a:t>
            </a:r>
          </a:p>
        </p:txBody>
      </p:sp>
      <p:sp>
        <p:nvSpPr>
          <p:cNvPr id="37" name="Arrow: Notched Right 36">
            <a:extLst>
              <a:ext uri="{FF2B5EF4-FFF2-40B4-BE49-F238E27FC236}">
                <a16:creationId xmlns:a16="http://schemas.microsoft.com/office/drawing/2014/main" id="{CF5E9474-9412-87F9-4DDD-3BBC12924E7E}"/>
              </a:ext>
            </a:extLst>
          </p:cNvPr>
          <p:cNvSpPr/>
          <p:nvPr/>
        </p:nvSpPr>
        <p:spPr>
          <a:xfrm rot="5400000">
            <a:off x="9941208" y="5853910"/>
            <a:ext cx="528568" cy="22473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Notched Right 37">
            <a:extLst>
              <a:ext uri="{FF2B5EF4-FFF2-40B4-BE49-F238E27FC236}">
                <a16:creationId xmlns:a16="http://schemas.microsoft.com/office/drawing/2014/main" id="{AECDEF10-4A76-6BDB-C5AD-4B0AE57DE2F6}"/>
              </a:ext>
            </a:extLst>
          </p:cNvPr>
          <p:cNvSpPr/>
          <p:nvPr/>
        </p:nvSpPr>
        <p:spPr>
          <a:xfrm rot="5400000">
            <a:off x="9939407" y="756000"/>
            <a:ext cx="369372" cy="172348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1815ECD-9DC2-7F08-326E-2C2D07D6B1F2}"/>
              </a:ext>
            </a:extLst>
          </p:cNvPr>
          <p:cNvSpPr/>
          <p:nvPr/>
        </p:nvSpPr>
        <p:spPr>
          <a:xfrm rot="5400000">
            <a:off x="10007542" y="1628438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4E1A7E02-7460-901D-119C-FD292FAF3593}"/>
              </a:ext>
            </a:extLst>
          </p:cNvPr>
          <p:cNvSpPr/>
          <p:nvPr/>
        </p:nvSpPr>
        <p:spPr>
          <a:xfrm rot="5400000">
            <a:off x="10007542" y="2436550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D44181E0-BC79-1DF9-B4F8-1A922727CBBE}"/>
              </a:ext>
            </a:extLst>
          </p:cNvPr>
          <p:cNvSpPr/>
          <p:nvPr/>
        </p:nvSpPr>
        <p:spPr>
          <a:xfrm rot="5400000">
            <a:off x="10004431" y="3247876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1BCE0005-385C-9371-35BA-B7B6EB0A3E37}"/>
              </a:ext>
            </a:extLst>
          </p:cNvPr>
          <p:cNvSpPr/>
          <p:nvPr/>
        </p:nvSpPr>
        <p:spPr>
          <a:xfrm rot="5400000">
            <a:off x="10013871" y="4051522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AA5A3-ABE7-5FDA-6410-ADEB72410CCD}"/>
              </a:ext>
            </a:extLst>
          </p:cNvPr>
          <p:cNvSpPr txBox="1"/>
          <p:nvPr/>
        </p:nvSpPr>
        <p:spPr>
          <a:xfrm>
            <a:off x="363794" y="312586"/>
            <a:ext cx="388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Population </a:t>
            </a:r>
            <a:r>
              <a:rPr lang="de-DE" sz="2000" b="1" dirty="0" err="1"/>
              <a:t>Initialization</a:t>
            </a:r>
            <a:endParaRPr lang="en-US" sz="20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F95607-6581-D690-F501-F499899B4424}"/>
              </a:ext>
            </a:extLst>
          </p:cNvPr>
          <p:cNvSpPr/>
          <p:nvPr/>
        </p:nvSpPr>
        <p:spPr>
          <a:xfrm>
            <a:off x="9359526" y="1900869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CD76C9-DEE2-AA0A-F729-69112E2C78AD}"/>
              </a:ext>
            </a:extLst>
          </p:cNvPr>
          <p:cNvSpPr/>
          <p:nvPr/>
        </p:nvSpPr>
        <p:spPr>
          <a:xfrm>
            <a:off x="9359526" y="2709082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333B9E-5907-2549-48ED-96E578411D36}"/>
              </a:ext>
            </a:extLst>
          </p:cNvPr>
          <p:cNvSpPr/>
          <p:nvPr/>
        </p:nvSpPr>
        <p:spPr>
          <a:xfrm>
            <a:off x="9359526" y="3517295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BE936-89E6-0901-AF15-FB73D209E128}"/>
              </a:ext>
            </a:extLst>
          </p:cNvPr>
          <p:cNvSpPr/>
          <p:nvPr/>
        </p:nvSpPr>
        <p:spPr>
          <a:xfrm>
            <a:off x="9359526" y="4329536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39D8CB-E19B-ED02-372C-F04B46523F25}"/>
              </a:ext>
            </a:extLst>
          </p:cNvPr>
          <p:cNvSpPr/>
          <p:nvPr/>
        </p:nvSpPr>
        <p:spPr>
          <a:xfrm>
            <a:off x="9359526" y="5141777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716FDB-7C93-174A-80F5-309CB5260AE0}"/>
              </a:ext>
            </a:extLst>
          </p:cNvPr>
          <p:cNvSpPr/>
          <p:nvPr/>
        </p:nvSpPr>
        <p:spPr>
          <a:xfrm>
            <a:off x="9359526" y="6288477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D88BDA-A893-FB67-360D-AEA709797AA6}"/>
              </a:ext>
            </a:extLst>
          </p:cNvPr>
          <p:cNvSpPr/>
          <p:nvPr/>
        </p:nvSpPr>
        <p:spPr>
          <a:xfrm>
            <a:off x="9359526" y="1091249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2F6D9B6-7FDB-BC74-037C-EAA19D21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526" y="174087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Initialization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B98C0-9951-5D5A-DE6C-8C22E44932B9}"/>
              </a:ext>
            </a:extLst>
          </p:cNvPr>
          <p:cNvSpPr txBox="1"/>
          <p:nvPr/>
        </p:nvSpPr>
        <p:spPr>
          <a:xfrm>
            <a:off x="9721767" y="1206017"/>
            <a:ext cx="2260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Simulation</a:t>
            </a:r>
            <a:endParaRPr lang="en-US" sz="12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0E33635-287B-C156-C59C-4BBDFD06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230" y="2007159"/>
            <a:ext cx="2169558" cy="54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Fitness Computation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AC30412-A660-BDE2-743D-402115A8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525" y="282018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Selection of Survivors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F6D7122-E4CA-8C4C-0FF8-5ECC1355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979" y="3529985"/>
            <a:ext cx="2752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Recombination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(Crossover)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C01EEB0-D6E4-0CED-B24E-9DEB64B7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767" y="444430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3A94354-144A-F9AE-4F1C-3A7A4F6A6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807" y="5137947"/>
            <a:ext cx="2570404" cy="51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/>
              </a:rPr>
              <a:t>  </a:t>
            </a:r>
            <a:r>
              <a:rPr lang="en-US" altLang="en-US" sz="1200" dirty="0">
                <a:latin typeface="Arial Unicode MS"/>
              </a:rPr>
              <a:t>Population Updated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rial Unicode MS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 Generation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17A1DF-72AD-540C-8F38-EEFDE24C426E}"/>
              </a:ext>
            </a:extLst>
          </p:cNvPr>
          <p:cNvSpPr txBox="1"/>
          <p:nvPr/>
        </p:nvSpPr>
        <p:spPr>
          <a:xfrm>
            <a:off x="9540791" y="6292611"/>
            <a:ext cx="3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Return </a:t>
            </a:r>
            <a:r>
              <a:rPr lang="de-DE" sz="1400" dirty="0" err="1"/>
              <a:t>the</a:t>
            </a:r>
            <a:r>
              <a:rPr lang="de-DE" sz="1400" dirty="0"/>
              <a:t> Best</a:t>
            </a:r>
          </a:p>
          <a:p>
            <a:r>
              <a:rPr lang="de-DE" sz="1400" dirty="0"/>
              <a:t>      Results</a:t>
            </a:r>
            <a:endParaRPr lang="en-US" sz="1400" dirty="0"/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E00100-AAD0-62E9-3706-0B213171F0C7}"/>
              </a:ext>
            </a:extLst>
          </p:cNvPr>
          <p:cNvSpPr/>
          <p:nvPr/>
        </p:nvSpPr>
        <p:spPr>
          <a:xfrm rot="5400000">
            <a:off x="10046819" y="4883479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FA7529-7B00-9D68-47E4-AF37C7A6AACB}"/>
              </a:ext>
            </a:extLst>
          </p:cNvPr>
          <p:cNvSpPr txBox="1"/>
          <p:nvPr/>
        </p:nvSpPr>
        <p:spPr>
          <a:xfrm>
            <a:off x="273221" y="906582"/>
            <a:ext cx="295721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Species</a:t>
            </a:r>
            <a:r>
              <a:rPr lang="de-DE" b="1" dirty="0"/>
              <a:t>:</a:t>
            </a:r>
          </a:p>
          <a:p>
            <a:endParaRPr lang="de-DE" b="1" dirty="0"/>
          </a:p>
          <a:p>
            <a:r>
              <a:rPr lang="de-DE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sp1 (</a:t>
            </a:r>
            <a:r>
              <a:rPr lang="de-DE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matrix</a:t>
            </a:r>
            <a:r>
              <a:rPr lang="de-DE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(10, 10))</a:t>
            </a:r>
          </a:p>
          <a:p>
            <a:r>
              <a:rPr lang="de-DE" sz="1600" dirty="0">
                <a:solidFill>
                  <a:srgbClr val="FFC000"/>
                </a:solidFill>
              </a:rPr>
              <a:t>Sp2 (</a:t>
            </a:r>
            <a:r>
              <a:rPr lang="de-DE" sz="1600" dirty="0" err="1">
                <a:solidFill>
                  <a:srgbClr val="FFC000"/>
                </a:solidFill>
              </a:rPr>
              <a:t>matrix</a:t>
            </a:r>
            <a:r>
              <a:rPr lang="de-DE" sz="1600" dirty="0">
                <a:solidFill>
                  <a:srgbClr val="FFC000"/>
                </a:solidFill>
              </a:rPr>
              <a:t>(10, 10))</a:t>
            </a:r>
          </a:p>
          <a:p>
            <a:r>
              <a:rPr lang="de-DE" sz="1600" dirty="0">
                <a:solidFill>
                  <a:srgbClr val="92D050"/>
                </a:solidFill>
              </a:rPr>
              <a:t>sp1_cells (</a:t>
            </a:r>
            <a:r>
              <a:rPr lang="de-DE" sz="1600" dirty="0" err="1">
                <a:solidFill>
                  <a:srgbClr val="92D050"/>
                </a:solidFill>
              </a:rPr>
              <a:t>matrix</a:t>
            </a:r>
            <a:r>
              <a:rPr lang="de-DE" sz="1600" dirty="0">
                <a:solidFill>
                  <a:srgbClr val="92D050"/>
                </a:solidFill>
              </a:rPr>
              <a:t>(10, 10))</a:t>
            </a:r>
          </a:p>
          <a:p>
            <a:r>
              <a:rPr lang="de-DE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sp2_cells (</a:t>
            </a:r>
            <a:r>
              <a:rPr lang="de-DE" sz="1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matrix</a:t>
            </a:r>
            <a:r>
              <a:rPr lang="de-DE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(10, 10))</a:t>
            </a:r>
          </a:p>
          <a:p>
            <a:r>
              <a:rPr lang="de-DE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Params</a:t>
            </a:r>
            <a:r>
              <a:rPr lang="de-DE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de-DE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matrix</a:t>
            </a:r>
            <a:r>
              <a:rPr lang="de-DE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(1, 6))</a:t>
            </a:r>
          </a:p>
          <a:p>
            <a:r>
              <a:rPr lang="de-DE" dirty="0"/>
              <a:t>    </a:t>
            </a:r>
            <a:r>
              <a:rPr lang="de-DE" sz="1200" dirty="0"/>
              <a:t>(sp1_sec, sp2_sec, sp1_diff,  </a:t>
            </a:r>
          </a:p>
          <a:p>
            <a:r>
              <a:rPr lang="de-DE" sz="1200" dirty="0"/>
              <a:t>       sp2_diff, sp1_deg, sp2_deg)</a:t>
            </a:r>
          </a:p>
          <a:p>
            <a:endParaRPr lang="de-DE" sz="1600" b="1" dirty="0"/>
          </a:p>
          <a:p>
            <a:r>
              <a:rPr lang="de-DE" sz="1600" b="1" dirty="0"/>
              <a:t>Simulation </a:t>
            </a:r>
            <a:r>
              <a:rPr lang="de-DE" sz="1600" b="1" dirty="0" err="1"/>
              <a:t>output</a:t>
            </a:r>
            <a:r>
              <a:rPr lang="de-DE" sz="1600" b="1" dirty="0"/>
              <a:t> (Y^):</a:t>
            </a:r>
          </a:p>
          <a:p>
            <a:endParaRPr lang="de-DE" sz="1600" b="1" dirty="0"/>
          </a:p>
          <a:p>
            <a:r>
              <a:rPr lang="de-DE" sz="1600" dirty="0"/>
              <a:t> sp2_predicted (10, 10)</a:t>
            </a:r>
          </a:p>
          <a:p>
            <a:endParaRPr lang="de-DE" dirty="0"/>
          </a:p>
          <a:p>
            <a:r>
              <a:rPr lang="de-DE" b="1" dirty="0"/>
              <a:t>Target (Y):</a:t>
            </a:r>
          </a:p>
          <a:p>
            <a:endParaRPr lang="de-DE" b="1" dirty="0"/>
          </a:p>
          <a:p>
            <a:r>
              <a:rPr lang="de-DE" sz="1600" dirty="0"/>
              <a:t>sp2 (</a:t>
            </a:r>
            <a:r>
              <a:rPr lang="de-DE" sz="1600" dirty="0" err="1"/>
              <a:t>matrix</a:t>
            </a:r>
            <a:r>
              <a:rPr lang="de-DE" sz="1600" dirty="0"/>
              <a:t>(10, 10))</a:t>
            </a:r>
          </a:p>
          <a:p>
            <a:endParaRPr lang="de-DE" dirty="0"/>
          </a:p>
          <a:p>
            <a:r>
              <a:rPr lang="de-DE" sz="1400" dirty="0"/>
              <a:t>[„</a:t>
            </a:r>
            <a:r>
              <a:rPr lang="de-DE" sz="1400" dirty="0">
                <a:solidFill>
                  <a:srgbClr val="FFC000"/>
                </a:solidFill>
              </a:rPr>
              <a:t>1011101010110111 …10101110</a:t>
            </a:r>
            <a:r>
              <a:rPr lang="de-DE" sz="1400" dirty="0"/>
              <a:t>“]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9C1871-8838-087D-1AC6-146DD42FE98D}"/>
              </a:ext>
            </a:extLst>
          </p:cNvPr>
          <p:cNvSpPr txBox="1"/>
          <p:nvPr/>
        </p:nvSpPr>
        <p:spPr>
          <a:xfrm>
            <a:off x="3289886" y="1021333"/>
            <a:ext cx="9659198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Euch </a:t>
            </a:r>
            <a:r>
              <a:rPr lang="de-DE" b="1" dirty="0" err="1"/>
              <a:t>chromosome</a:t>
            </a:r>
            <a:r>
              <a:rPr lang="de-DE" b="1" dirty="0"/>
              <a:t> (individuale) </a:t>
            </a:r>
          </a:p>
          <a:p>
            <a:r>
              <a:rPr lang="de-DE" dirty="0" err="1"/>
              <a:t>precision_bits</a:t>
            </a:r>
            <a:r>
              <a:rPr lang="de-DE" dirty="0"/>
              <a:t> (</a:t>
            </a:r>
            <a:r>
              <a:rPr lang="de-DE" dirty="0" err="1"/>
              <a:t>min_val</a:t>
            </a:r>
            <a:r>
              <a:rPr lang="de-DE" dirty="0"/>
              <a:t>, </a:t>
            </a:r>
            <a:r>
              <a:rPr lang="de-DE" dirty="0" err="1"/>
              <a:t>max_val</a:t>
            </a:r>
            <a:r>
              <a:rPr lang="de-DE" dirty="0"/>
              <a:t>, </a:t>
            </a:r>
            <a:r>
              <a:rPr lang="de-DE" dirty="0" err="1"/>
              <a:t>bits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sz="1600" dirty="0"/>
              <a:t>[„</a:t>
            </a:r>
            <a:r>
              <a:rPr lang="de-DE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1011101010110111 … 10101110</a:t>
            </a:r>
            <a:r>
              <a:rPr lang="de-DE" sz="1600" dirty="0"/>
              <a:t>“,</a:t>
            </a:r>
          </a:p>
          <a:p>
            <a:r>
              <a:rPr lang="de-DE" sz="1600" dirty="0"/>
              <a:t> „</a:t>
            </a:r>
            <a:r>
              <a:rPr lang="de-DE" sz="1600" dirty="0">
                <a:solidFill>
                  <a:srgbClr val="FFC000"/>
                </a:solidFill>
              </a:rPr>
              <a:t>1011101010110111 … 10101110</a:t>
            </a:r>
            <a:r>
              <a:rPr lang="de-DE" sz="1600" dirty="0"/>
              <a:t>“,</a:t>
            </a:r>
          </a:p>
          <a:p>
            <a:r>
              <a:rPr lang="de-DE" sz="1600" dirty="0"/>
              <a:t> „</a:t>
            </a:r>
            <a:r>
              <a:rPr lang="de-DE" sz="1600" dirty="0">
                <a:solidFill>
                  <a:srgbClr val="92D050"/>
                </a:solidFill>
              </a:rPr>
              <a:t>1011101010110111 … 10101110</a:t>
            </a:r>
            <a:r>
              <a:rPr lang="de-DE" sz="1600" dirty="0"/>
              <a:t>“,</a:t>
            </a:r>
          </a:p>
          <a:p>
            <a:r>
              <a:rPr lang="de-DE" sz="1600" dirty="0"/>
              <a:t> „</a:t>
            </a:r>
            <a:r>
              <a:rPr lang="de-DE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1011101010110111 … 10101110</a:t>
            </a:r>
            <a:r>
              <a:rPr lang="de-DE" sz="1600" dirty="0"/>
              <a:t>“,</a:t>
            </a:r>
          </a:p>
          <a:p>
            <a:r>
              <a:rPr lang="de-DE" sz="1600" dirty="0"/>
              <a:t> „</a:t>
            </a:r>
            <a:r>
              <a:rPr lang="de-DE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1011101010110111 … 10101110</a:t>
            </a:r>
            <a:r>
              <a:rPr lang="de-DE" sz="1600" dirty="0"/>
              <a:t>“ ]</a:t>
            </a:r>
          </a:p>
          <a:p>
            <a:endParaRPr lang="de-DE" sz="1600" dirty="0"/>
          </a:p>
          <a:p>
            <a:r>
              <a:rPr lang="de-DE" sz="1600" b="1" dirty="0"/>
              <a:t>Population</a:t>
            </a:r>
          </a:p>
          <a:p>
            <a:r>
              <a:rPr lang="de-DE" sz="1600" dirty="0"/>
              <a:t>[[„</a:t>
            </a:r>
            <a:r>
              <a:rPr lang="de-DE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1011101010110111 … 10101110</a:t>
            </a:r>
            <a:r>
              <a:rPr lang="de-DE" sz="1600" dirty="0"/>
              <a:t>“,</a:t>
            </a:r>
          </a:p>
          <a:p>
            <a:r>
              <a:rPr lang="de-DE" sz="1600" dirty="0"/>
              <a:t>   „</a:t>
            </a:r>
            <a:r>
              <a:rPr lang="de-DE" sz="1600" dirty="0">
                <a:solidFill>
                  <a:srgbClr val="FFC000"/>
                </a:solidFill>
              </a:rPr>
              <a:t>1011101010110111 … 10101110</a:t>
            </a:r>
            <a:r>
              <a:rPr lang="de-DE" sz="1600" dirty="0"/>
              <a:t>“,</a:t>
            </a:r>
          </a:p>
          <a:p>
            <a:r>
              <a:rPr lang="de-DE" sz="1600" dirty="0"/>
              <a:t>   „</a:t>
            </a:r>
            <a:r>
              <a:rPr lang="de-DE" sz="1600" dirty="0">
                <a:solidFill>
                  <a:srgbClr val="92D050"/>
                </a:solidFill>
              </a:rPr>
              <a:t>1011101010110111 … 10101110</a:t>
            </a:r>
            <a:r>
              <a:rPr lang="de-DE" sz="1600" dirty="0"/>
              <a:t>“, </a:t>
            </a:r>
          </a:p>
          <a:p>
            <a:r>
              <a:rPr lang="de-DE" sz="1600" dirty="0"/>
              <a:t>   „</a:t>
            </a:r>
            <a:r>
              <a:rPr lang="de-DE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1011101010110111 … 10101110</a:t>
            </a:r>
            <a:r>
              <a:rPr lang="de-DE" sz="1600" dirty="0"/>
              <a:t>“,</a:t>
            </a:r>
          </a:p>
          <a:p>
            <a:r>
              <a:rPr lang="de-DE" sz="1600" dirty="0"/>
              <a:t>   „</a:t>
            </a:r>
            <a:r>
              <a:rPr lang="de-DE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1011101010110111 … 10101110</a:t>
            </a:r>
            <a:r>
              <a:rPr lang="de-DE" sz="1600" dirty="0"/>
              <a:t>“ ],</a:t>
            </a:r>
          </a:p>
          <a:p>
            <a:r>
              <a:rPr lang="de-DE" sz="1600" dirty="0"/>
              <a:t>   …</a:t>
            </a:r>
          </a:p>
          <a:p>
            <a:r>
              <a:rPr lang="de-DE" sz="1600" dirty="0"/>
              <a:t>   …</a:t>
            </a:r>
          </a:p>
          <a:p>
            <a:r>
              <a:rPr lang="de-DE" sz="1600" dirty="0"/>
              <a:t>[„</a:t>
            </a:r>
            <a:r>
              <a:rPr lang="de-DE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1011101010110111 … 10101110</a:t>
            </a:r>
            <a:r>
              <a:rPr lang="de-DE" sz="1600" dirty="0"/>
              <a:t>“,</a:t>
            </a:r>
          </a:p>
          <a:p>
            <a:r>
              <a:rPr lang="de-DE" sz="1600" dirty="0"/>
              <a:t> „</a:t>
            </a:r>
            <a:r>
              <a:rPr lang="de-DE" sz="1600" dirty="0">
                <a:solidFill>
                  <a:srgbClr val="FFC000"/>
                </a:solidFill>
              </a:rPr>
              <a:t>1011101010110111 … 10101110</a:t>
            </a:r>
            <a:r>
              <a:rPr lang="de-DE" sz="1600" dirty="0"/>
              <a:t>“,</a:t>
            </a:r>
          </a:p>
          <a:p>
            <a:r>
              <a:rPr lang="de-DE" sz="1600" dirty="0"/>
              <a:t> „</a:t>
            </a:r>
            <a:r>
              <a:rPr lang="de-DE" sz="1600" dirty="0">
                <a:solidFill>
                  <a:srgbClr val="92D050"/>
                </a:solidFill>
              </a:rPr>
              <a:t>1011101010110111 … 10101110</a:t>
            </a:r>
            <a:r>
              <a:rPr lang="de-DE" sz="1600" dirty="0"/>
              <a:t>“,</a:t>
            </a:r>
          </a:p>
          <a:p>
            <a:r>
              <a:rPr lang="de-DE" sz="1600" dirty="0"/>
              <a:t> „</a:t>
            </a:r>
            <a:r>
              <a:rPr lang="de-DE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1011101010110111 … 10101110“</a:t>
            </a:r>
            <a:r>
              <a:rPr lang="de-DE" sz="1600" dirty="0"/>
              <a:t>,</a:t>
            </a:r>
          </a:p>
          <a:p>
            <a:r>
              <a:rPr lang="de-DE" sz="1600" dirty="0"/>
              <a:t> „</a:t>
            </a:r>
            <a:r>
              <a:rPr lang="de-DE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1011101010110111 … 10101110</a:t>
            </a:r>
            <a:r>
              <a:rPr lang="de-DE" sz="1600" dirty="0"/>
              <a:t>“ ]]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654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453061-E99F-0101-288D-32955553E371}"/>
              </a:ext>
            </a:extLst>
          </p:cNvPr>
          <p:cNvSpPr/>
          <p:nvPr/>
        </p:nvSpPr>
        <p:spPr>
          <a:xfrm>
            <a:off x="9359526" y="73566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49C6ED6-0CD2-F53A-4FBA-64332A505849}"/>
              </a:ext>
            </a:extLst>
          </p:cNvPr>
          <p:cNvSpPr/>
          <p:nvPr/>
        </p:nvSpPr>
        <p:spPr>
          <a:xfrm>
            <a:off x="8870995" y="1397690"/>
            <a:ext cx="422638" cy="4031762"/>
          </a:xfrm>
          <a:prstGeom prst="leftBracket">
            <a:avLst/>
          </a:prstGeom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BDA00-6D87-D248-FCAF-FC87B9EDD4C8}"/>
              </a:ext>
            </a:extLst>
          </p:cNvPr>
          <p:cNvSpPr txBox="1"/>
          <p:nvPr/>
        </p:nvSpPr>
        <p:spPr>
          <a:xfrm rot="16200000">
            <a:off x="6326852" y="3975650"/>
            <a:ext cx="482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b="1" dirty="0"/>
              <a:t>Loop until the termination criteria are met</a:t>
            </a:r>
          </a:p>
        </p:txBody>
      </p:sp>
      <p:sp>
        <p:nvSpPr>
          <p:cNvPr id="37" name="Arrow: Notched Right 36">
            <a:extLst>
              <a:ext uri="{FF2B5EF4-FFF2-40B4-BE49-F238E27FC236}">
                <a16:creationId xmlns:a16="http://schemas.microsoft.com/office/drawing/2014/main" id="{CF5E9474-9412-87F9-4DDD-3BBC12924E7E}"/>
              </a:ext>
            </a:extLst>
          </p:cNvPr>
          <p:cNvSpPr/>
          <p:nvPr/>
        </p:nvSpPr>
        <p:spPr>
          <a:xfrm rot="5400000">
            <a:off x="9941208" y="5853910"/>
            <a:ext cx="528568" cy="22473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Notched Right 37">
            <a:extLst>
              <a:ext uri="{FF2B5EF4-FFF2-40B4-BE49-F238E27FC236}">
                <a16:creationId xmlns:a16="http://schemas.microsoft.com/office/drawing/2014/main" id="{AECDEF10-4A76-6BDB-C5AD-4B0AE57DE2F6}"/>
              </a:ext>
            </a:extLst>
          </p:cNvPr>
          <p:cNvSpPr/>
          <p:nvPr/>
        </p:nvSpPr>
        <p:spPr>
          <a:xfrm rot="5400000">
            <a:off x="9939407" y="756000"/>
            <a:ext cx="369372" cy="172348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1815ECD-9DC2-7F08-326E-2C2D07D6B1F2}"/>
              </a:ext>
            </a:extLst>
          </p:cNvPr>
          <p:cNvSpPr/>
          <p:nvPr/>
        </p:nvSpPr>
        <p:spPr>
          <a:xfrm rot="5400000">
            <a:off x="10007542" y="1628438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4E1A7E02-7460-901D-119C-FD292FAF3593}"/>
              </a:ext>
            </a:extLst>
          </p:cNvPr>
          <p:cNvSpPr/>
          <p:nvPr/>
        </p:nvSpPr>
        <p:spPr>
          <a:xfrm rot="5400000">
            <a:off x="10007542" y="2436550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D44181E0-BC79-1DF9-B4F8-1A922727CBBE}"/>
              </a:ext>
            </a:extLst>
          </p:cNvPr>
          <p:cNvSpPr/>
          <p:nvPr/>
        </p:nvSpPr>
        <p:spPr>
          <a:xfrm rot="5400000">
            <a:off x="10004431" y="3247876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1BCE0005-385C-9371-35BA-B7B6EB0A3E37}"/>
              </a:ext>
            </a:extLst>
          </p:cNvPr>
          <p:cNvSpPr/>
          <p:nvPr/>
        </p:nvSpPr>
        <p:spPr>
          <a:xfrm rot="5400000">
            <a:off x="10013871" y="4051522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AA5A3-ABE7-5FDA-6410-ADEB72410CCD}"/>
              </a:ext>
            </a:extLst>
          </p:cNvPr>
          <p:cNvSpPr txBox="1"/>
          <p:nvPr/>
        </p:nvSpPr>
        <p:spPr>
          <a:xfrm>
            <a:off x="363794" y="312586"/>
            <a:ext cx="5653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Simulate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system</a:t>
            </a:r>
            <a:r>
              <a:rPr lang="de-DE" sz="2000" b="1" dirty="0"/>
              <a:t> </a:t>
            </a:r>
            <a:r>
              <a:rPr lang="de-DE" sz="2000" b="1" dirty="0" err="1"/>
              <a:t>with</a:t>
            </a:r>
            <a:r>
              <a:rPr lang="de-DE" sz="2000" b="1" dirty="0"/>
              <a:t> </a:t>
            </a:r>
            <a:r>
              <a:rPr lang="de-DE" sz="2000" b="1" dirty="0" err="1"/>
              <a:t>each</a:t>
            </a:r>
            <a:r>
              <a:rPr lang="de-DE" sz="2000" b="1" dirty="0"/>
              <a:t> </a:t>
            </a:r>
            <a:r>
              <a:rPr lang="de-DE" sz="2000" b="1" dirty="0" err="1"/>
              <a:t>chromosome</a:t>
            </a:r>
            <a:endParaRPr lang="en-US" sz="20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F95607-6581-D690-F501-F499899B4424}"/>
              </a:ext>
            </a:extLst>
          </p:cNvPr>
          <p:cNvSpPr/>
          <p:nvPr/>
        </p:nvSpPr>
        <p:spPr>
          <a:xfrm>
            <a:off x="9359526" y="1900869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CD76C9-DEE2-AA0A-F729-69112E2C78AD}"/>
              </a:ext>
            </a:extLst>
          </p:cNvPr>
          <p:cNvSpPr/>
          <p:nvPr/>
        </p:nvSpPr>
        <p:spPr>
          <a:xfrm>
            <a:off x="9359526" y="2709082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333B9E-5907-2549-48ED-96E578411D36}"/>
              </a:ext>
            </a:extLst>
          </p:cNvPr>
          <p:cNvSpPr/>
          <p:nvPr/>
        </p:nvSpPr>
        <p:spPr>
          <a:xfrm>
            <a:off x="9359526" y="3517295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BE936-89E6-0901-AF15-FB73D209E128}"/>
              </a:ext>
            </a:extLst>
          </p:cNvPr>
          <p:cNvSpPr/>
          <p:nvPr/>
        </p:nvSpPr>
        <p:spPr>
          <a:xfrm>
            <a:off x="9359526" y="4329536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39D8CB-E19B-ED02-372C-F04B46523F25}"/>
              </a:ext>
            </a:extLst>
          </p:cNvPr>
          <p:cNvSpPr/>
          <p:nvPr/>
        </p:nvSpPr>
        <p:spPr>
          <a:xfrm>
            <a:off x="9359526" y="5141777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716FDB-7C93-174A-80F5-309CB5260AE0}"/>
              </a:ext>
            </a:extLst>
          </p:cNvPr>
          <p:cNvSpPr/>
          <p:nvPr/>
        </p:nvSpPr>
        <p:spPr>
          <a:xfrm>
            <a:off x="9359526" y="6288477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D88BDA-A893-FB67-360D-AEA709797AA6}"/>
              </a:ext>
            </a:extLst>
          </p:cNvPr>
          <p:cNvSpPr/>
          <p:nvPr/>
        </p:nvSpPr>
        <p:spPr>
          <a:xfrm>
            <a:off x="9359526" y="1091249"/>
            <a:ext cx="1691932" cy="5065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2F6D9B6-7FDB-BC74-037C-EAA19D21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526" y="174087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Initialization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B98C0-9951-5D5A-DE6C-8C22E44932B9}"/>
              </a:ext>
            </a:extLst>
          </p:cNvPr>
          <p:cNvSpPr txBox="1"/>
          <p:nvPr/>
        </p:nvSpPr>
        <p:spPr>
          <a:xfrm>
            <a:off x="9721767" y="1206017"/>
            <a:ext cx="2260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Simulation</a:t>
            </a:r>
            <a:endParaRPr lang="en-US" sz="12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0E33635-287B-C156-C59C-4BBDFD06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230" y="2007159"/>
            <a:ext cx="2169558" cy="54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Fitness Computation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AC30412-A660-BDE2-743D-402115A8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525" y="282018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Selection of Survivors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F6D7122-E4CA-8C4C-0FF8-5ECC1355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979" y="3529985"/>
            <a:ext cx="2752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Recombination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(Crossover)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C01EEB0-D6E4-0CED-B24E-9DEB64B7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767" y="444430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3A94354-144A-F9AE-4F1C-3A7A4F6A6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807" y="5137947"/>
            <a:ext cx="2570404" cy="51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/>
              </a:rPr>
              <a:t>  </a:t>
            </a:r>
            <a:r>
              <a:rPr lang="en-US" altLang="en-US" sz="1200" dirty="0">
                <a:latin typeface="Arial Unicode MS"/>
              </a:rPr>
              <a:t>Population Updated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rial Unicode MS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 Generation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17A1DF-72AD-540C-8F38-EEFDE24C426E}"/>
              </a:ext>
            </a:extLst>
          </p:cNvPr>
          <p:cNvSpPr txBox="1"/>
          <p:nvPr/>
        </p:nvSpPr>
        <p:spPr>
          <a:xfrm>
            <a:off x="9540791" y="6292611"/>
            <a:ext cx="3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Return </a:t>
            </a:r>
            <a:r>
              <a:rPr lang="de-DE" sz="1400" dirty="0" err="1"/>
              <a:t>the</a:t>
            </a:r>
            <a:r>
              <a:rPr lang="de-DE" sz="1400" dirty="0"/>
              <a:t> Best</a:t>
            </a:r>
          </a:p>
          <a:p>
            <a:r>
              <a:rPr lang="de-DE" sz="1400" dirty="0"/>
              <a:t>      Results</a:t>
            </a:r>
            <a:endParaRPr lang="en-US" sz="1400" dirty="0"/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E00100-AAD0-62E9-3706-0B213171F0C7}"/>
              </a:ext>
            </a:extLst>
          </p:cNvPr>
          <p:cNvSpPr/>
          <p:nvPr/>
        </p:nvSpPr>
        <p:spPr>
          <a:xfrm rot="5400000">
            <a:off x="10046819" y="4883479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593E5-695E-6F26-C9CF-9A11FEAB02D5}"/>
              </a:ext>
            </a:extLst>
          </p:cNvPr>
          <p:cNvSpPr txBox="1"/>
          <p:nvPr/>
        </p:nvSpPr>
        <p:spPr>
          <a:xfrm>
            <a:off x="385110" y="995339"/>
            <a:ext cx="65679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</a:t>
            </a:r>
            <a:r>
              <a:rPr lang="en-US" dirty="0" err="1"/>
              <a:t>binar</a:t>
            </a:r>
            <a:r>
              <a:rPr lang="de-DE" dirty="0"/>
              <a:t>y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 </a:t>
            </a:r>
            <a:r>
              <a:rPr lang="de-DE" dirty="0" err="1"/>
              <a:t>decimal</a:t>
            </a:r>
            <a:r>
              <a:rPr lang="de-DE" dirty="0"/>
              <a:t> </a:t>
            </a:r>
            <a:r>
              <a:rPr lang="de-DE" dirty="0" err="1"/>
              <a:t>population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 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[„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1011101010110111 … 10101110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„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1011101010110111 … 10101110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„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1011101010110111 … 10101110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“,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„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A02B93">
                    <a:lumMod val="60000"/>
                    <a:lumOff val="4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1011101010110111 … 10101110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„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1011101010110111 … 10101110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 ]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DAB7A7-8E41-6DF3-6CE7-7854C82063B8}"/>
              </a:ext>
            </a:extLst>
          </p:cNvPr>
          <p:cNvSpPr txBox="1"/>
          <p:nvPr/>
        </p:nvSpPr>
        <p:spPr>
          <a:xfrm>
            <a:off x="4201940" y="2056447"/>
            <a:ext cx="3788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sp1</a:t>
            </a:r>
            <a:r>
              <a:rPr lang="de-DE" sz="1200" dirty="0"/>
              <a:t> (</a:t>
            </a:r>
            <a:r>
              <a:rPr lang="de-DE" sz="1200" dirty="0" err="1"/>
              <a:t>ndarray</a:t>
            </a:r>
            <a:r>
              <a:rPr lang="de-DE" sz="1200" dirty="0"/>
              <a:t>)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shape</a:t>
            </a:r>
            <a:r>
              <a:rPr lang="de-DE" sz="1200" dirty="0"/>
              <a:t> (10, 10)</a:t>
            </a:r>
          </a:p>
          <a:p>
            <a:r>
              <a:rPr lang="de-DE" sz="1200" b="1" dirty="0"/>
              <a:t>sp2</a:t>
            </a:r>
            <a:r>
              <a:rPr lang="de-DE" sz="1200" dirty="0"/>
              <a:t> (</a:t>
            </a:r>
            <a:r>
              <a:rPr lang="de-DE" sz="1200" dirty="0" err="1"/>
              <a:t>ndarray</a:t>
            </a:r>
            <a:r>
              <a:rPr lang="de-DE" sz="1200" dirty="0"/>
              <a:t>)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shape</a:t>
            </a:r>
            <a:r>
              <a:rPr lang="de-DE" sz="1200" dirty="0"/>
              <a:t> (10, 10)</a:t>
            </a:r>
          </a:p>
          <a:p>
            <a:r>
              <a:rPr lang="de-DE" sz="1200" b="1" dirty="0"/>
              <a:t>sp1_cells </a:t>
            </a:r>
            <a:r>
              <a:rPr lang="de-DE" sz="1200" dirty="0"/>
              <a:t>(</a:t>
            </a:r>
            <a:r>
              <a:rPr lang="de-DE" sz="1200" dirty="0" err="1"/>
              <a:t>ndarray</a:t>
            </a:r>
            <a:r>
              <a:rPr lang="de-DE" sz="1200" dirty="0"/>
              <a:t>)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shape</a:t>
            </a:r>
            <a:r>
              <a:rPr lang="de-DE" sz="1200" dirty="0"/>
              <a:t> (10, 10)</a:t>
            </a:r>
          </a:p>
          <a:p>
            <a:r>
              <a:rPr lang="de-DE" sz="1200" b="1" dirty="0"/>
              <a:t>sp2_cells </a:t>
            </a:r>
            <a:r>
              <a:rPr lang="de-DE" sz="1200" dirty="0"/>
              <a:t>(</a:t>
            </a:r>
            <a:r>
              <a:rPr lang="de-DE" sz="1200" dirty="0" err="1"/>
              <a:t>ndarray</a:t>
            </a:r>
            <a:r>
              <a:rPr lang="de-DE" sz="1200" dirty="0"/>
              <a:t>)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shape</a:t>
            </a:r>
            <a:r>
              <a:rPr lang="de-DE" sz="1200" dirty="0"/>
              <a:t> (10, 10)</a:t>
            </a:r>
            <a:endParaRPr lang="en-US" sz="1200" dirty="0"/>
          </a:p>
          <a:p>
            <a:r>
              <a:rPr lang="de-DE" sz="1200" b="1" dirty="0" err="1"/>
              <a:t>params</a:t>
            </a:r>
            <a:r>
              <a:rPr lang="de-DE" sz="1200" dirty="0"/>
              <a:t> (</a:t>
            </a:r>
            <a:r>
              <a:rPr lang="de-DE" sz="1200" dirty="0" err="1"/>
              <a:t>ndarray</a:t>
            </a:r>
            <a:r>
              <a:rPr lang="de-DE" sz="1200" dirty="0"/>
              <a:t>)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shape</a:t>
            </a:r>
            <a:r>
              <a:rPr lang="de-DE" sz="1200" dirty="0"/>
              <a:t> (1, 6)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54BD200-B508-E4B8-1505-8DE095492C76}"/>
              </a:ext>
            </a:extLst>
          </p:cNvPr>
          <p:cNvSpPr/>
          <p:nvPr/>
        </p:nvSpPr>
        <p:spPr>
          <a:xfrm>
            <a:off x="3238120" y="2563784"/>
            <a:ext cx="737420" cy="1147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150A37-8263-76B0-B90D-04436704E0B8}"/>
              </a:ext>
            </a:extLst>
          </p:cNvPr>
          <p:cNvSpPr txBox="1"/>
          <p:nvPr/>
        </p:nvSpPr>
        <p:spPr>
          <a:xfrm>
            <a:off x="602905" y="1699382"/>
            <a:ext cx="6741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binary_chromosome</a:t>
            </a:r>
            <a:r>
              <a:rPr lang="de-DE" sz="1400" b="1" dirty="0"/>
              <a:t>                                                          </a:t>
            </a:r>
            <a:r>
              <a:rPr lang="de-DE" sz="1400" b="1" dirty="0" err="1"/>
              <a:t>decimal_chromosome</a:t>
            </a:r>
            <a:endParaRPr lang="en-US" sz="1400" b="1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4715F8F-F3C9-AD24-A901-B6DFA3E68221}"/>
              </a:ext>
            </a:extLst>
          </p:cNvPr>
          <p:cNvSpPr/>
          <p:nvPr/>
        </p:nvSpPr>
        <p:spPr>
          <a:xfrm rot="5400000">
            <a:off x="4894855" y="3713179"/>
            <a:ext cx="737420" cy="1147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536C5D-7CEC-4C33-DC79-CFC4D469AAF2}"/>
              </a:ext>
            </a:extLst>
          </p:cNvPr>
          <p:cNvSpPr txBox="1"/>
          <p:nvPr/>
        </p:nvSpPr>
        <p:spPr>
          <a:xfrm>
            <a:off x="695136" y="4517078"/>
            <a:ext cx="3430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A </a:t>
            </a:r>
            <a:r>
              <a:rPr lang="de-DE" sz="1400" b="1" dirty="0" err="1"/>
              <a:t>list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decimal_predictied</a:t>
            </a:r>
            <a:r>
              <a:rPr lang="de-DE" sz="1400" b="1" dirty="0"/>
              <a:t> (y^)</a:t>
            </a:r>
          </a:p>
          <a:p>
            <a:r>
              <a:rPr lang="de-DE" sz="1400" b="1" dirty="0"/>
              <a:t>sp2</a:t>
            </a:r>
            <a:r>
              <a:rPr lang="de-DE" sz="1400" dirty="0"/>
              <a:t>(</a:t>
            </a:r>
            <a:r>
              <a:rPr lang="de-DE" sz="1400" dirty="0" err="1"/>
              <a:t>ndarray</a:t>
            </a:r>
            <a:r>
              <a:rPr lang="de-DE" sz="1400" dirty="0"/>
              <a:t>)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shape</a:t>
            </a:r>
            <a:r>
              <a:rPr lang="de-DE" sz="1400" dirty="0"/>
              <a:t>(10, 10)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66AD2B-5A3E-7614-4CCA-66F076E7B809}"/>
              </a:ext>
            </a:extLst>
          </p:cNvPr>
          <p:cNvSpPr txBox="1"/>
          <p:nvPr/>
        </p:nvSpPr>
        <p:spPr>
          <a:xfrm>
            <a:off x="4606212" y="4494539"/>
            <a:ext cx="178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Simulations</a:t>
            </a:r>
            <a:endParaRPr lang="en-US" b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091A57E-3A3E-2D18-921A-3CA9FB78FB03}"/>
              </a:ext>
            </a:extLst>
          </p:cNvPr>
          <p:cNvSpPr/>
          <p:nvPr/>
        </p:nvSpPr>
        <p:spPr>
          <a:xfrm rot="10800000">
            <a:off x="3493216" y="4675571"/>
            <a:ext cx="737420" cy="1147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453061-E99F-0101-288D-32955553E371}"/>
              </a:ext>
            </a:extLst>
          </p:cNvPr>
          <p:cNvSpPr/>
          <p:nvPr/>
        </p:nvSpPr>
        <p:spPr>
          <a:xfrm>
            <a:off x="9359526" y="73566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49C6ED6-0CD2-F53A-4FBA-64332A505849}"/>
              </a:ext>
            </a:extLst>
          </p:cNvPr>
          <p:cNvSpPr/>
          <p:nvPr/>
        </p:nvSpPr>
        <p:spPr>
          <a:xfrm>
            <a:off x="8870995" y="1397690"/>
            <a:ext cx="422638" cy="4031762"/>
          </a:xfrm>
          <a:prstGeom prst="leftBracket">
            <a:avLst/>
          </a:prstGeom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BDA00-6D87-D248-FCAF-FC87B9EDD4C8}"/>
              </a:ext>
            </a:extLst>
          </p:cNvPr>
          <p:cNvSpPr txBox="1"/>
          <p:nvPr/>
        </p:nvSpPr>
        <p:spPr>
          <a:xfrm rot="16200000">
            <a:off x="6326852" y="3975650"/>
            <a:ext cx="482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b="1" dirty="0"/>
              <a:t>Loop until the termination criteria are met</a:t>
            </a:r>
          </a:p>
        </p:txBody>
      </p:sp>
      <p:sp>
        <p:nvSpPr>
          <p:cNvPr id="37" name="Arrow: Notched Right 36">
            <a:extLst>
              <a:ext uri="{FF2B5EF4-FFF2-40B4-BE49-F238E27FC236}">
                <a16:creationId xmlns:a16="http://schemas.microsoft.com/office/drawing/2014/main" id="{CF5E9474-9412-87F9-4DDD-3BBC12924E7E}"/>
              </a:ext>
            </a:extLst>
          </p:cNvPr>
          <p:cNvSpPr/>
          <p:nvPr/>
        </p:nvSpPr>
        <p:spPr>
          <a:xfrm rot="5400000">
            <a:off x="9941208" y="5853910"/>
            <a:ext cx="528568" cy="22473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Notched Right 37">
            <a:extLst>
              <a:ext uri="{FF2B5EF4-FFF2-40B4-BE49-F238E27FC236}">
                <a16:creationId xmlns:a16="http://schemas.microsoft.com/office/drawing/2014/main" id="{AECDEF10-4A76-6BDB-C5AD-4B0AE57DE2F6}"/>
              </a:ext>
            </a:extLst>
          </p:cNvPr>
          <p:cNvSpPr/>
          <p:nvPr/>
        </p:nvSpPr>
        <p:spPr>
          <a:xfrm rot="5400000">
            <a:off x="9939407" y="756000"/>
            <a:ext cx="369372" cy="172348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1815ECD-9DC2-7F08-326E-2C2D07D6B1F2}"/>
              </a:ext>
            </a:extLst>
          </p:cNvPr>
          <p:cNvSpPr/>
          <p:nvPr/>
        </p:nvSpPr>
        <p:spPr>
          <a:xfrm rot="5400000">
            <a:off x="10007542" y="1628438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4E1A7E02-7460-901D-119C-FD292FAF3593}"/>
              </a:ext>
            </a:extLst>
          </p:cNvPr>
          <p:cNvSpPr/>
          <p:nvPr/>
        </p:nvSpPr>
        <p:spPr>
          <a:xfrm rot="5400000">
            <a:off x="10007542" y="2436550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D44181E0-BC79-1DF9-B4F8-1A922727CBBE}"/>
              </a:ext>
            </a:extLst>
          </p:cNvPr>
          <p:cNvSpPr/>
          <p:nvPr/>
        </p:nvSpPr>
        <p:spPr>
          <a:xfrm rot="5400000">
            <a:off x="10004431" y="3247876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1BCE0005-385C-9371-35BA-B7B6EB0A3E37}"/>
              </a:ext>
            </a:extLst>
          </p:cNvPr>
          <p:cNvSpPr/>
          <p:nvPr/>
        </p:nvSpPr>
        <p:spPr>
          <a:xfrm rot="5400000">
            <a:off x="10013871" y="4051522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AA5A3-ABE7-5FDA-6410-ADEB72410CCD}"/>
              </a:ext>
            </a:extLst>
          </p:cNvPr>
          <p:cNvSpPr txBox="1"/>
          <p:nvPr/>
        </p:nvSpPr>
        <p:spPr>
          <a:xfrm>
            <a:off x="363793" y="312586"/>
            <a:ext cx="6449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Compute</a:t>
            </a:r>
            <a:r>
              <a:rPr lang="de-DE" sz="2000" b="1" dirty="0"/>
              <a:t> </a:t>
            </a:r>
            <a:r>
              <a:rPr lang="de-DE" sz="2000" b="1" dirty="0" err="1"/>
              <a:t>fitness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each</a:t>
            </a:r>
            <a:r>
              <a:rPr lang="de-DE" sz="2000" b="1" dirty="0"/>
              <a:t> </a:t>
            </a:r>
            <a:r>
              <a:rPr lang="de-DE" sz="2000" b="1" dirty="0" err="1"/>
              <a:t>simulation</a:t>
            </a:r>
            <a:r>
              <a:rPr lang="de-DE" sz="2000" b="1" dirty="0"/>
              <a:t> </a:t>
            </a:r>
            <a:r>
              <a:rPr lang="de-DE" sz="2000" b="1" dirty="0" err="1"/>
              <a:t>result</a:t>
            </a:r>
            <a:r>
              <a:rPr lang="de-DE" sz="2000" b="1" dirty="0"/>
              <a:t> (y^)</a:t>
            </a:r>
            <a:endParaRPr lang="en-US" sz="20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F95607-6581-D690-F501-F499899B4424}"/>
              </a:ext>
            </a:extLst>
          </p:cNvPr>
          <p:cNvSpPr/>
          <p:nvPr/>
        </p:nvSpPr>
        <p:spPr>
          <a:xfrm>
            <a:off x="9359526" y="1900869"/>
            <a:ext cx="1691932" cy="5065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CD76C9-DEE2-AA0A-F729-69112E2C78AD}"/>
              </a:ext>
            </a:extLst>
          </p:cNvPr>
          <p:cNvSpPr/>
          <p:nvPr/>
        </p:nvSpPr>
        <p:spPr>
          <a:xfrm>
            <a:off x="9359526" y="2709082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333B9E-5907-2549-48ED-96E578411D36}"/>
              </a:ext>
            </a:extLst>
          </p:cNvPr>
          <p:cNvSpPr/>
          <p:nvPr/>
        </p:nvSpPr>
        <p:spPr>
          <a:xfrm>
            <a:off x="9359526" y="3517295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BE936-89E6-0901-AF15-FB73D209E128}"/>
              </a:ext>
            </a:extLst>
          </p:cNvPr>
          <p:cNvSpPr/>
          <p:nvPr/>
        </p:nvSpPr>
        <p:spPr>
          <a:xfrm>
            <a:off x="9359526" y="4329536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39D8CB-E19B-ED02-372C-F04B46523F25}"/>
              </a:ext>
            </a:extLst>
          </p:cNvPr>
          <p:cNvSpPr/>
          <p:nvPr/>
        </p:nvSpPr>
        <p:spPr>
          <a:xfrm>
            <a:off x="9359526" y="5141777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716FDB-7C93-174A-80F5-309CB5260AE0}"/>
              </a:ext>
            </a:extLst>
          </p:cNvPr>
          <p:cNvSpPr/>
          <p:nvPr/>
        </p:nvSpPr>
        <p:spPr>
          <a:xfrm>
            <a:off x="9359526" y="6288477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D88BDA-A893-FB67-360D-AEA709797AA6}"/>
              </a:ext>
            </a:extLst>
          </p:cNvPr>
          <p:cNvSpPr/>
          <p:nvPr/>
        </p:nvSpPr>
        <p:spPr>
          <a:xfrm>
            <a:off x="9359526" y="1091249"/>
            <a:ext cx="1691932" cy="5065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2F6D9B6-7FDB-BC74-037C-EAA19D21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526" y="174087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Initialization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B98C0-9951-5D5A-DE6C-8C22E44932B9}"/>
              </a:ext>
            </a:extLst>
          </p:cNvPr>
          <p:cNvSpPr txBox="1"/>
          <p:nvPr/>
        </p:nvSpPr>
        <p:spPr>
          <a:xfrm>
            <a:off x="9721767" y="1206017"/>
            <a:ext cx="2260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Simulation</a:t>
            </a:r>
            <a:endParaRPr lang="en-US" sz="12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0E33635-287B-C156-C59C-4BBDFD06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230" y="2007159"/>
            <a:ext cx="2169558" cy="54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Fitness Computation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AC30412-A660-BDE2-743D-402115A8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525" y="282018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Selection of Survivors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F6D7122-E4CA-8C4C-0FF8-5ECC1355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979" y="3529985"/>
            <a:ext cx="2752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Recombination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(Crossover)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C01EEB0-D6E4-0CED-B24E-9DEB64B7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767" y="444430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3A94354-144A-F9AE-4F1C-3A7A4F6A6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807" y="5137947"/>
            <a:ext cx="2570404" cy="51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/>
              </a:rPr>
              <a:t>  </a:t>
            </a:r>
            <a:r>
              <a:rPr lang="en-US" altLang="en-US" sz="1200" dirty="0">
                <a:latin typeface="Arial Unicode MS"/>
              </a:rPr>
              <a:t>Population Updated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rial Unicode MS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 Generation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17A1DF-72AD-540C-8F38-EEFDE24C426E}"/>
              </a:ext>
            </a:extLst>
          </p:cNvPr>
          <p:cNvSpPr txBox="1"/>
          <p:nvPr/>
        </p:nvSpPr>
        <p:spPr>
          <a:xfrm>
            <a:off x="9540791" y="6292611"/>
            <a:ext cx="3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Return </a:t>
            </a:r>
            <a:r>
              <a:rPr lang="de-DE" sz="1400" dirty="0" err="1"/>
              <a:t>the</a:t>
            </a:r>
            <a:r>
              <a:rPr lang="de-DE" sz="1400" dirty="0"/>
              <a:t> Best</a:t>
            </a:r>
          </a:p>
          <a:p>
            <a:r>
              <a:rPr lang="de-DE" sz="1400" dirty="0"/>
              <a:t>      Results</a:t>
            </a:r>
            <a:endParaRPr lang="en-US" sz="1400" dirty="0"/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E00100-AAD0-62E9-3706-0B213171F0C7}"/>
              </a:ext>
            </a:extLst>
          </p:cNvPr>
          <p:cNvSpPr/>
          <p:nvPr/>
        </p:nvSpPr>
        <p:spPr>
          <a:xfrm rot="5400000">
            <a:off x="10046819" y="4883479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C8BB47-A829-B4C9-C449-0FB9EF2CF57A}"/>
              </a:ext>
            </a:extLst>
          </p:cNvPr>
          <p:cNvSpPr txBox="1"/>
          <p:nvPr/>
        </p:nvSpPr>
        <p:spPr>
          <a:xfrm>
            <a:off x="363794" y="1455721"/>
            <a:ext cx="3430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a </a:t>
            </a:r>
            <a:r>
              <a:rPr lang="de-DE" sz="1400" b="1" dirty="0" err="1"/>
              <a:t>list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decimal_predicted</a:t>
            </a:r>
            <a:r>
              <a:rPr lang="de-DE" sz="1400" b="1" dirty="0"/>
              <a:t> (Y^)</a:t>
            </a:r>
          </a:p>
          <a:p>
            <a:r>
              <a:rPr lang="de-DE" sz="1400" b="1" dirty="0"/>
              <a:t>sp2</a:t>
            </a:r>
            <a:r>
              <a:rPr lang="de-DE" sz="1400" dirty="0"/>
              <a:t>(</a:t>
            </a:r>
            <a:r>
              <a:rPr lang="de-DE" sz="1400" dirty="0" err="1"/>
              <a:t>ndarray</a:t>
            </a:r>
            <a:r>
              <a:rPr lang="de-DE" sz="1400" dirty="0"/>
              <a:t>)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shape</a:t>
            </a:r>
            <a:r>
              <a:rPr lang="de-DE" sz="1400" dirty="0"/>
              <a:t>(10, 10)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2E330-D4B4-6046-BB41-6DCC4F0CC381}"/>
              </a:ext>
            </a:extLst>
          </p:cNvPr>
          <p:cNvSpPr txBox="1"/>
          <p:nvPr/>
        </p:nvSpPr>
        <p:spPr>
          <a:xfrm>
            <a:off x="363794" y="3014923"/>
            <a:ext cx="3791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a </a:t>
            </a:r>
            <a:r>
              <a:rPr lang="de-DE" sz="1400" b="1" dirty="0" err="1"/>
              <a:t>list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binary</a:t>
            </a:r>
            <a:r>
              <a:rPr lang="de-DE" sz="1400" b="1" dirty="0"/>
              <a:t>  </a:t>
            </a:r>
            <a:r>
              <a:rPr lang="de-DE" sz="1400" b="1" dirty="0" err="1"/>
              <a:t>predicted</a:t>
            </a:r>
            <a:r>
              <a:rPr lang="de-DE" sz="1400" b="1" dirty="0"/>
              <a:t> (Y^)</a:t>
            </a:r>
          </a:p>
          <a:p>
            <a:r>
              <a:rPr lang="de-DE" sz="1400" b="1" dirty="0"/>
              <a:t>sp2</a:t>
            </a:r>
            <a:r>
              <a:rPr lang="de-DE" sz="1400" dirty="0"/>
              <a:t>(</a:t>
            </a:r>
            <a:r>
              <a:rPr lang="de-DE" sz="1400" dirty="0" err="1"/>
              <a:t>binary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6F519A3-77E0-C1EA-8423-2D93D5DA959F}"/>
              </a:ext>
            </a:extLst>
          </p:cNvPr>
          <p:cNvSpPr/>
          <p:nvPr/>
        </p:nvSpPr>
        <p:spPr>
          <a:xfrm rot="5400000">
            <a:off x="1050442" y="2465463"/>
            <a:ext cx="737420" cy="11476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460825-BEB4-A532-F22C-927AF968CC89}"/>
              </a:ext>
            </a:extLst>
          </p:cNvPr>
          <p:cNvSpPr txBox="1"/>
          <p:nvPr/>
        </p:nvSpPr>
        <p:spPr>
          <a:xfrm>
            <a:off x="5359413" y="2966658"/>
            <a:ext cx="3368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binary</a:t>
            </a:r>
            <a:r>
              <a:rPr lang="de-DE" sz="1400" b="1" dirty="0"/>
              <a:t> </a:t>
            </a:r>
            <a:r>
              <a:rPr lang="de-DE" sz="1400" b="1" dirty="0" err="1"/>
              <a:t>target</a:t>
            </a:r>
            <a:r>
              <a:rPr lang="de-DE" sz="1400" b="1" dirty="0"/>
              <a:t> (y)</a:t>
            </a:r>
          </a:p>
          <a:p>
            <a:r>
              <a:rPr lang="de-DE" sz="1400" b="1" dirty="0"/>
              <a:t>sp2</a:t>
            </a:r>
            <a:r>
              <a:rPr lang="de-DE" sz="1400" dirty="0"/>
              <a:t> (</a:t>
            </a:r>
            <a:r>
              <a:rPr lang="de-DE" sz="1400" dirty="0" err="1"/>
              <a:t>binary</a:t>
            </a:r>
            <a:r>
              <a:rPr lang="de-DE" sz="1400" dirty="0"/>
              <a:t>)</a:t>
            </a:r>
            <a:endParaRPr lang="en-US" sz="14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C24F99C-79D4-F12F-2022-C3DFFBA93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4" y="4184955"/>
            <a:ext cx="3482642" cy="64013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A4E9918-845C-CC25-D5BE-2E4BB9B1A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11" y="4894201"/>
            <a:ext cx="2263336" cy="80779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1CA0EF-554A-D4E4-3857-B8A3C6729CA1}"/>
              </a:ext>
            </a:extLst>
          </p:cNvPr>
          <p:cNvCxnSpPr>
            <a:cxnSpLocks/>
          </p:cNvCxnSpPr>
          <p:nvPr/>
        </p:nvCxnSpPr>
        <p:spPr>
          <a:xfrm>
            <a:off x="3119774" y="3198886"/>
            <a:ext cx="201266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DFFE7B2-24E4-82BC-3F1D-1FA29B3E4A81}"/>
              </a:ext>
            </a:extLst>
          </p:cNvPr>
          <p:cNvSpPr txBox="1"/>
          <p:nvPr/>
        </p:nvSpPr>
        <p:spPr>
          <a:xfrm>
            <a:off x="3385751" y="2808795"/>
            <a:ext cx="255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Compare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DF109E-EE60-598C-343C-049F4435A86A}"/>
              </a:ext>
            </a:extLst>
          </p:cNvPr>
          <p:cNvSpPr txBox="1"/>
          <p:nvPr/>
        </p:nvSpPr>
        <p:spPr>
          <a:xfrm>
            <a:off x="543754" y="5895414"/>
            <a:ext cx="4120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Minimum </a:t>
            </a:r>
            <a:r>
              <a:rPr lang="de-DE" sz="1600" dirty="0" err="1"/>
              <a:t>fitness</a:t>
            </a:r>
            <a:r>
              <a:rPr lang="de-DE" sz="1600" dirty="0"/>
              <a:t> = 0</a:t>
            </a:r>
          </a:p>
          <a:p>
            <a:r>
              <a:rPr lang="de-DE" sz="1600" dirty="0"/>
              <a:t>Maximum </a:t>
            </a:r>
            <a:r>
              <a:rPr lang="de-DE" sz="1600" dirty="0" err="1"/>
              <a:t>fitness</a:t>
            </a:r>
            <a:r>
              <a:rPr lang="de-DE" sz="1600" dirty="0"/>
              <a:t> = </a:t>
            </a:r>
            <a:r>
              <a:rPr lang="de-DE" sz="1600" dirty="0" err="1"/>
              <a:t>len</a:t>
            </a:r>
            <a:r>
              <a:rPr lang="de-DE" sz="1600" dirty="0"/>
              <a:t>(</a:t>
            </a:r>
            <a:r>
              <a:rPr lang="de-DE" sz="1600" dirty="0" err="1"/>
              <a:t>binary</a:t>
            </a:r>
            <a:r>
              <a:rPr lang="de-DE" sz="1600" dirty="0"/>
              <a:t> </a:t>
            </a:r>
            <a:r>
              <a:rPr lang="de-DE" sz="1600" dirty="0" err="1"/>
              <a:t>target</a:t>
            </a:r>
            <a:r>
              <a:rPr lang="de-DE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083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453061-E99F-0101-288D-32955553E371}"/>
              </a:ext>
            </a:extLst>
          </p:cNvPr>
          <p:cNvSpPr/>
          <p:nvPr/>
        </p:nvSpPr>
        <p:spPr>
          <a:xfrm>
            <a:off x="9359526" y="73566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49C6ED6-0CD2-F53A-4FBA-64332A505849}"/>
              </a:ext>
            </a:extLst>
          </p:cNvPr>
          <p:cNvSpPr/>
          <p:nvPr/>
        </p:nvSpPr>
        <p:spPr>
          <a:xfrm>
            <a:off x="8870995" y="1397690"/>
            <a:ext cx="422638" cy="4031762"/>
          </a:xfrm>
          <a:prstGeom prst="leftBracket">
            <a:avLst/>
          </a:prstGeom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BDA00-6D87-D248-FCAF-FC87B9EDD4C8}"/>
              </a:ext>
            </a:extLst>
          </p:cNvPr>
          <p:cNvSpPr txBox="1"/>
          <p:nvPr/>
        </p:nvSpPr>
        <p:spPr>
          <a:xfrm rot="16200000">
            <a:off x="6326852" y="3975650"/>
            <a:ext cx="482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b="1" dirty="0"/>
              <a:t>Loop until the termination criteria are met</a:t>
            </a:r>
          </a:p>
        </p:txBody>
      </p:sp>
      <p:sp>
        <p:nvSpPr>
          <p:cNvPr id="37" name="Arrow: Notched Right 36">
            <a:extLst>
              <a:ext uri="{FF2B5EF4-FFF2-40B4-BE49-F238E27FC236}">
                <a16:creationId xmlns:a16="http://schemas.microsoft.com/office/drawing/2014/main" id="{CF5E9474-9412-87F9-4DDD-3BBC12924E7E}"/>
              </a:ext>
            </a:extLst>
          </p:cNvPr>
          <p:cNvSpPr/>
          <p:nvPr/>
        </p:nvSpPr>
        <p:spPr>
          <a:xfrm rot="5400000">
            <a:off x="9941208" y="5853910"/>
            <a:ext cx="528568" cy="22473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Notched Right 37">
            <a:extLst>
              <a:ext uri="{FF2B5EF4-FFF2-40B4-BE49-F238E27FC236}">
                <a16:creationId xmlns:a16="http://schemas.microsoft.com/office/drawing/2014/main" id="{AECDEF10-4A76-6BDB-C5AD-4B0AE57DE2F6}"/>
              </a:ext>
            </a:extLst>
          </p:cNvPr>
          <p:cNvSpPr/>
          <p:nvPr/>
        </p:nvSpPr>
        <p:spPr>
          <a:xfrm rot="5400000">
            <a:off x="9939407" y="756000"/>
            <a:ext cx="369372" cy="172348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1815ECD-9DC2-7F08-326E-2C2D07D6B1F2}"/>
              </a:ext>
            </a:extLst>
          </p:cNvPr>
          <p:cNvSpPr/>
          <p:nvPr/>
        </p:nvSpPr>
        <p:spPr>
          <a:xfrm rot="5400000">
            <a:off x="10007542" y="1628438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4E1A7E02-7460-901D-119C-FD292FAF3593}"/>
              </a:ext>
            </a:extLst>
          </p:cNvPr>
          <p:cNvSpPr/>
          <p:nvPr/>
        </p:nvSpPr>
        <p:spPr>
          <a:xfrm rot="5400000">
            <a:off x="10007542" y="2436550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D44181E0-BC79-1DF9-B4F8-1A922727CBBE}"/>
              </a:ext>
            </a:extLst>
          </p:cNvPr>
          <p:cNvSpPr/>
          <p:nvPr/>
        </p:nvSpPr>
        <p:spPr>
          <a:xfrm rot="5400000">
            <a:off x="10004431" y="3247876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1BCE0005-385C-9371-35BA-B7B6EB0A3E37}"/>
              </a:ext>
            </a:extLst>
          </p:cNvPr>
          <p:cNvSpPr/>
          <p:nvPr/>
        </p:nvSpPr>
        <p:spPr>
          <a:xfrm rot="5400000">
            <a:off x="10013871" y="4051522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F95607-6581-D690-F501-F499899B4424}"/>
              </a:ext>
            </a:extLst>
          </p:cNvPr>
          <p:cNvSpPr/>
          <p:nvPr/>
        </p:nvSpPr>
        <p:spPr>
          <a:xfrm>
            <a:off x="9359526" y="1900869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CD76C9-DEE2-AA0A-F729-69112E2C78AD}"/>
              </a:ext>
            </a:extLst>
          </p:cNvPr>
          <p:cNvSpPr/>
          <p:nvPr/>
        </p:nvSpPr>
        <p:spPr>
          <a:xfrm>
            <a:off x="9359526" y="2709082"/>
            <a:ext cx="1691932" cy="5065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333B9E-5907-2549-48ED-96E578411D36}"/>
              </a:ext>
            </a:extLst>
          </p:cNvPr>
          <p:cNvSpPr/>
          <p:nvPr/>
        </p:nvSpPr>
        <p:spPr>
          <a:xfrm>
            <a:off x="9359526" y="3517295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BE936-89E6-0901-AF15-FB73D209E128}"/>
              </a:ext>
            </a:extLst>
          </p:cNvPr>
          <p:cNvSpPr/>
          <p:nvPr/>
        </p:nvSpPr>
        <p:spPr>
          <a:xfrm>
            <a:off x="9359526" y="4329536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39D8CB-E19B-ED02-372C-F04B46523F25}"/>
              </a:ext>
            </a:extLst>
          </p:cNvPr>
          <p:cNvSpPr/>
          <p:nvPr/>
        </p:nvSpPr>
        <p:spPr>
          <a:xfrm>
            <a:off x="9359526" y="5141777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716FDB-7C93-174A-80F5-309CB5260AE0}"/>
              </a:ext>
            </a:extLst>
          </p:cNvPr>
          <p:cNvSpPr/>
          <p:nvPr/>
        </p:nvSpPr>
        <p:spPr>
          <a:xfrm>
            <a:off x="9359526" y="6288477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D88BDA-A893-FB67-360D-AEA709797AA6}"/>
              </a:ext>
            </a:extLst>
          </p:cNvPr>
          <p:cNvSpPr/>
          <p:nvPr/>
        </p:nvSpPr>
        <p:spPr>
          <a:xfrm>
            <a:off x="9359526" y="1091249"/>
            <a:ext cx="1691932" cy="5065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2F6D9B6-7FDB-BC74-037C-EAA19D21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526" y="174087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Initialization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B98C0-9951-5D5A-DE6C-8C22E44932B9}"/>
              </a:ext>
            </a:extLst>
          </p:cNvPr>
          <p:cNvSpPr txBox="1"/>
          <p:nvPr/>
        </p:nvSpPr>
        <p:spPr>
          <a:xfrm>
            <a:off x="9721767" y="1206017"/>
            <a:ext cx="2260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Simulation</a:t>
            </a:r>
            <a:endParaRPr lang="en-US" sz="12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0E33635-287B-C156-C59C-4BBDFD06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230" y="2007159"/>
            <a:ext cx="2169558" cy="54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Fitness Computation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AC30412-A660-BDE2-743D-402115A8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525" y="282018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Selection of Survivors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F6D7122-E4CA-8C4C-0FF8-5ECC1355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979" y="3529985"/>
            <a:ext cx="2752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Recombination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(Crossover)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C01EEB0-D6E4-0CED-B24E-9DEB64B7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767" y="444430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3A94354-144A-F9AE-4F1C-3A7A4F6A6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807" y="5137947"/>
            <a:ext cx="2570404" cy="51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/>
              </a:rPr>
              <a:t>  </a:t>
            </a:r>
            <a:r>
              <a:rPr lang="en-US" altLang="en-US" sz="1200" dirty="0">
                <a:latin typeface="Arial Unicode MS"/>
              </a:rPr>
              <a:t>Population Updated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rial Unicode MS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 Generation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17A1DF-72AD-540C-8F38-EEFDE24C426E}"/>
              </a:ext>
            </a:extLst>
          </p:cNvPr>
          <p:cNvSpPr txBox="1"/>
          <p:nvPr/>
        </p:nvSpPr>
        <p:spPr>
          <a:xfrm>
            <a:off x="9540791" y="6292611"/>
            <a:ext cx="3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Return </a:t>
            </a:r>
            <a:r>
              <a:rPr lang="de-DE" sz="1400" dirty="0" err="1"/>
              <a:t>the</a:t>
            </a:r>
            <a:r>
              <a:rPr lang="de-DE" sz="1400" dirty="0"/>
              <a:t> Best</a:t>
            </a:r>
          </a:p>
          <a:p>
            <a:r>
              <a:rPr lang="de-DE" sz="1400" dirty="0"/>
              <a:t>      Results</a:t>
            </a:r>
            <a:endParaRPr lang="en-US" sz="1400" dirty="0"/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E00100-AAD0-62E9-3706-0B213171F0C7}"/>
              </a:ext>
            </a:extLst>
          </p:cNvPr>
          <p:cNvSpPr/>
          <p:nvPr/>
        </p:nvSpPr>
        <p:spPr>
          <a:xfrm rot="5400000">
            <a:off x="10046819" y="4883479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372A5-E7D7-080D-C595-4BE34750D26F}"/>
              </a:ext>
            </a:extLst>
          </p:cNvPr>
          <p:cNvSpPr txBox="1"/>
          <p:nvPr/>
        </p:nvSpPr>
        <p:spPr>
          <a:xfrm>
            <a:off x="658761" y="560438"/>
            <a:ext cx="61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Selection</a:t>
            </a:r>
            <a:r>
              <a:rPr lang="de-DE" sz="2000" b="1" dirty="0"/>
              <a:t> </a:t>
            </a:r>
            <a:r>
              <a:rPr lang="de-DE" sz="2000" b="1" dirty="0" err="1"/>
              <a:t>based</a:t>
            </a:r>
            <a:r>
              <a:rPr lang="de-DE" sz="2000" b="1" dirty="0"/>
              <a:t> on </a:t>
            </a:r>
            <a:r>
              <a:rPr lang="de-DE" sz="2000" b="1" dirty="0" err="1"/>
              <a:t>fitness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44A4B-FB1D-07BE-E13E-13519D6A50D4}"/>
              </a:ext>
            </a:extLst>
          </p:cNvPr>
          <p:cNvSpPr txBox="1"/>
          <p:nvPr/>
        </p:nvSpPr>
        <p:spPr>
          <a:xfrm>
            <a:off x="704636" y="2154137"/>
            <a:ext cx="625071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Fitness Proportionate Selection (</a:t>
            </a:r>
            <a:r>
              <a:rPr lang="en-US" sz="1600" b="1" dirty="0"/>
              <a:t>Roulette Wheel Selection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Tournament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317469-9717-DCCC-7AEF-83C5EB2C499A}"/>
              </a:ext>
            </a:extLst>
          </p:cNvPr>
          <p:cNvSpPr txBox="1"/>
          <p:nvPr/>
        </p:nvSpPr>
        <p:spPr>
          <a:xfrm>
            <a:off x="658761" y="1044457"/>
            <a:ext cx="31712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Population = [chr_1, chr_2, …, </a:t>
            </a:r>
            <a:r>
              <a:rPr lang="en-US" sz="1400" b="1" dirty="0" err="1"/>
              <a:t>chr_n</a:t>
            </a:r>
            <a:r>
              <a:rPr lang="en-US" sz="1400" b="1" dirty="0"/>
              <a:t>]</a:t>
            </a:r>
          </a:p>
          <a:p>
            <a:r>
              <a:rPr lang="en-US" sz="1400" b="1" dirty="0" err="1"/>
              <a:t>Fitness_scores</a:t>
            </a:r>
            <a:r>
              <a:rPr lang="en-US" sz="1400" b="1" dirty="0"/>
              <a:t> = [f_1,f_2,…,</a:t>
            </a:r>
            <a:r>
              <a:rPr lang="en-US" sz="1400" b="1" dirty="0" err="1"/>
              <a:t>f_n</a:t>
            </a:r>
            <a:r>
              <a:rPr lang="en-US" sz="1400" b="1" dirty="0"/>
              <a:t>]</a:t>
            </a:r>
          </a:p>
          <a:p>
            <a:r>
              <a:rPr lang="en-US" sz="1400" b="1" dirty="0"/>
              <a:t>Population Size =  n</a:t>
            </a:r>
          </a:p>
          <a:p>
            <a:r>
              <a:rPr lang="en-US" sz="1400" b="1" dirty="0"/>
              <a:t>Tournament Size: k</a:t>
            </a:r>
          </a:p>
          <a:p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2FD84DF-F60A-C0EE-70A9-5306E8648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13" y="2761102"/>
            <a:ext cx="5281118" cy="5334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D2B417-DD00-7FDB-D2DE-CBF58E7D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72" y="3401883"/>
            <a:ext cx="5433531" cy="3962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B494821-23F9-DA95-3DF6-67B92BE70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8" y="3886181"/>
            <a:ext cx="4107536" cy="42675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246D1BD-6EDB-4B57-AB40-527A936C5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8" y="5040349"/>
            <a:ext cx="5730737" cy="43437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220FB23-F892-71D3-7319-A5EA52E91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72" y="5531170"/>
            <a:ext cx="4404742" cy="29720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47D353A-E7ED-FB3F-9C93-0A3ABC000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58" y="5933806"/>
            <a:ext cx="5380186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453061-E99F-0101-288D-32955553E371}"/>
              </a:ext>
            </a:extLst>
          </p:cNvPr>
          <p:cNvSpPr/>
          <p:nvPr/>
        </p:nvSpPr>
        <p:spPr>
          <a:xfrm>
            <a:off x="9359526" y="73566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49C6ED6-0CD2-F53A-4FBA-64332A505849}"/>
              </a:ext>
            </a:extLst>
          </p:cNvPr>
          <p:cNvSpPr/>
          <p:nvPr/>
        </p:nvSpPr>
        <p:spPr>
          <a:xfrm>
            <a:off x="8870995" y="1397690"/>
            <a:ext cx="422638" cy="4031762"/>
          </a:xfrm>
          <a:prstGeom prst="leftBracket">
            <a:avLst/>
          </a:prstGeom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BDA00-6D87-D248-FCAF-FC87B9EDD4C8}"/>
              </a:ext>
            </a:extLst>
          </p:cNvPr>
          <p:cNvSpPr txBox="1"/>
          <p:nvPr/>
        </p:nvSpPr>
        <p:spPr>
          <a:xfrm rot="16200000">
            <a:off x="6326852" y="3975650"/>
            <a:ext cx="482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b="1" dirty="0"/>
              <a:t>Loop until the termination criteria are met</a:t>
            </a:r>
          </a:p>
        </p:txBody>
      </p:sp>
      <p:sp>
        <p:nvSpPr>
          <p:cNvPr id="37" name="Arrow: Notched Right 36">
            <a:extLst>
              <a:ext uri="{FF2B5EF4-FFF2-40B4-BE49-F238E27FC236}">
                <a16:creationId xmlns:a16="http://schemas.microsoft.com/office/drawing/2014/main" id="{CF5E9474-9412-87F9-4DDD-3BBC12924E7E}"/>
              </a:ext>
            </a:extLst>
          </p:cNvPr>
          <p:cNvSpPr/>
          <p:nvPr/>
        </p:nvSpPr>
        <p:spPr>
          <a:xfrm rot="5400000">
            <a:off x="9941208" y="5853910"/>
            <a:ext cx="528568" cy="22473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Notched Right 37">
            <a:extLst>
              <a:ext uri="{FF2B5EF4-FFF2-40B4-BE49-F238E27FC236}">
                <a16:creationId xmlns:a16="http://schemas.microsoft.com/office/drawing/2014/main" id="{AECDEF10-4A76-6BDB-C5AD-4B0AE57DE2F6}"/>
              </a:ext>
            </a:extLst>
          </p:cNvPr>
          <p:cNvSpPr/>
          <p:nvPr/>
        </p:nvSpPr>
        <p:spPr>
          <a:xfrm rot="5400000">
            <a:off x="9939407" y="756000"/>
            <a:ext cx="369372" cy="172348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1815ECD-9DC2-7F08-326E-2C2D07D6B1F2}"/>
              </a:ext>
            </a:extLst>
          </p:cNvPr>
          <p:cNvSpPr/>
          <p:nvPr/>
        </p:nvSpPr>
        <p:spPr>
          <a:xfrm rot="5400000">
            <a:off x="10007542" y="1628438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4E1A7E02-7460-901D-119C-FD292FAF3593}"/>
              </a:ext>
            </a:extLst>
          </p:cNvPr>
          <p:cNvSpPr/>
          <p:nvPr/>
        </p:nvSpPr>
        <p:spPr>
          <a:xfrm rot="5400000">
            <a:off x="10007542" y="2436550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D44181E0-BC79-1DF9-B4F8-1A922727CBBE}"/>
              </a:ext>
            </a:extLst>
          </p:cNvPr>
          <p:cNvSpPr/>
          <p:nvPr/>
        </p:nvSpPr>
        <p:spPr>
          <a:xfrm rot="5400000">
            <a:off x="10004431" y="3247876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1BCE0005-385C-9371-35BA-B7B6EB0A3E37}"/>
              </a:ext>
            </a:extLst>
          </p:cNvPr>
          <p:cNvSpPr/>
          <p:nvPr/>
        </p:nvSpPr>
        <p:spPr>
          <a:xfrm rot="5400000">
            <a:off x="10013871" y="4051522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F95607-6581-D690-F501-F499899B4424}"/>
              </a:ext>
            </a:extLst>
          </p:cNvPr>
          <p:cNvSpPr/>
          <p:nvPr/>
        </p:nvSpPr>
        <p:spPr>
          <a:xfrm>
            <a:off x="9359526" y="1900869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CD76C9-DEE2-AA0A-F729-69112E2C78AD}"/>
              </a:ext>
            </a:extLst>
          </p:cNvPr>
          <p:cNvSpPr/>
          <p:nvPr/>
        </p:nvSpPr>
        <p:spPr>
          <a:xfrm>
            <a:off x="9359526" y="2709082"/>
            <a:ext cx="1691932" cy="5065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333B9E-5907-2549-48ED-96E578411D36}"/>
              </a:ext>
            </a:extLst>
          </p:cNvPr>
          <p:cNvSpPr/>
          <p:nvPr/>
        </p:nvSpPr>
        <p:spPr>
          <a:xfrm>
            <a:off x="9359526" y="3517295"/>
            <a:ext cx="1691932" cy="50653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BE936-89E6-0901-AF15-FB73D209E128}"/>
              </a:ext>
            </a:extLst>
          </p:cNvPr>
          <p:cNvSpPr/>
          <p:nvPr/>
        </p:nvSpPr>
        <p:spPr>
          <a:xfrm>
            <a:off x="9359526" y="4329536"/>
            <a:ext cx="1691932" cy="5065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39D8CB-E19B-ED02-372C-F04B46523F25}"/>
              </a:ext>
            </a:extLst>
          </p:cNvPr>
          <p:cNvSpPr/>
          <p:nvPr/>
        </p:nvSpPr>
        <p:spPr>
          <a:xfrm>
            <a:off x="9359526" y="5141777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716FDB-7C93-174A-80F5-309CB5260AE0}"/>
              </a:ext>
            </a:extLst>
          </p:cNvPr>
          <p:cNvSpPr/>
          <p:nvPr/>
        </p:nvSpPr>
        <p:spPr>
          <a:xfrm>
            <a:off x="9359526" y="6288477"/>
            <a:ext cx="1691932" cy="506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D88BDA-A893-FB67-360D-AEA709797AA6}"/>
              </a:ext>
            </a:extLst>
          </p:cNvPr>
          <p:cNvSpPr/>
          <p:nvPr/>
        </p:nvSpPr>
        <p:spPr>
          <a:xfrm>
            <a:off x="9359526" y="1091249"/>
            <a:ext cx="1691932" cy="5065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2F6D9B6-7FDB-BC74-037C-EAA19D21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526" y="174087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Population Initialization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B98C0-9951-5D5A-DE6C-8C22E44932B9}"/>
              </a:ext>
            </a:extLst>
          </p:cNvPr>
          <p:cNvSpPr txBox="1"/>
          <p:nvPr/>
        </p:nvSpPr>
        <p:spPr>
          <a:xfrm>
            <a:off x="9721767" y="1206017"/>
            <a:ext cx="2260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Simulation</a:t>
            </a:r>
            <a:endParaRPr lang="en-US" sz="12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0E33635-287B-C156-C59C-4BBDFD06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230" y="2007159"/>
            <a:ext cx="2169558" cy="54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Fitness Computation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AC30412-A660-BDE2-743D-402115A8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525" y="282018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Selection of Survivors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F6D7122-E4CA-8C4C-0FF8-5ECC1355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979" y="3529985"/>
            <a:ext cx="2752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Recombination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(Crossover)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C01EEB0-D6E4-0CED-B24E-9DEB64B7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767" y="4444304"/>
            <a:ext cx="2752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3A94354-144A-F9AE-4F1C-3A7A4F6A6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807" y="5137947"/>
            <a:ext cx="2570404" cy="51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/>
              </a:rPr>
              <a:t>  </a:t>
            </a:r>
            <a:r>
              <a:rPr lang="en-US" altLang="en-US" sz="1200" dirty="0">
                <a:latin typeface="Arial Unicode MS"/>
              </a:rPr>
              <a:t>Population Updated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rial Unicode MS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 Generation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17A1DF-72AD-540C-8F38-EEFDE24C426E}"/>
              </a:ext>
            </a:extLst>
          </p:cNvPr>
          <p:cNvSpPr txBox="1"/>
          <p:nvPr/>
        </p:nvSpPr>
        <p:spPr>
          <a:xfrm>
            <a:off x="9540791" y="6292611"/>
            <a:ext cx="3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Return </a:t>
            </a:r>
            <a:r>
              <a:rPr lang="de-DE" sz="1400" dirty="0" err="1"/>
              <a:t>the</a:t>
            </a:r>
            <a:r>
              <a:rPr lang="de-DE" sz="1400" dirty="0"/>
              <a:t> Best</a:t>
            </a:r>
          </a:p>
          <a:p>
            <a:r>
              <a:rPr lang="de-DE" sz="1400" dirty="0"/>
              <a:t>      Results</a:t>
            </a:r>
            <a:endParaRPr lang="en-US" sz="1400" dirty="0"/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54E00100-AAD0-62E9-3706-0B213171F0C7}"/>
              </a:ext>
            </a:extLst>
          </p:cNvPr>
          <p:cNvSpPr/>
          <p:nvPr/>
        </p:nvSpPr>
        <p:spPr>
          <a:xfrm rot="5400000">
            <a:off x="10046819" y="4883479"/>
            <a:ext cx="233102" cy="25090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372A5-E7D7-080D-C595-4BE34750D26F}"/>
              </a:ext>
            </a:extLst>
          </p:cNvPr>
          <p:cNvSpPr txBox="1"/>
          <p:nvPr/>
        </p:nvSpPr>
        <p:spPr>
          <a:xfrm>
            <a:off x="180707" y="367242"/>
            <a:ext cx="61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Recombination</a:t>
            </a:r>
            <a:r>
              <a:rPr lang="de-DE" sz="2000" b="1" dirty="0"/>
              <a:t> (Crossover) and Mutation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DE837-2B09-E2C6-365F-EBFACA36116A}"/>
              </a:ext>
            </a:extLst>
          </p:cNvPr>
          <p:cNvSpPr txBox="1"/>
          <p:nvPr/>
        </p:nvSpPr>
        <p:spPr>
          <a:xfrm>
            <a:off x="116439" y="1821650"/>
            <a:ext cx="112087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Parent1: [„</a:t>
            </a:r>
            <a:r>
              <a:rPr lang="de-DE" sz="1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10110111 … 10101110</a:t>
            </a:r>
            <a:r>
              <a:rPr lang="de-DE" sz="1000" b="1" dirty="0"/>
              <a:t>“, „</a:t>
            </a:r>
            <a:r>
              <a:rPr lang="de-DE" sz="1000" b="1" dirty="0">
                <a:solidFill>
                  <a:srgbClr val="FFC000"/>
                </a:solidFill>
              </a:rPr>
              <a:t>0110111 … 10101110</a:t>
            </a:r>
            <a:r>
              <a:rPr lang="de-DE" sz="1000" b="1" dirty="0"/>
              <a:t>“,  „</a:t>
            </a:r>
            <a:r>
              <a:rPr lang="de-DE" sz="1000" b="1" dirty="0">
                <a:solidFill>
                  <a:srgbClr val="92D050"/>
                </a:solidFill>
              </a:rPr>
              <a:t>10110111 … 10101110</a:t>
            </a:r>
            <a:r>
              <a:rPr lang="de-DE" sz="1000" b="1" dirty="0"/>
              <a:t>“, „</a:t>
            </a:r>
            <a:r>
              <a:rPr lang="de-DE" sz="1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010110111 … 10101110</a:t>
            </a:r>
            <a:r>
              <a:rPr lang="de-DE" sz="1000" b="1" dirty="0"/>
              <a:t>“,  „</a:t>
            </a:r>
            <a:r>
              <a:rPr lang="de-DE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010110111 … 10101110</a:t>
            </a:r>
            <a:r>
              <a:rPr lang="de-DE" sz="1000" b="1" dirty="0"/>
              <a:t>“ ]</a:t>
            </a:r>
          </a:p>
          <a:p>
            <a:endParaRPr lang="de-DE" sz="1000" b="1" dirty="0"/>
          </a:p>
          <a:p>
            <a:r>
              <a:rPr lang="de-DE" sz="1000" b="1" dirty="0"/>
              <a:t>Parent2: [„</a:t>
            </a:r>
            <a:r>
              <a:rPr lang="de-DE" sz="1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10110111 … 10101110</a:t>
            </a:r>
            <a:r>
              <a:rPr lang="de-DE" sz="1000" b="1" dirty="0"/>
              <a:t>“, „</a:t>
            </a:r>
            <a:r>
              <a:rPr lang="de-DE" sz="1000" b="1" dirty="0">
                <a:solidFill>
                  <a:srgbClr val="FFC000"/>
                </a:solidFill>
              </a:rPr>
              <a:t>0110111 … 10101110</a:t>
            </a:r>
            <a:r>
              <a:rPr lang="de-DE" sz="1000" b="1" dirty="0"/>
              <a:t>“,  „</a:t>
            </a:r>
            <a:r>
              <a:rPr lang="de-DE" sz="1000" b="1" dirty="0">
                <a:solidFill>
                  <a:srgbClr val="92D050"/>
                </a:solidFill>
              </a:rPr>
              <a:t>10110111 … 10101110</a:t>
            </a:r>
            <a:r>
              <a:rPr lang="de-DE" sz="1000" b="1" dirty="0"/>
              <a:t>“, „</a:t>
            </a:r>
            <a:r>
              <a:rPr lang="de-DE" sz="1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010110111 … 10101110</a:t>
            </a:r>
            <a:r>
              <a:rPr lang="de-DE" sz="1000" b="1" dirty="0"/>
              <a:t>“,  „</a:t>
            </a:r>
            <a:r>
              <a:rPr lang="de-DE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010110111 … 10101110</a:t>
            </a:r>
            <a:r>
              <a:rPr lang="de-DE" sz="1000" b="1" dirty="0"/>
              <a:t>“ ]</a:t>
            </a:r>
          </a:p>
          <a:p>
            <a:endParaRPr lang="de-DE" sz="1000" b="1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18A3B1-F3DF-F405-33EC-907878E1BEFD}"/>
              </a:ext>
            </a:extLst>
          </p:cNvPr>
          <p:cNvSpPr txBox="1"/>
          <p:nvPr/>
        </p:nvSpPr>
        <p:spPr>
          <a:xfrm>
            <a:off x="329293" y="3373327"/>
            <a:ext cx="53329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Each sub-chromosome: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Crossover rate (0.8)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crossover points (2)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B13FD5-3C71-5421-E813-96494963AA62}"/>
              </a:ext>
            </a:extLst>
          </p:cNvPr>
          <p:cNvSpPr txBox="1"/>
          <p:nvPr/>
        </p:nvSpPr>
        <p:spPr>
          <a:xfrm>
            <a:off x="154090" y="922495"/>
            <a:ext cx="8078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parent1 = </a:t>
            </a:r>
            <a:r>
              <a:rPr lang="fr-FR" sz="1200" dirty="0" err="1"/>
              <a:t>random.choice</a:t>
            </a:r>
            <a:r>
              <a:rPr lang="fr-FR" sz="1200" dirty="0"/>
              <a:t>(parents)</a:t>
            </a:r>
          </a:p>
          <a:p>
            <a:r>
              <a:rPr lang="fr-FR" sz="1200" dirty="0"/>
              <a:t>parent2 = </a:t>
            </a:r>
            <a:r>
              <a:rPr lang="fr-FR" sz="1200" dirty="0" err="1"/>
              <a:t>random.choice</a:t>
            </a:r>
            <a:r>
              <a:rPr lang="fr-FR" sz="1200" dirty="0"/>
              <a:t>(parents)</a:t>
            </a:r>
          </a:p>
          <a:p>
            <a:r>
              <a:rPr lang="fr-FR" sz="1200" dirty="0" err="1"/>
              <a:t>parents.remove</a:t>
            </a:r>
            <a:r>
              <a:rPr lang="fr-FR" sz="1200" dirty="0"/>
              <a:t>(parent1)</a:t>
            </a:r>
          </a:p>
          <a:p>
            <a:r>
              <a:rPr lang="fr-FR" sz="1200" dirty="0" err="1"/>
              <a:t>parents.remove</a:t>
            </a:r>
            <a:r>
              <a:rPr lang="fr-FR" sz="1200" dirty="0"/>
              <a:t>(parent2)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153F7-3316-1402-8431-2FD7AA71A3E1}"/>
              </a:ext>
            </a:extLst>
          </p:cNvPr>
          <p:cNvSpPr txBox="1"/>
          <p:nvPr/>
        </p:nvSpPr>
        <p:spPr>
          <a:xfrm>
            <a:off x="180707" y="4261316"/>
            <a:ext cx="877581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prstClr val="black"/>
                </a:solidFill>
                <a:latin typeface="Aptos" panose="02110004020202020204"/>
              </a:rPr>
              <a:t>      s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p1(paren1): „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1011101010110000001110111 000000000000111111110101010000111111111111111110101110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</a:t>
            </a:r>
            <a:endParaRPr lang="de-DE" sz="1200" b="1" dirty="0">
              <a:solidFill>
                <a:prstClr val="black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prstClr val="black"/>
                </a:solidFill>
                <a:latin typeface="Aptos" panose="02110004020202020204"/>
              </a:rPr>
              <a:t>      s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p1(parent2)„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1011101010110000001110111 000000000000000011110000000000000011111111111110101110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1" dirty="0">
              <a:solidFill>
                <a:prstClr val="black"/>
              </a:solidFill>
              <a:latin typeface="Aptos" panose="02110004020202020204"/>
            </a:endParaRPr>
          </a:p>
          <a:p>
            <a:pPr>
              <a:defRPr/>
            </a:pPr>
            <a:r>
              <a:rPr lang="de-DE" sz="1200" b="1" dirty="0">
                <a:solidFill>
                  <a:prstClr val="black"/>
                </a:solidFill>
                <a:latin typeface="Aptos" panose="02110004020202020204"/>
              </a:rPr>
              <a:t>s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</a:t>
            </a:r>
            <a:r>
              <a:rPr lang="de-DE" sz="1200" b="1" dirty="0">
                <a:solidFill>
                  <a:prstClr val="black"/>
                </a:solidFill>
                <a:latin typeface="Aptos" panose="02110004020202020204"/>
              </a:rPr>
              <a:t>b-</a:t>
            </a:r>
            <a:r>
              <a:rPr lang="de-DE" sz="1200" b="1" dirty="0" err="1">
                <a:solidFill>
                  <a:prstClr val="black"/>
                </a:solidFill>
                <a:latin typeface="Aptos" panose="02110004020202020204"/>
              </a:rPr>
              <a:t>offspring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1: „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10000001110111 00000000000011111111010101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0000111111111111111110101110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</a:t>
            </a:r>
          </a:p>
          <a:p>
            <a:pPr>
              <a:defRPr/>
            </a:pPr>
            <a:r>
              <a:rPr lang="de-DE" sz="1200" b="1" dirty="0">
                <a:solidFill>
                  <a:prstClr val="black"/>
                </a:solidFill>
                <a:latin typeface="Aptos" panose="02110004020202020204"/>
              </a:rPr>
              <a:t>sub-offspring2: 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„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10000001110111 00000000000011111111010101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0000111111111111111110101110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</a:t>
            </a:r>
          </a:p>
          <a:p>
            <a:pPr>
              <a:defRPr/>
            </a:pPr>
            <a:endParaRPr lang="de-DE" sz="1200" b="1" dirty="0">
              <a:solidFill>
                <a:prstClr val="black"/>
              </a:solidFill>
              <a:latin typeface="Aptos" panose="02110004020202020204"/>
            </a:endParaRPr>
          </a:p>
          <a:p>
            <a:pPr>
              <a:defRPr/>
            </a:pPr>
            <a:r>
              <a:rPr lang="de-DE" sz="1400" b="1" dirty="0" err="1">
                <a:solidFill>
                  <a:prstClr val="black"/>
                </a:solidFill>
                <a:latin typeface="Aptos" panose="02110004020202020204"/>
              </a:rPr>
              <a:t>mutation</a:t>
            </a:r>
            <a:r>
              <a:rPr lang="de-DE" sz="1400" b="1" dirty="0">
                <a:solidFill>
                  <a:prstClr val="black"/>
                </a:solidFill>
                <a:latin typeface="Aptos" panose="02110004020202020204"/>
              </a:rPr>
              <a:t> rate: </a:t>
            </a:r>
            <a:r>
              <a:rPr lang="de-DE" sz="1400" b="1" dirty="0">
                <a:solidFill>
                  <a:srgbClr val="FF0000"/>
                </a:solidFill>
                <a:latin typeface="Aptos" panose="02110004020202020204"/>
              </a:rPr>
              <a:t>0.01</a:t>
            </a:r>
          </a:p>
          <a:p>
            <a:pPr>
              <a:defRPr/>
            </a:pPr>
            <a:endParaRPr lang="de-DE" sz="1200" b="1" dirty="0">
              <a:solidFill>
                <a:prstClr val="black"/>
              </a:solidFill>
              <a:latin typeface="Aptos" panose="02110004020202020204"/>
            </a:endParaRPr>
          </a:p>
          <a:p>
            <a:pPr>
              <a:defRPr/>
            </a:pPr>
            <a:r>
              <a:rPr lang="de-DE" sz="1200" b="1" dirty="0">
                <a:solidFill>
                  <a:prstClr val="black"/>
                </a:solidFill>
                <a:latin typeface="Aptos" panose="02110004020202020204"/>
              </a:rPr>
              <a:t>s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</a:t>
            </a:r>
            <a:r>
              <a:rPr lang="de-DE" sz="1200" b="1" dirty="0">
                <a:solidFill>
                  <a:prstClr val="black"/>
                </a:solidFill>
                <a:latin typeface="Aptos" panose="02110004020202020204"/>
              </a:rPr>
              <a:t>b-</a:t>
            </a:r>
            <a:r>
              <a:rPr lang="de-DE" sz="1200" b="1" dirty="0" err="1">
                <a:solidFill>
                  <a:prstClr val="black"/>
                </a:solidFill>
                <a:latin typeface="Aptos" panose="02110004020202020204"/>
              </a:rPr>
              <a:t>offspring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1: „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10000001110111 00000000000011111111010101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0000111111111111111110101110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</a:t>
            </a:r>
          </a:p>
          <a:p>
            <a:pPr>
              <a:defRPr/>
            </a:pPr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>
              <a:defRPr/>
            </a:pPr>
            <a:r>
              <a:rPr lang="de-DE" sz="1200" b="1" dirty="0">
                <a:solidFill>
                  <a:prstClr val="black"/>
                </a:solidFill>
                <a:latin typeface="Aptos" panose="02110004020202020204"/>
              </a:rPr>
              <a:t>s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</a:t>
            </a:r>
            <a:r>
              <a:rPr lang="de-DE" sz="1200" b="1" dirty="0">
                <a:solidFill>
                  <a:prstClr val="black"/>
                </a:solidFill>
                <a:latin typeface="Aptos" panose="02110004020202020204"/>
              </a:rPr>
              <a:t>b-</a:t>
            </a:r>
            <a:r>
              <a:rPr lang="de-DE" sz="1200" b="1" dirty="0" err="1">
                <a:solidFill>
                  <a:prstClr val="black"/>
                </a:solidFill>
                <a:latin typeface="Aptos" panose="02110004020202020204"/>
              </a:rPr>
              <a:t>offspring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1: „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10111010101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1000000111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111 00000000000011111111010101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000011</a:t>
            </a:r>
            <a:r>
              <a:rPr lang="de-DE" sz="1200" b="1" dirty="0">
                <a:solidFill>
                  <a:srgbClr val="FF0000"/>
                </a:solidFill>
                <a:latin typeface="Aptos" panose="02110004020202020204"/>
              </a:rPr>
              <a:t>0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111111111111110101110</a:t>
            </a: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A99BBC-9546-5BA7-C50B-4D4D1D96C8A4}"/>
              </a:ext>
            </a:extLst>
          </p:cNvPr>
          <p:cNvSpPr txBox="1"/>
          <p:nvPr/>
        </p:nvSpPr>
        <p:spPr>
          <a:xfrm>
            <a:off x="101009" y="2808614"/>
            <a:ext cx="93470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If  </a:t>
            </a:r>
            <a:r>
              <a:rPr lang="en-US" sz="1400" b="1" dirty="0"/>
              <a:t> </a:t>
            </a:r>
            <a:r>
              <a:rPr lang="en-US" sz="1400" b="1" dirty="0" err="1"/>
              <a:t>random.random</a:t>
            </a:r>
            <a:r>
              <a:rPr lang="en-US" sz="1400" b="1" dirty="0"/>
              <a:t>()  </a:t>
            </a:r>
            <a:r>
              <a:rPr lang="en-US" sz="1400" b="1" dirty="0">
                <a:solidFill>
                  <a:srgbClr val="FF0000"/>
                </a:solidFill>
              </a:rPr>
              <a:t> &lt;    </a:t>
            </a:r>
            <a:r>
              <a:rPr lang="en-US" sz="1400" b="1" dirty="0" err="1"/>
              <a:t>crossover_rate</a:t>
            </a:r>
            <a:r>
              <a:rPr lang="en-US" sz="1400" b="1" dirty="0"/>
              <a:t>: </a:t>
            </a:r>
          </a:p>
          <a:p>
            <a:r>
              <a:rPr lang="en-US" sz="1400" b="1" dirty="0"/>
              <a:t>      </a:t>
            </a:r>
            <a:r>
              <a:rPr lang="en-US" sz="1400" b="1" dirty="0" err="1"/>
              <a:t>crossover_points</a:t>
            </a:r>
            <a:r>
              <a:rPr lang="en-US" sz="1400" b="1" dirty="0"/>
              <a:t> = sorted(</a:t>
            </a:r>
            <a:r>
              <a:rPr lang="en-US" sz="1400" b="1" dirty="0" err="1"/>
              <a:t>random.sample</a:t>
            </a:r>
            <a:r>
              <a:rPr lang="en-US" sz="1400" b="1" dirty="0"/>
              <a:t>(range(1, n)), 2))  </a:t>
            </a:r>
            <a:r>
              <a:rPr lang="en-US" sz="1400" b="1" dirty="0">
                <a:solidFill>
                  <a:srgbClr val="FF0000"/>
                </a:solidFill>
              </a:rPr>
              <a:t>#  [10, 40]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 </a:t>
            </a:r>
          </a:p>
          <a:p>
            <a:endParaRPr lang="en-US" sz="1400" b="1" dirty="0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E4252328-3A66-BDDF-18DD-CE63B14D07F2}"/>
              </a:ext>
            </a:extLst>
          </p:cNvPr>
          <p:cNvSpPr/>
          <p:nvPr/>
        </p:nvSpPr>
        <p:spPr>
          <a:xfrm>
            <a:off x="2304481" y="4501440"/>
            <a:ext cx="157316" cy="152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B114557C-0A11-8EA5-991D-E0A2B399CD28}"/>
              </a:ext>
            </a:extLst>
          </p:cNvPr>
          <p:cNvSpPr/>
          <p:nvPr/>
        </p:nvSpPr>
        <p:spPr>
          <a:xfrm>
            <a:off x="2308906" y="4307108"/>
            <a:ext cx="157316" cy="152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1853F92B-4634-D0D0-04C1-C7D4B4FE1F22}"/>
              </a:ext>
            </a:extLst>
          </p:cNvPr>
          <p:cNvSpPr/>
          <p:nvPr/>
        </p:nvSpPr>
        <p:spPr>
          <a:xfrm>
            <a:off x="5521271" y="4506521"/>
            <a:ext cx="157316" cy="152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E723BCDC-E389-900D-08A5-76F2F61065CB}"/>
              </a:ext>
            </a:extLst>
          </p:cNvPr>
          <p:cNvSpPr/>
          <p:nvPr/>
        </p:nvSpPr>
        <p:spPr>
          <a:xfrm>
            <a:off x="5521271" y="4292435"/>
            <a:ext cx="157316" cy="15256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4FD9E729-4C54-2128-F7ED-D1E87D5A0043}"/>
              </a:ext>
            </a:extLst>
          </p:cNvPr>
          <p:cNvSpPr/>
          <p:nvPr/>
        </p:nvSpPr>
        <p:spPr>
          <a:xfrm rot="5400000">
            <a:off x="4463093" y="4736348"/>
            <a:ext cx="211037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B2D81EA-79F9-6A28-7BFE-CFC3FCD418F2}"/>
              </a:ext>
            </a:extLst>
          </p:cNvPr>
          <p:cNvSpPr/>
          <p:nvPr/>
        </p:nvSpPr>
        <p:spPr>
          <a:xfrm rot="5400000">
            <a:off x="4463093" y="6054338"/>
            <a:ext cx="211037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51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14E96D1-9FD0-ECBE-21DE-BD49EEADA7EE}"/>
              </a:ext>
            </a:extLst>
          </p:cNvPr>
          <p:cNvSpPr/>
          <p:nvPr/>
        </p:nvSpPr>
        <p:spPr>
          <a:xfrm>
            <a:off x="5486400" y="580104"/>
            <a:ext cx="412955" cy="12388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50D3AE-1CDA-F4CB-60AD-DB42B8072310}"/>
              </a:ext>
            </a:extLst>
          </p:cNvPr>
          <p:cNvSpPr/>
          <p:nvPr/>
        </p:nvSpPr>
        <p:spPr>
          <a:xfrm>
            <a:off x="5397908" y="1818968"/>
            <a:ext cx="589936" cy="44589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A8540E-6B46-4F7F-253F-8F8723DC43DD}"/>
              </a:ext>
            </a:extLst>
          </p:cNvPr>
          <p:cNvCxnSpPr/>
          <p:nvPr/>
        </p:nvCxnSpPr>
        <p:spPr>
          <a:xfrm>
            <a:off x="5455444" y="2683745"/>
            <a:ext cx="4817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141ACA-C7F5-1C69-9C1F-51A54431D20B}"/>
              </a:ext>
            </a:extLst>
          </p:cNvPr>
          <p:cNvCxnSpPr/>
          <p:nvPr/>
        </p:nvCxnSpPr>
        <p:spPr>
          <a:xfrm>
            <a:off x="5455444" y="5410276"/>
            <a:ext cx="4817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A92F67-70B3-F049-7393-D7F86DC6C3B7}"/>
              </a:ext>
            </a:extLst>
          </p:cNvPr>
          <p:cNvCxnSpPr>
            <a:cxnSpLocks/>
          </p:cNvCxnSpPr>
          <p:nvPr/>
        </p:nvCxnSpPr>
        <p:spPr>
          <a:xfrm>
            <a:off x="5417138" y="3325095"/>
            <a:ext cx="5453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A52D85-06A9-6F92-F343-1137BE55E086}"/>
              </a:ext>
            </a:extLst>
          </p:cNvPr>
          <p:cNvCxnSpPr>
            <a:cxnSpLocks/>
          </p:cNvCxnSpPr>
          <p:nvPr/>
        </p:nvCxnSpPr>
        <p:spPr>
          <a:xfrm>
            <a:off x="5397908" y="4048995"/>
            <a:ext cx="602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6BE936-1860-87F5-E721-8F67B1707237}"/>
              </a:ext>
            </a:extLst>
          </p:cNvPr>
          <p:cNvCxnSpPr>
            <a:cxnSpLocks/>
          </p:cNvCxnSpPr>
          <p:nvPr/>
        </p:nvCxnSpPr>
        <p:spPr>
          <a:xfrm>
            <a:off x="5428658" y="4760195"/>
            <a:ext cx="5337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C4CABD7-11D2-F184-EAE0-8274A6EE6FFF}"/>
                  </a:ext>
                </a:extLst>
              </p14:cNvPr>
              <p14:cNvContentPartPr/>
              <p14:nvPr/>
            </p14:nvContentPartPr>
            <p14:xfrm>
              <a:off x="5496033" y="1875460"/>
              <a:ext cx="198000" cy="775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C4CABD7-11D2-F184-EAE0-8274A6EE6F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8033" y="1839460"/>
                <a:ext cx="233640" cy="84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172FA06-8FDE-9FFC-DCC8-EB4195F25113}"/>
                  </a:ext>
                </a:extLst>
              </p14:cNvPr>
              <p14:cNvContentPartPr/>
              <p14:nvPr/>
            </p14:nvContentPartPr>
            <p14:xfrm>
              <a:off x="5515833" y="2623180"/>
              <a:ext cx="204480" cy="10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172FA06-8FDE-9FFC-DCC8-EB4195F251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8193" y="2587540"/>
                <a:ext cx="2401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F924DD-3521-5F63-CCDB-A3B274A6D910}"/>
                  </a:ext>
                </a:extLst>
              </p14:cNvPr>
              <p14:cNvContentPartPr/>
              <p14:nvPr/>
            </p14:nvContentPartPr>
            <p14:xfrm>
              <a:off x="5528433" y="2624620"/>
              <a:ext cx="362880" cy="16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F924DD-3521-5F63-CCDB-A3B274A6D9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10793" y="2588620"/>
                <a:ext cx="3985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218B035-433E-CC79-438F-8CB2D8AF0F02}"/>
                  </a:ext>
                </a:extLst>
              </p14:cNvPr>
              <p14:cNvContentPartPr/>
              <p14:nvPr/>
            </p14:nvContentPartPr>
            <p14:xfrm>
              <a:off x="5638593" y="1887340"/>
              <a:ext cx="250200" cy="707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218B035-433E-CC79-438F-8CB2D8AF0F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0953" y="1851700"/>
                <a:ext cx="28584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06E938-84CD-7562-C504-6118529BD48C}"/>
                  </a:ext>
                </a:extLst>
              </p14:cNvPr>
              <p14:cNvContentPartPr/>
              <p14:nvPr/>
            </p14:nvContentPartPr>
            <p14:xfrm>
              <a:off x="5532393" y="1954660"/>
              <a:ext cx="326520" cy="615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06E938-84CD-7562-C504-6118529BD4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14753" y="1918660"/>
                <a:ext cx="36216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8FC1CEC-2521-A86F-7329-51067301F05C}"/>
                  </a:ext>
                </a:extLst>
              </p14:cNvPr>
              <p14:cNvContentPartPr/>
              <p14:nvPr/>
            </p14:nvContentPartPr>
            <p14:xfrm>
              <a:off x="5548593" y="2073100"/>
              <a:ext cx="97920" cy="225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8FC1CEC-2521-A86F-7329-51067301F0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0593" y="2037460"/>
                <a:ext cx="1335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6DF4FF6-A092-800D-29B0-0D1FD6C8A59D}"/>
                  </a:ext>
                </a:extLst>
              </p14:cNvPr>
              <p14:cNvContentPartPr/>
              <p14:nvPr/>
            </p14:nvContentPartPr>
            <p14:xfrm>
              <a:off x="5746593" y="1953940"/>
              <a:ext cx="83160" cy="310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6DF4FF6-A092-800D-29B0-0D1FD6C8A5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28593" y="1918300"/>
                <a:ext cx="1188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2F89FC-FA28-4793-CA5F-92C6C72B7DC1}"/>
                  </a:ext>
                </a:extLst>
              </p14:cNvPr>
              <p14:cNvContentPartPr/>
              <p14:nvPr/>
            </p14:nvContentPartPr>
            <p14:xfrm>
              <a:off x="5555433" y="2614900"/>
              <a:ext cx="313200" cy="27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2F89FC-FA28-4793-CA5F-92C6C72B7D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37433" y="2578900"/>
                <a:ext cx="3488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26E10C6-7D55-8AAA-9EA3-E8D9B1D42B1A}"/>
                  </a:ext>
                </a:extLst>
              </p14:cNvPr>
              <p14:cNvContentPartPr/>
              <p14:nvPr/>
            </p14:nvContentPartPr>
            <p14:xfrm>
              <a:off x="5706273" y="2239420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26E10C6-7D55-8AAA-9EA3-E8D9B1D42B1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88633" y="220342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EF17FA4-40CA-7AF6-C72A-6770F716A46D}"/>
                  </a:ext>
                </a:extLst>
              </p14:cNvPr>
              <p14:cNvContentPartPr/>
              <p14:nvPr/>
            </p14:nvContentPartPr>
            <p14:xfrm>
              <a:off x="5438073" y="2735140"/>
              <a:ext cx="48960" cy="541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EF17FA4-40CA-7AF6-C72A-6770F716A4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20073" y="2699140"/>
                <a:ext cx="8460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FC3DB2D-4531-DB82-5149-DE9CBA6D41E9}"/>
                  </a:ext>
                </a:extLst>
              </p14:cNvPr>
              <p14:cNvContentPartPr/>
              <p14:nvPr/>
            </p14:nvContentPartPr>
            <p14:xfrm>
              <a:off x="5507553" y="2713540"/>
              <a:ext cx="389160" cy="21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FC3DB2D-4531-DB82-5149-DE9CBA6D41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89553" y="2677540"/>
                <a:ext cx="4248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529BDE9-BFD8-4E71-2F36-E7ACFEFBB514}"/>
                  </a:ext>
                </a:extLst>
              </p14:cNvPr>
              <p14:cNvContentPartPr/>
              <p14:nvPr/>
            </p14:nvContentPartPr>
            <p14:xfrm>
              <a:off x="5896713" y="2747380"/>
              <a:ext cx="47160" cy="537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529BDE9-BFD8-4E71-2F36-E7ACFEFBB5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79073" y="2711380"/>
                <a:ext cx="8280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9F7BE39-525D-31DB-F8D2-D90B1AD93D31}"/>
                  </a:ext>
                </a:extLst>
              </p14:cNvPr>
              <p14:cNvContentPartPr/>
              <p14:nvPr/>
            </p14:nvContentPartPr>
            <p14:xfrm>
              <a:off x="5478393" y="3276220"/>
              <a:ext cx="457200" cy="18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9F7BE39-525D-31DB-F8D2-D90B1AD93D3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60393" y="3240580"/>
                <a:ext cx="4928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00E3808-ED2F-F0A5-A1BE-AC3F77081950}"/>
                  </a:ext>
                </a:extLst>
              </p14:cNvPr>
              <p14:cNvContentPartPr/>
              <p14:nvPr/>
            </p14:nvContentPartPr>
            <p14:xfrm>
              <a:off x="5476593" y="2776180"/>
              <a:ext cx="442440" cy="484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00E3808-ED2F-F0A5-A1BE-AC3F770819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58953" y="2740540"/>
                <a:ext cx="47808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3CCA091-050B-1E37-D414-E056CA38F080}"/>
                  </a:ext>
                </a:extLst>
              </p14:cNvPr>
              <p14:cNvContentPartPr/>
              <p14:nvPr/>
            </p14:nvContentPartPr>
            <p14:xfrm>
              <a:off x="5440593" y="3256060"/>
              <a:ext cx="75960" cy="19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3CCA091-050B-1E37-D414-E056CA38F08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22593" y="3220420"/>
                <a:ext cx="1116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641B75C-5781-291C-FFE4-F54C642A78D8}"/>
                  </a:ext>
                </a:extLst>
              </p14:cNvPr>
              <p14:cNvContentPartPr/>
              <p14:nvPr/>
            </p14:nvContentPartPr>
            <p14:xfrm>
              <a:off x="5442393" y="3278380"/>
              <a:ext cx="39960" cy="11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641B75C-5781-291C-FFE4-F54C642A78D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24753" y="3242380"/>
                <a:ext cx="756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6DEA18C-6389-9833-07C8-AF6B23B1618D}"/>
                  </a:ext>
                </a:extLst>
              </p14:cNvPr>
              <p14:cNvContentPartPr/>
              <p14:nvPr/>
            </p14:nvContentPartPr>
            <p14:xfrm>
              <a:off x="5900673" y="2735140"/>
              <a:ext cx="9360" cy="63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6DEA18C-6389-9833-07C8-AF6B23B1618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83033" y="2699500"/>
                <a:ext cx="450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C2EA38C-6445-C584-D07E-7EBBA9E6B60F}"/>
                  </a:ext>
                </a:extLst>
              </p14:cNvPr>
              <p14:cNvContentPartPr/>
              <p14:nvPr/>
            </p14:nvContentPartPr>
            <p14:xfrm>
              <a:off x="5473353" y="2725780"/>
              <a:ext cx="25920" cy="203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C2EA38C-6445-C584-D07E-7EBBA9E6B60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55353" y="2690140"/>
                <a:ext cx="615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C87D02B-593F-3764-BC95-1B293211D1A6}"/>
                  </a:ext>
                </a:extLst>
              </p14:cNvPr>
              <p14:cNvContentPartPr/>
              <p14:nvPr/>
            </p14:nvContentPartPr>
            <p14:xfrm>
              <a:off x="5422953" y="3360740"/>
              <a:ext cx="559440" cy="639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C87D02B-593F-3764-BC95-1B293211D1A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04953" y="3325100"/>
                <a:ext cx="59508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A558510-EF32-C667-890A-736CA6F7F830}"/>
                  </a:ext>
                </a:extLst>
              </p14:cNvPr>
              <p14:cNvContentPartPr/>
              <p14:nvPr/>
            </p14:nvContentPartPr>
            <p14:xfrm>
              <a:off x="5452833" y="3568460"/>
              <a:ext cx="507960" cy="445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A558510-EF32-C667-890A-736CA6F7F83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35193" y="3532820"/>
                <a:ext cx="54360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5A3C05F-6FA4-F1EE-486C-2A498A019D68}"/>
                  </a:ext>
                </a:extLst>
              </p14:cNvPr>
              <p14:cNvContentPartPr/>
              <p14:nvPr/>
            </p14:nvContentPartPr>
            <p14:xfrm>
              <a:off x="5430873" y="3399260"/>
              <a:ext cx="530280" cy="611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5A3C05F-6FA4-F1EE-486C-2A498A019D6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13233" y="3363620"/>
                <a:ext cx="56592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852CBD2-2B88-17A6-9CB0-84EA90FA0527}"/>
                  </a:ext>
                </a:extLst>
              </p14:cNvPr>
              <p14:cNvContentPartPr/>
              <p14:nvPr/>
            </p14:nvContentPartPr>
            <p14:xfrm>
              <a:off x="5417193" y="4071540"/>
              <a:ext cx="552960" cy="655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852CBD2-2B88-17A6-9CB0-84EA90FA05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99553" y="4035540"/>
                <a:ext cx="5886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50EE433-35D0-C95F-665A-FA992D3921D6}"/>
                  </a:ext>
                </a:extLst>
              </p14:cNvPr>
              <p14:cNvContentPartPr/>
              <p14:nvPr/>
            </p14:nvContentPartPr>
            <p14:xfrm>
              <a:off x="5443113" y="4773740"/>
              <a:ext cx="502200" cy="612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50EE433-35D0-C95F-665A-FA992D3921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25473" y="4738100"/>
                <a:ext cx="53784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5B6F1AF-F03E-AB98-7438-BBB8C1892B33}"/>
                  </a:ext>
                </a:extLst>
              </p14:cNvPr>
              <p14:cNvContentPartPr/>
              <p14:nvPr/>
            </p14:nvContentPartPr>
            <p14:xfrm>
              <a:off x="5490633" y="5443700"/>
              <a:ext cx="411840" cy="802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5B6F1AF-F03E-AB98-7438-BBB8C1892B3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72633" y="5407700"/>
                <a:ext cx="447480" cy="8737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3C85EE3-D636-4CBB-29A5-DE75C8B33346}"/>
              </a:ext>
            </a:extLst>
          </p:cNvPr>
          <p:cNvSpPr txBox="1"/>
          <p:nvPr/>
        </p:nvSpPr>
        <p:spPr>
          <a:xfrm rot="5400000">
            <a:off x="-2004317" y="812391"/>
            <a:ext cx="9842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Parameters    Specie 1  Specie 2  Specie 3  Specie 4  Specie 5  Specie 6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64C9D7-013F-665D-42E9-ADFB828914EE}"/>
              </a:ext>
            </a:extLst>
          </p:cNvPr>
          <p:cNvSpPr txBox="1"/>
          <p:nvPr/>
        </p:nvSpPr>
        <p:spPr>
          <a:xfrm rot="5400000">
            <a:off x="927500" y="4190678"/>
            <a:ext cx="768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[„</a:t>
            </a:r>
            <a:r>
              <a:rPr lang="de-DE" sz="1200" b="1" dirty="0">
                <a:highlight>
                  <a:srgbClr val="FFCC66"/>
                </a:highlight>
              </a:rPr>
              <a:t>1010100001010</a:t>
            </a:r>
            <a:r>
              <a:rPr lang="de-DE" sz="1200" b="1" dirty="0"/>
              <a:t>“, „</a:t>
            </a:r>
            <a:r>
              <a:rPr lang="de-DE" sz="1200" b="1" dirty="0">
                <a:highlight>
                  <a:srgbClr val="FFFF00"/>
                </a:highlight>
              </a:rPr>
              <a:t>11000011</a:t>
            </a:r>
            <a:r>
              <a:rPr lang="de-DE" sz="1200" b="1" dirty="0"/>
              <a:t>“, „</a:t>
            </a:r>
            <a:r>
              <a:rPr lang="de-DE" sz="1200" b="1" dirty="0">
                <a:highlight>
                  <a:srgbClr val="808080"/>
                </a:highlight>
              </a:rPr>
              <a:t>100100</a:t>
            </a:r>
            <a:r>
              <a:rPr lang="de-DE" sz="1200" b="1" dirty="0"/>
              <a:t>“, „</a:t>
            </a:r>
            <a:r>
              <a:rPr lang="de-DE" sz="1200" b="1" dirty="0">
                <a:highlight>
                  <a:srgbClr val="0000FF"/>
                </a:highlight>
              </a:rPr>
              <a:t>010011</a:t>
            </a:r>
            <a:r>
              <a:rPr lang="de-DE" sz="1200" b="1" dirty="0"/>
              <a:t>“, „</a:t>
            </a:r>
            <a:r>
              <a:rPr lang="de-DE" sz="1200" b="1" dirty="0">
                <a:highlight>
                  <a:srgbClr val="C0C0C0"/>
                </a:highlight>
              </a:rPr>
              <a:t>101011</a:t>
            </a:r>
            <a:r>
              <a:rPr lang="de-DE" sz="1200" b="1" dirty="0"/>
              <a:t>“, „</a:t>
            </a:r>
            <a:r>
              <a:rPr lang="de-DE" sz="1200" b="1" dirty="0">
                <a:highlight>
                  <a:srgbClr val="008080"/>
                </a:highlight>
              </a:rPr>
              <a:t>00101</a:t>
            </a:r>
            <a:r>
              <a:rPr lang="de-DE" sz="1200" b="1" dirty="0"/>
              <a:t>“, „</a:t>
            </a:r>
            <a:r>
              <a:rPr lang="de-DE" sz="1200" b="1" dirty="0">
                <a:highlight>
                  <a:srgbClr val="008000"/>
                </a:highlight>
              </a:rPr>
              <a:t>10110101</a:t>
            </a:r>
            <a:r>
              <a:rPr lang="de-DE" sz="1200" b="1" dirty="0"/>
              <a:t>“]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3563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846A2D3-6CD6-D75B-1FA6-CAE0964110D0}"/>
              </a:ext>
            </a:extLst>
          </p:cNvPr>
          <p:cNvSpPr/>
          <p:nvPr/>
        </p:nvSpPr>
        <p:spPr>
          <a:xfrm>
            <a:off x="3538018" y="152535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6ABE9D3-19F6-27A1-C2DD-500730D5936D}"/>
              </a:ext>
            </a:extLst>
          </p:cNvPr>
          <p:cNvSpPr/>
          <p:nvPr/>
        </p:nvSpPr>
        <p:spPr>
          <a:xfrm>
            <a:off x="6515681" y="3328218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D4B3BC6-4FCE-15CA-5344-D8EB007FC673}"/>
              </a:ext>
            </a:extLst>
          </p:cNvPr>
          <p:cNvSpPr/>
          <p:nvPr/>
        </p:nvSpPr>
        <p:spPr>
          <a:xfrm>
            <a:off x="3544044" y="897684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D352B73-B122-6DF2-BC9B-8416A21ACBE7}"/>
              </a:ext>
            </a:extLst>
          </p:cNvPr>
          <p:cNvSpPr/>
          <p:nvPr/>
        </p:nvSpPr>
        <p:spPr>
          <a:xfrm>
            <a:off x="6515682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0899486-0241-0B4F-DC2C-D6322A7EF119}"/>
              </a:ext>
            </a:extLst>
          </p:cNvPr>
          <p:cNvSpPr/>
          <p:nvPr/>
        </p:nvSpPr>
        <p:spPr>
          <a:xfrm>
            <a:off x="3544044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0138256-B862-2CF7-1DD7-F3D0E9F2F3B7}"/>
              </a:ext>
            </a:extLst>
          </p:cNvPr>
          <p:cNvSpPr/>
          <p:nvPr/>
        </p:nvSpPr>
        <p:spPr>
          <a:xfrm>
            <a:off x="3522419" y="3309729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A6A72FF5-7CA0-86EC-76C4-148AE8419B4C}"/>
              </a:ext>
            </a:extLst>
          </p:cNvPr>
          <p:cNvSpPr/>
          <p:nvPr/>
        </p:nvSpPr>
        <p:spPr>
          <a:xfrm>
            <a:off x="10119526" y="3329202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631E92A-4859-1302-339F-D50CD4C27E2C}"/>
              </a:ext>
            </a:extLst>
          </p:cNvPr>
          <p:cNvSpPr/>
          <p:nvPr/>
        </p:nvSpPr>
        <p:spPr>
          <a:xfrm>
            <a:off x="6515844" y="897685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16FF04BD-4574-44C4-7B6E-E731A17719CD}"/>
              </a:ext>
            </a:extLst>
          </p:cNvPr>
          <p:cNvSpPr/>
          <p:nvPr/>
        </p:nvSpPr>
        <p:spPr>
          <a:xfrm>
            <a:off x="10210477" y="5760723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9571B70-5C83-5CE7-E695-4B1B952D8FAC}"/>
              </a:ext>
            </a:extLst>
          </p:cNvPr>
          <p:cNvSpPr/>
          <p:nvPr/>
        </p:nvSpPr>
        <p:spPr>
          <a:xfrm>
            <a:off x="10073631" y="897682"/>
            <a:ext cx="629587" cy="60173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D38BCBE0-3EFE-EE90-1B55-29B1F8C66130}"/>
              </a:ext>
            </a:extLst>
          </p:cNvPr>
          <p:cNvSpPr/>
          <p:nvPr/>
        </p:nvSpPr>
        <p:spPr>
          <a:xfrm>
            <a:off x="3522417" y="3937519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D81BD5B-9A14-0CA6-0C1F-B894CAC92DA7}"/>
              </a:ext>
            </a:extLst>
          </p:cNvPr>
          <p:cNvSpPr/>
          <p:nvPr/>
        </p:nvSpPr>
        <p:spPr>
          <a:xfrm>
            <a:off x="3522418" y="2694967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B69AF030-C48D-B473-1B83-9CFD7CD92FDB}"/>
              </a:ext>
            </a:extLst>
          </p:cNvPr>
          <p:cNvSpPr/>
          <p:nvPr/>
        </p:nvSpPr>
        <p:spPr>
          <a:xfrm>
            <a:off x="4203128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31C0F0E6-FE9C-099A-4D12-D7A7B1287606}"/>
              </a:ext>
            </a:extLst>
          </p:cNvPr>
          <p:cNvSpPr/>
          <p:nvPr/>
        </p:nvSpPr>
        <p:spPr>
          <a:xfrm>
            <a:off x="3534695" y="513293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891BA43A-EB86-DCAE-E7D5-35D1DA648D07}"/>
              </a:ext>
            </a:extLst>
          </p:cNvPr>
          <p:cNvSpPr/>
          <p:nvPr/>
        </p:nvSpPr>
        <p:spPr>
          <a:xfrm>
            <a:off x="6513383" y="395896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5C4D92C7-58D6-7364-CEB9-2B58C889F1A6}"/>
              </a:ext>
            </a:extLst>
          </p:cNvPr>
          <p:cNvSpPr/>
          <p:nvPr/>
        </p:nvSpPr>
        <p:spPr>
          <a:xfrm>
            <a:off x="6526661" y="27124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5E9DE2B1-242C-4602-D789-9B8166E7B037}"/>
              </a:ext>
            </a:extLst>
          </p:cNvPr>
          <p:cNvSpPr/>
          <p:nvPr/>
        </p:nvSpPr>
        <p:spPr>
          <a:xfrm>
            <a:off x="7167228" y="332821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2B7406DA-E972-94F2-45B3-2DA59B022A98}"/>
              </a:ext>
            </a:extLst>
          </p:cNvPr>
          <p:cNvSpPr/>
          <p:nvPr/>
        </p:nvSpPr>
        <p:spPr>
          <a:xfrm>
            <a:off x="5883796" y="332821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CAEF3BA5-4D90-8C89-A553-90F565293051}"/>
              </a:ext>
            </a:extLst>
          </p:cNvPr>
          <p:cNvSpPr/>
          <p:nvPr/>
        </p:nvSpPr>
        <p:spPr>
          <a:xfrm>
            <a:off x="7167227" y="5742036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CB0C3D8D-48D5-7B9D-3910-1026497AF486}"/>
              </a:ext>
            </a:extLst>
          </p:cNvPr>
          <p:cNvSpPr/>
          <p:nvPr/>
        </p:nvSpPr>
        <p:spPr>
          <a:xfrm>
            <a:off x="5876261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BD4D56EF-7D36-C154-75AE-A55B8A87398A}"/>
              </a:ext>
            </a:extLst>
          </p:cNvPr>
          <p:cNvSpPr/>
          <p:nvPr/>
        </p:nvSpPr>
        <p:spPr>
          <a:xfrm>
            <a:off x="6515681" y="5134404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9619B967-6FAA-2B04-B64D-2BB544839639}"/>
              </a:ext>
            </a:extLst>
          </p:cNvPr>
          <p:cNvSpPr/>
          <p:nvPr/>
        </p:nvSpPr>
        <p:spPr>
          <a:xfrm>
            <a:off x="9580890" y="576072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8699D4E4-0803-03E1-5BF3-09103B93BAA6}"/>
              </a:ext>
            </a:extLst>
          </p:cNvPr>
          <p:cNvSpPr/>
          <p:nvPr/>
        </p:nvSpPr>
        <p:spPr>
          <a:xfrm>
            <a:off x="10210477" y="5134405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B2A790CB-E451-6A7E-9BBB-0E80CBA43667}"/>
              </a:ext>
            </a:extLst>
          </p:cNvPr>
          <p:cNvSpPr/>
          <p:nvPr/>
        </p:nvSpPr>
        <p:spPr>
          <a:xfrm>
            <a:off x="10120311" y="395552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FDF1E0D2-1970-DD9E-5F21-7E5C55DCC57D}"/>
              </a:ext>
            </a:extLst>
          </p:cNvPr>
          <p:cNvSpPr/>
          <p:nvPr/>
        </p:nvSpPr>
        <p:spPr>
          <a:xfrm>
            <a:off x="9490724" y="332920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9FC7A2B6-5A0A-9C26-2923-B5160E76AD01}"/>
              </a:ext>
            </a:extLst>
          </p:cNvPr>
          <p:cNvSpPr/>
          <p:nvPr/>
        </p:nvSpPr>
        <p:spPr>
          <a:xfrm>
            <a:off x="10121824" y="2727470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DF902E46-9A57-4BB8-5227-C48A6A615D78}"/>
              </a:ext>
            </a:extLst>
          </p:cNvPr>
          <p:cNvSpPr/>
          <p:nvPr/>
        </p:nvSpPr>
        <p:spPr>
          <a:xfrm>
            <a:off x="10073632" y="1511711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2DAF14F4-F2A8-F5A5-8317-330CC19BF9EC}"/>
              </a:ext>
            </a:extLst>
          </p:cNvPr>
          <p:cNvSpPr/>
          <p:nvPr/>
        </p:nvSpPr>
        <p:spPr>
          <a:xfrm>
            <a:off x="9422020" y="8976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E5CBF3F2-0534-913F-E495-6B3788235394}"/>
              </a:ext>
            </a:extLst>
          </p:cNvPr>
          <p:cNvSpPr/>
          <p:nvPr/>
        </p:nvSpPr>
        <p:spPr>
          <a:xfrm>
            <a:off x="7179844" y="897682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6B1F17FA-BBC0-F075-845F-F88C459E27DD}"/>
              </a:ext>
            </a:extLst>
          </p:cNvPr>
          <p:cNvSpPr/>
          <p:nvPr/>
        </p:nvSpPr>
        <p:spPr>
          <a:xfrm>
            <a:off x="5876262" y="897683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95CA10CD-CC31-19E2-5AF3-C451F22F6FDB}"/>
              </a:ext>
            </a:extLst>
          </p:cNvPr>
          <p:cNvSpPr/>
          <p:nvPr/>
        </p:nvSpPr>
        <p:spPr>
          <a:xfrm>
            <a:off x="4183625" y="897684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FB3E50A3-EE8C-0D1C-28CC-BB7484920844}"/>
              </a:ext>
            </a:extLst>
          </p:cNvPr>
          <p:cNvSpPr/>
          <p:nvPr/>
        </p:nvSpPr>
        <p:spPr>
          <a:xfrm>
            <a:off x="4164282" y="3309728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BA9EF6-0E3F-0D1D-D014-40AB10BEF93E}"/>
              </a:ext>
            </a:extLst>
          </p:cNvPr>
          <p:cNvCxnSpPr>
            <a:cxnSpLocks/>
          </p:cNvCxnSpPr>
          <p:nvPr/>
        </p:nvCxnSpPr>
        <p:spPr>
          <a:xfrm>
            <a:off x="6953702" y="5973088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C029D5-C499-5AC0-A64D-6F59D7F84A92}"/>
              </a:ext>
            </a:extLst>
          </p:cNvPr>
          <p:cNvCxnSpPr>
            <a:cxnSpLocks/>
          </p:cNvCxnSpPr>
          <p:nvPr/>
        </p:nvCxnSpPr>
        <p:spPr>
          <a:xfrm>
            <a:off x="3938140" y="5958344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DD84AF8-425F-CAA3-07F9-FA4B5B4699E8}"/>
              </a:ext>
            </a:extLst>
          </p:cNvPr>
          <p:cNvCxnSpPr>
            <a:cxnSpLocks/>
          </p:cNvCxnSpPr>
          <p:nvPr/>
        </p:nvCxnSpPr>
        <p:spPr>
          <a:xfrm>
            <a:off x="3938140" y="3505187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A22A95-BFA3-3339-C553-77F33DA17EA5}"/>
              </a:ext>
            </a:extLst>
          </p:cNvPr>
          <p:cNvCxnSpPr>
            <a:cxnSpLocks/>
          </p:cNvCxnSpPr>
          <p:nvPr/>
        </p:nvCxnSpPr>
        <p:spPr>
          <a:xfrm flipH="1">
            <a:off x="9780070" y="1042215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03FCBC-A6BA-C34A-F39F-AA582A82DF09}"/>
              </a:ext>
            </a:extLst>
          </p:cNvPr>
          <p:cNvCxnSpPr>
            <a:cxnSpLocks/>
          </p:cNvCxnSpPr>
          <p:nvPr/>
        </p:nvCxnSpPr>
        <p:spPr>
          <a:xfrm>
            <a:off x="6857689" y="3793286"/>
            <a:ext cx="0" cy="427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560B5A-4B48-EB85-BEC8-4BC7261938CE}"/>
              </a:ext>
            </a:extLst>
          </p:cNvPr>
          <p:cNvCxnSpPr>
            <a:cxnSpLocks/>
          </p:cNvCxnSpPr>
          <p:nvPr/>
        </p:nvCxnSpPr>
        <p:spPr>
          <a:xfrm>
            <a:off x="6968288" y="3500275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B34269-0FC2-E5A9-2384-89716BF7EF7A}"/>
              </a:ext>
            </a:extLst>
          </p:cNvPr>
          <p:cNvCxnSpPr>
            <a:cxnSpLocks/>
          </p:cNvCxnSpPr>
          <p:nvPr/>
        </p:nvCxnSpPr>
        <p:spPr>
          <a:xfrm>
            <a:off x="6968288" y="1086456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0A1AA99-E824-9409-CDD7-6A93721854C1}"/>
              </a:ext>
            </a:extLst>
          </p:cNvPr>
          <p:cNvCxnSpPr>
            <a:cxnSpLocks/>
          </p:cNvCxnSpPr>
          <p:nvPr/>
        </p:nvCxnSpPr>
        <p:spPr>
          <a:xfrm>
            <a:off x="3927988" y="1042215"/>
            <a:ext cx="452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916564-105A-A23E-FB7F-EB1CD0D711D8}"/>
              </a:ext>
            </a:extLst>
          </p:cNvPr>
          <p:cNvCxnSpPr>
            <a:cxnSpLocks/>
          </p:cNvCxnSpPr>
          <p:nvPr/>
        </p:nvCxnSpPr>
        <p:spPr>
          <a:xfrm flipH="1">
            <a:off x="9805517" y="3524847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5C4FF1-9B77-4A83-5476-50710811630E}"/>
              </a:ext>
            </a:extLst>
          </p:cNvPr>
          <p:cNvCxnSpPr>
            <a:cxnSpLocks/>
          </p:cNvCxnSpPr>
          <p:nvPr/>
        </p:nvCxnSpPr>
        <p:spPr>
          <a:xfrm flipH="1">
            <a:off x="9891246" y="5958336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6158DF-6702-971D-0C5A-57872E3CB0D5}"/>
              </a:ext>
            </a:extLst>
          </p:cNvPr>
          <p:cNvCxnSpPr>
            <a:cxnSpLocks/>
          </p:cNvCxnSpPr>
          <p:nvPr/>
        </p:nvCxnSpPr>
        <p:spPr>
          <a:xfrm flipH="1">
            <a:off x="6191054" y="3500275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2FA6BEE-8471-7317-BA06-21BA105D1310}"/>
              </a:ext>
            </a:extLst>
          </p:cNvPr>
          <p:cNvCxnSpPr>
            <a:cxnSpLocks/>
          </p:cNvCxnSpPr>
          <p:nvPr/>
        </p:nvCxnSpPr>
        <p:spPr>
          <a:xfrm flipH="1">
            <a:off x="6198589" y="5977992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7D44ABB-881B-B30B-7DEE-7E0C28328CFA}"/>
              </a:ext>
            </a:extLst>
          </p:cNvPr>
          <p:cNvCxnSpPr>
            <a:cxnSpLocks/>
          </p:cNvCxnSpPr>
          <p:nvPr/>
        </p:nvCxnSpPr>
        <p:spPr>
          <a:xfrm flipH="1">
            <a:off x="6177774" y="1086456"/>
            <a:ext cx="543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0088B-9E8F-0422-D82D-F58844C0019C}"/>
              </a:ext>
            </a:extLst>
          </p:cNvPr>
          <p:cNvCxnSpPr>
            <a:cxnSpLocks/>
          </p:cNvCxnSpPr>
          <p:nvPr/>
        </p:nvCxnSpPr>
        <p:spPr>
          <a:xfrm>
            <a:off x="3837210" y="3018762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12B2D3F-24DE-6211-C943-62E2015A8BA2}"/>
              </a:ext>
            </a:extLst>
          </p:cNvPr>
          <p:cNvCxnSpPr>
            <a:cxnSpLocks/>
          </p:cNvCxnSpPr>
          <p:nvPr/>
        </p:nvCxnSpPr>
        <p:spPr>
          <a:xfrm>
            <a:off x="10525270" y="1277583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34E157-4E2F-7615-C46B-C02AF8C0D352}"/>
              </a:ext>
            </a:extLst>
          </p:cNvPr>
          <p:cNvCxnSpPr>
            <a:cxnSpLocks/>
          </p:cNvCxnSpPr>
          <p:nvPr/>
        </p:nvCxnSpPr>
        <p:spPr>
          <a:xfrm flipV="1">
            <a:off x="6953702" y="301334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6071438-F1D6-3EEA-3565-AE226C1E277A}"/>
              </a:ext>
            </a:extLst>
          </p:cNvPr>
          <p:cNvCxnSpPr>
            <a:cxnSpLocks/>
          </p:cNvCxnSpPr>
          <p:nvPr/>
        </p:nvCxnSpPr>
        <p:spPr>
          <a:xfrm>
            <a:off x="10540019" y="3760851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7A1137-90BD-E231-5DD6-F015274FB11C}"/>
              </a:ext>
            </a:extLst>
          </p:cNvPr>
          <p:cNvCxnSpPr>
            <a:cxnSpLocks/>
          </p:cNvCxnSpPr>
          <p:nvPr/>
        </p:nvCxnSpPr>
        <p:spPr>
          <a:xfrm>
            <a:off x="3721510" y="3690051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234D16-B3C8-1D2F-59DA-68D7223C1C79}"/>
              </a:ext>
            </a:extLst>
          </p:cNvPr>
          <p:cNvCxnSpPr>
            <a:cxnSpLocks/>
          </p:cNvCxnSpPr>
          <p:nvPr/>
        </p:nvCxnSpPr>
        <p:spPr>
          <a:xfrm>
            <a:off x="3721510" y="1337187"/>
            <a:ext cx="0" cy="49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B7C2929-7AAC-EE9D-B991-F9135249A881}"/>
              </a:ext>
            </a:extLst>
          </p:cNvPr>
          <p:cNvCxnSpPr>
            <a:cxnSpLocks/>
          </p:cNvCxnSpPr>
          <p:nvPr/>
        </p:nvCxnSpPr>
        <p:spPr>
          <a:xfrm flipV="1">
            <a:off x="3721510" y="301334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6349221-2979-51CD-D40E-0A89F7B88896}"/>
              </a:ext>
            </a:extLst>
          </p:cNvPr>
          <p:cNvCxnSpPr>
            <a:cxnSpLocks/>
          </p:cNvCxnSpPr>
          <p:nvPr/>
        </p:nvCxnSpPr>
        <p:spPr>
          <a:xfrm flipV="1">
            <a:off x="6943871" y="5424929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A673952-0A57-C0F5-25F7-42E917A61527}"/>
              </a:ext>
            </a:extLst>
          </p:cNvPr>
          <p:cNvCxnSpPr>
            <a:cxnSpLocks/>
          </p:cNvCxnSpPr>
          <p:nvPr/>
        </p:nvCxnSpPr>
        <p:spPr>
          <a:xfrm flipV="1">
            <a:off x="3721511" y="5451970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F345D0-2C2C-9D2D-61F3-3C30CFEDA54E}"/>
              </a:ext>
            </a:extLst>
          </p:cNvPr>
          <p:cNvCxnSpPr>
            <a:cxnSpLocks/>
          </p:cNvCxnSpPr>
          <p:nvPr/>
        </p:nvCxnSpPr>
        <p:spPr>
          <a:xfrm flipV="1">
            <a:off x="10703218" y="5464275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B862DD-0831-BEF4-301F-9407669F5695}"/>
              </a:ext>
            </a:extLst>
          </p:cNvPr>
          <p:cNvCxnSpPr>
            <a:cxnSpLocks/>
          </p:cNvCxnSpPr>
          <p:nvPr/>
        </p:nvCxnSpPr>
        <p:spPr>
          <a:xfrm flipV="1">
            <a:off x="10540019" y="3075035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E265DB4-C58F-EFC0-D593-3C248BB996EE}"/>
              </a:ext>
            </a:extLst>
          </p:cNvPr>
          <p:cNvCxnSpPr>
            <a:cxnSpLocks/>
          </p:cNvCxnSpPr>
          <p:nvPr/>
        </p:nvCxnSpPr>
        <p:spPr>
          <a:xfrm>
            <a:off x="3837210" y="5470669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04A9CB8-B971-64A5-F39A-175BA6E5F7E8}"/>
              </a:ext>
            </a:extLst>
          </p:cNvPr>
          <p:cNvCxnSpPr>
            <a:cxnSpLocks/>
          </p:cNvCxnSpPr>
          <p:nvPr/>
        </p:nvCxnSpPr>
        <p:spPr>
          <a:xfrm>
            <a:off x="10463816" y="3115057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4131AC-22AA-F64A-8173-5A5E51EDAA8B}"/>
              </a:ext>
            </a:extLst>
          </p:cNvPr>
          <p:cNvCxnSpPr>
            <a:cxnSpLocks/>
          </p:cNvCxnSpPr>
          <p:nvPr/>
        </p:nvCxnSpPr>
        <p:spPr>
          <a:xfrm>
            <a:off x="6828176" y="5462799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8729F-30C8-8CDA-1A3D-2E8F2BF8EF4A}"/>
              </a:ext>
            </a:extLst>
          </p:cNvPr>
          <p:cNvCxnSpPr>
            <a:cxnSpLocks/>
          </p:cNvCxnSpPr>
          <p:nvPr/>
        </p:nvCxnSpPr>
        <p:spPr>
          <a:xfrm>
            <a:off x="6857689" y="3028336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10F202D-40DB-5A18-56BF-EA07A91B0794}"/>
              </a:ext>
            </a:extLst>
          </p:cNvPr>
          <p:cNvCxnSpPr>
            <a:cxnSpLocks/>
          </p:cNvCxnSpPr>
          <p:nvPr/>
        </p:nvCxnSpPr>
        <p:spPr>
          <a:xfrm flipH="1">
            <a:off x="3923392" y="1180351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6E9BAD3-ACB5-D918-8A1C-50FF16377E01}"/>
              </a:ext>
            </a:extLst>
          </p:cNvPr>
          <p:cNvCxnSpPr>
            <a:cxnSpLocks/>
          </p:cNvCxnSpPr>
          <p:nvPr/>
        </p:nvCxnSpPr>
        <p:spPr>
          <a:xfrm>
            <a:off x="10614727" y="5486897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20149A6-8F19-748C-B5A8-383FA85C5459}"/>
              </a:ext>
            </a:extLst>
          </p:cNvPr>
          <p:cNvCxnSpPr>
            <a:cxnSpLocks/>
          </p:cNvCxnSpPr>
          <p:nvPr/>
        </p:nvCxnSpPr>
        <p:spPr>
          <a:xfrm flipH="1">
            <a:off x="6926337" y="1204932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E67AB5E-F5B4-414C-80DD-747A7C16E04B}"/>
              </a:ext>
            </a:extLst>
          </p:cNvPr>
          <p:cNvCxnSpPr>
            <a:cxnSpLocks/>
          </p:cNvCxnSpPr>
          <p:nvPr/>
        </p:nvCxnSpPr>
        <p:spPr>
          <a:xfrm flipH="1">
            <a:off x="6930107" y="6072887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097F218-B03F-95DB-35F2-B17DEC12A302}"/>
              </a:ext>
            </a:extLst>
          </p:cNvPr>
          <p:cNvCxnSpPr>
            <a:cxnSpLocks/>
          </p:cNvCxnSpPr>
          <p:nvPr/>
        </p:nvCxnSpPr>
        <p:spPr>
          <a:xfrm flipH="1">
            <a:off x="3908645" y="3597313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6577CF4-C885-83D4-D232-F212D870EB77}"/>
              </a:ext>
            </a:extLst>
          </p:cNvPr>
          <p:cNvCxnSpPr>
            <a:cxnSpLocks/>
          </p:cNvCxnSpPr>
          <p:nvPr/>
        </p:nvCxnSpPr>
        <p:spPr>
          <a:xfrm flipH="1">
            <a:off x="3923391" y="6074355"/>
            <a:ext cx="481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40C8661-DEE5-8182-9AA2-208DA9C6B75C}"/>
              </a:ext>
            </a:extLst>
          </p:cNvPr>
          <p:cNvCxnSpPr>
            <a:cxnSpLocks/>
          </p:cNvCxnSpPr>
          <p:nvPr/>
        </p:nvCxnSpPr>
        <p:spPr>
          <a:xfrm flipV="1">
            <a:off x="6968288" y="3751279"/>
            <a:ext cx="0" cy="511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60ECECB-38C0-4671-B9CD-A1D751CD7594}"/>
              </a:ext>
            </a:extLst>
          </p:cNvPr>
          <p:cNvCxnSpPr>
            <a:cxnSpLocks/>
          </p:cNvCxnSpPr>
          <p:nvPr/>
        </p:nvCxnSpPr>
        <p:spPr>
          <a:xfrm flipV="1">
            <a:off x="3849488" y="1343760"/>
            <a:ext cx="0" cy="488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229CC60-3D54-6CE7-AA6C-DC7F306998BE}"/>
              </a:ext>
            </a:extLst>
          </p:cNvPr>
          <p:cNvCxnSpPr>
            <a:cxnSpLocks/>
          </p:cNvCxnSpPr>
          <p:nvPr/>
        </p:nvCxnSpPr>
        <p:spPr>
          <a:xfrm>
            <a:off x="6243822" y="1192392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124C990-DC30-0229-3B45-4C19DB2079D2}"/>
              </a:ext>
            </a:extLst>
          </p:cNvPr>
          <p:cNvCxnSpPr>
            <a:cxnSpLocks/>
          </p:cNvCxnSpPr>
          <p:nvPr/>
        </p:nvCxnSpPr>
        <p:spPr>
          <a:xfrm>
            <a:off x="9847328" y="1107352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4C56F5-B32B-64A1-85A2-1ABD1B989259}"/>
              </a:ext>
            </a:extLst>
          </p:cNvPr>
          <p:cNvCxnSpPr>
            <a:cxnSpLocks/>
          </p:cNvCxnSpPr>
          <p:nvPr/>
        </p:nvCxnSpPr>
        <p:spPr>
          <a:xfrm>
            <a:off x="9870538" y="3602723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DEBF7A7-7EF9-1827-47D6-3A905AE0363F}"/>
              </a:ext>
            </a:extLst>
          </p:cNvPr>
          <p:cNvCxnSpPr>
            <a:cxnSpLocks/>
          </p:cNvCxnSpPr>
          <p:nvPr/>
        </p:nvCxnSpPr>
        <p:spPr>
          <a:xfrm>
            <a:off x="9921080" y="6072887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C52237E-39A2-CD0E-4FC1-150CAE9B716E}"/>
              </a:ext>
            </a:extLst>
          </p:cNvPr>
          <p:cNvCxnSpPr>
            <a:cxnSpLocks/>
          </p:cNvCxnSpPr>
          <p:nvPr/>
        </p:nvCxnSpPr>
        <p:spPr>
          <a:xfrm>
            <a:off x="6273493" y="6075841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7131DD7-ED8C-E9B0-9607-F2D0E63A7BAE}"/>
              </a:ext>
            </a:extLst>
          </p:cNvPr>
          <p:cNvCxnSpPr>
            <a:cxnSpLocks/>
          </p:cNvCxnSpPr>
          <p:nvPr/>
        </p:nvCxnSpPr>
        <p:spPr>
          <a:xfrm>
            <a:off x="6268242" y="3597313"/>
            <a:ext cx="452605" cy="3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8DDC1B-01B8-5670-0E02-4A15A4EB67D1}"/>
              </a:ext>
            </a:extLst>
          </p:cNvPr>
          <p:cNvCxnSpPr>
            <a:cxnSpLocks/>
          </p:cNvCxnSpPr>
          <p:nvPr/>
        </p:nvCxnSpPr>
        <p:spPr>
          <a:xfrm flipV="1">
            <a:off x="3837210" y="3695740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B14E33D-0D04-7E1C-B073-0C466A9B1D3B}"/>
              </a:ext>
            </a:extLst>
          </p:cNvPr>
          <p:cNvCxnSpPr>
            <a:cxnSpLocks/>
          </p:cNvCxnSpPr>
          <p:nvPr/>
        </p:nvCxnSpPr>
        <p:spPr>
          <a:xfrm flipV="1">
            <a:off x="10434319" y="3772830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758E78C-9CA1-160A-EDC7-157126792C4E}"/>
              </a:ext>
            </a:extLst>
          </p:cNvPr>
          <p:cNvCxnSpPr>
            <a:cxnSpLocks/>
          </p:cNvCxnSpPr>
          <p:nvPr/>
        </p:nvCxnSpPr>
        <p:spPr>
          <a:xfrm flipV="1">
            <a:off x="10434319" y="1257636"/>
            <a:ext cx="0" cy="483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A766DE0-30B7-558B-82D1-4539D9DA0588}"/>
              </a:ext>
            </a:extLst>
          </p:cNvPr>
          <p:cNvSpPr txBox="1"/>
          <p:nvPr/>
        </p:nvSpPr>
        <p:spPr>
          <a:xfrm>
            <a:off x="460726" y="1376711"/>
            <a:ext cx="26538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Diffusion Pattern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sz="1400" dirty="0" err="1"/>
              <a:t>upper_left_corner_diff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upper_side_diff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upper_right_corner_diff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left_side_diff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/>
              <a:t>diffusion2d()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right_side_diff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lower_left_corner_diff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lower_side_diff</a:t>
            </a:r>
            <a:r>
              <a:rPr lang="en-US" sz="1400" dirty="0"/>
              <a:t>()</a:t>
            </a:r>
          </a:p>
          <a:p>
            <a:pPr marL="342900" indent="-342900">
              <a:buAutoNum type="arabicParenR"/>
            </a:pPr>
            <a:r>
              <a:rPr lang="en-US" sz="1400" dirty="0" err="1"/>
              <a:t>lower_right_corner_diff</a:t>
            </a:r>
            <a:r>
              <a:rPr lang="en-US" sz="1400" dirty="0"/>
              <a:t>() </a:t>
            </a:r>
          </a:p>
          <a:p>
            <a:endParaRPr lang="de-DE" sz="1400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91B6F99E-0C33-C5F3-07A7-47AE1E922234}"/>
              </a:ext>
            </a:extLst>
          </p:cNvPr>
          <p:cNvSpPr/>
          <p:nvPr/>
        </p:nvSpPr>
        <p:spPr>
          <a:xfrm>
            <a:off x="6515639" y="1511695"/>
            <a:ext cx="629587" cy="6017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CF2ADFD-E842-A75F-8BDC-EFEE83468FB0}"/>
              </a:ext>
            </a:extLst>
          </p:cNvPr>
          <p:cNvCxnSpPr>
            <a:cxnSpLocks/>
          </p:cNvCxnSpPr>
          <p:nvPr/>
        </p:nvCxnSpPr>
        <p:spPr>
          <a:xfrm>
            <a:off x="6753481" y="1219196"/>
            <a:ext cx="0" cy="495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EE6EE69-6A9E-D835-6A66-2910FB5C5F0E}"/>
              </a:ext>
            </a:extLst>
          </p:cNvPr>
          <p:cNvCxnSpPr>
            <a:cxnSpLocks/>
          </p:cNvCxnSpPr>
          <p:nvPr/>
        </p:nvCxnSpPr>
        <p:spPr>
          <a:xfrm flipV="1">
            <a:off x="6857689" y="1234828"/>
            <a:ext cx="0" cy="506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07FA61B-4B7E-8230-C60D-87A08DABC64F}"/>
              </a:ext>
            </a:extLst>
          </p:cNvPr>
          <p:cNvSpPr txBox="1"/>
          <p:nvPr/>
        </p:nvSpPr>
        <p:spPr>
          <a:xfrm>
            <a:off x="3676372" y="460818"/>
            <a:ext cx="698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1)                                                            2)                                                                        3)</a:t>
            </a:r>
            <a:endParaRPr lang="en-US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42910F-A4C7-0E9B-562C-DE054B3A225A}"/>
              </a:ext>
            </a:extLst>
          </p:cNvPr>
          <p:cNvSpPr txBox="1"/>
          <p:nvPr/>
        </p:nvSpPr>
        <p:spPr>
          <a:xfrm>
            <a:off x="3076062" y="3429000"/>
            <a:ext cx="540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4)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7)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842A211-C7B0-FEB4-5853-4D837E7B3E5F}"/>
              </a:ext>
            </a:extLst>
          </p:cNvPr>
          <p:cNvSpPr txBox="1"/>
          <p:nvPr/>
        </p:nvSpPr>
        <p:spPr>
          <a:xfrm>
            <a:off x="6280859" y="6409634"/>
            <a:ext cx="152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  </a:t>
            </a:r>
            <a:r>
              <a:rPr lang="de-DE" b="1" dirty="0"/>
              <a:t>8)</a:t>
            </a:r>
            <a:endParaRPr lang="en-US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887490C-A49B-3D37-9CAF-00EBAF6C313F}"/>
              </a:ext>
            </a:extLst>
          </p:cNvPr>
          <p:cNvSpPr txBox="1"/>
          <p:nvPr/>
        </p:nvSpPr>
        <p:spPr>
          <a:xfrm>
            <a:off x="10901691" y="3429000"/>
            <a:ext cx="455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6)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9)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1566D3D-4F54-5C4F-CE88-0EBF160DF632}"/>
              </a:ext>
            </a:extLst>
          </p:cNvPr>
          <p:cNvSpPr txBox="1"/>
          <p:nvPr/>
        </p:nvSpPr>
        <p:spPr>
          <a:xfrm>
            <a:off x="7188718" y="2900205"/>
            <a:ext cx="79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5)</a:t>
            </a:r>
            <a:endParaRPr lang="en-US" b="1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CB13F4-D693-265B-8E2A-0A997F0DFB15}"/>
              </a:ext>
            </a:extLst>
          </p:cNvPr>
          <p:cNvCxnSpPr>
            <a:cxnSpLocks/>
          </p:cNvCxnSpPr>
          <p:nvPr/>
        </p:nvCxnSpPr>
        <p:spPr>
          <a:xfrm flipH="1" flipV="1">
            <a:off x="6901287" y="3619512"/>
            <a:ext cx="496531" cy="3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62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34469"/>
              </p:ext>
            </p:extLst>
          </p:nvPr>
        </p:nvGraphicFramePr>
        <p:xfrm>
          <a:off x="5463092" y="1517993"/>
          <a:ext cx="4280246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90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418" y="3106270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359" y="3128682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5143500" y="1210235"/>
            <a:ext cx="7586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GFP(10 cells)                        </a:t>
            </a:r>
            <a:r>
              <a:rPr lang="en-US" sz="1400" dirty="0">
                <a:solidFill>
                  <a:srgbClr val="0FC9D6"/>
                </a:solidFill>
              </a:rPr>
              <a:t>GFP-Inhibitor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               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GFP_Inhibitor(10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7829" y="3151094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2741" y="3162300"/>
            <a:ext cx="589431" cy="567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04D546-ABB7-DF55-F9C8-F15156C63B3D}"/>
              </a:ext>
            </a:extLst>
          </p:cNvPr>
          <p:cNvSpPr txBox="1"/>
          <p:nvPr/>
        </p:nvSpPr>
        <p:spPr>
          <a:xfrm>
            <a:off x="6095999" y="5334000"/>
            <a:ext cx="2151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Anchor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3978087" cy="62170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Sim_python4</a:t>
            </a:r>
            <a:r>
              <a:rPr lang="de-DE" sz="2000" b="1" dirty="0"/>
              <a:t>-</a:t>
            </a:r>
            <a:r>
              <a:rPr lang="en-US" sz="2000" b="1" dirty="0"/>
              <a:t>Sim1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Each cell is able to trap GFP (</a:t>
            </a:r>
            <a:r>
              <a:rPr lang="en-US" dirty="0" err="1"/>
              <a:t>A_cells</a:t>
            </a:r>
            <a:r>
              <a:rPr lang="en-US" dirty="0"/>
              <a:t> 0.5)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first 10 cells from left produce GFP (</a:t>
            </a:r>
            <a:r>
              <a:rPr lang="en-US" dirty="0" err="1"/>
              <a:t>GFP_cells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GFP(</a:t>
            </a:r>
            <a:r>
              <a:rPr lang="en-US" dirty="0" err="1"/>
              <a:t>I_cells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61269"/>
              </p:ext>
            </p:extLst>
          </p:nvPr>
        </p:nvGraphicFramePr>
        <p:xfrm>
          <a:off x="5463092" y="1517993"/>
          <a:ext cx="4280246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90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FC9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418" y="3106270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359" y="3128682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5143500" y="1210235"/>
            <a:ext cx="75863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GFP(10 cells)                        </a:t>
            </a:r>
            <a:r>
              <a:rPr lang="en-US" sz="1400" dirty="0">
                <a:solidFill>
                  <a:srgbClr val="0FC9D6"/>
                </a:solidFill>
              </a:rPr>
              <a:t>GFP-Inhibitor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               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GFP_Inhibitor(10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7829" y="3151094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2741" y="3162300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3978087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Sim_python4</a:t>
            </a:r>
            <a:r>
              <a:rPr lang="de-DE" sz="2000" b="1" dirty="0"/>
              <a:t>-</a:t>
            </a:r>
            <a:r>
              <a:rPr lang="en-US" sz="2000" b="1" dirty="0"/>
              <a:t>Sim2</a:t>
            </a:r>
          </a:p>
          <a:p>
            <a:endParaRPr lang="en-US" sz="2000" b="1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There is no Anchor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first 10 cells from left produce GFP (</a:t>
            </a:r>
            <a:r>
              <a:rPr lang="en-US" dirty="0" err="1"/>
              <a:t>GFP_cells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GFP(</a:t>
            </a:r>
            <a:r>
              <a:rPr lang="en-US" dirty="0" err="1"/>
              <a:t>I_cells</a:t>
            </a:r>
            <a:r>
              <a:rPr lang="en-US" dirty="0"/>
              <a:t> 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7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4934"/>
              </p:ext>
            </p:extLst>
          </p:nvPr>
        </p:nvGraphicFramePr>
        <p:xfrm>
          <a:off x="5463092" y="1517993"/>
          <a:ext cx="4280243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302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89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771" y="3139888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6241" y="3106270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4975412" y="1232647"/>
            <a:ext cx="758638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GFP(10 cells)           </a:t>
            </a:r>
            <a:r>
              <a:rPr lang="en-US" sz="1200" dirty="0" err="1">
                <a:solidFill>
                  <a:srgbClr val="FF0000"/>
                </a:solidFill>
              </a:rPr>
              <a:t>mCherry</a:t>
            </a:r>
            <a:r>
              <a:rPr lang="en-US" sz="1200" dirty="0">
                <a:solidFill>
                  <a:srgbClr val="FF0000"/>
                </a:solidFill>
              </a:rPr>
              <a:t> (10cells)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</a:t>
            </a:r>
            <a:r>
              <a:rPr lang="en-US" sz="1200" dirty="0" err="1">
                <a:solidFill>
                  <a:schemeClr val="accent2"/>
                </a:solidFill>
              </a:rPr>
              <a:t>mCherry</a:t>
            </a:r>
            <a:r>
              <a:rPr lang="en-US" sz="1200" dirty="0">
                <a:solidFill>
                  <a:schemeClr val="accent2"/>
                </a:solidFill>
              </a:rPr>
              <a:t>-Inhibitor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              </a:t>
            </a:r>
            <a:r>
              <a:rPr lang="en-US" sz="1200" dirty="0">
                <a:solidFill>
                  <a:schemeClr val="accent5"/>
                </a:solidFill>
              </a:rPr>
              <a:t>inhibitor(anti-</a:t>
            </a:r>
            <a:r>
              <a:rPr lang="en-US" sz="1200" dirty="0" err="1">
                <a:solidFill>
                  <a:schemeClr val="accent5"/>
                </a:solidFill>
              </a:rPr>
              <a:t>mCherry</a:t>
            </a:r>
            <a:r>
              <a:rPr lang="en-US" sz="1200" dirty="0">
                <a:solidFill>
                  <a:schemeClr val="accent5"/>
                </a:solidFill>
              </a:rPr>
              <a:t>)(10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4424" y="3161826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1330" y="3162301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4011704" cy="7325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Sim_pythpn5-sim1</a:t>
            </a:r>
          </a:p>
          <a:p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Arial"/>
                <a:ea typeface="+mn-lt"/>
                <a:cs typeface="Arial"/>
              </a:rPr>
              <a:t>The first 10 cells from left produce GFP (</a:t>
            </a:r>
            <a:r>
              <a:rPr lang="en-US" dirty="0" err="1">
                <a:latin typeface="Arial"/>
                <a:ea typeface="+mn-lt"/>
                <a:cs typeface="Arial"/>
              </a:rPr>
              <a:t>GFP_cells</a:t>
            </a:r>
            <a:r>
              <a:rPr lang="en-US" dirty="0">
                <a:latin typeface="Arial"/>
                <a:ea typeface="+mn-lt"/>
                <a:cs typeface="Arial"/>
              </a:rPr>
              <a:t> 2)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third 10 cells from the left produce </a:t>
            </a:r>
            <a:r>
              <a:rPr lang="en-US" dirty="0" err="1">
                <a:ea typeface="+mn-lt"/>
                <a:cs typeface="+mn-lt"/>
              </a:rPr>
              <a:t>mCherry</a:t>
            </a:r>
            <a:r>
              <a:rPr lang="en-US" dirty="0">
                <a:ea typeface="+mn-lt"/>
                <a:cs typeface="+mn-lt"/>
              </a:rPr>
              <a:t> as soon as they are activated with GFP (</a:t>
            </a:r>
            <a:r>
              <a:rPr lang="en-US" dirty="0" err="1">
                <a:ea typeface="+mn-lt"/>
                <a:cs typeface="+mn-lt"/>
              </a:rPr>
              <a:t>MC_cells</a:t>
            </a:r>
            <a:r>
              <a:rPr lang="en-US" dirty="0">
                <a:ea typeface="+mn-lt"/>
                <a:cs typeface="+mn-lt"/>
              </a:rPr>
              <a:t> 0.4)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</a:t>
            </a:r>
            <a:r>
              <a:rPr lang="en-US" dirty="0" err="1"/>
              <a:t>mCherry</a:t>
            </a:r>
            <a:r>
              <a:rPr lang="en-US" dirty="0"/>
              <a:t>(</a:t>
            </a:r>
            <a:r>
              <a:rPr lang="en-US" dirty="0" err="1"/>
              <a:t>I_cells</a:t>
            </a:r>
            <a:r>
              <a:rPr lang="en-US" dirty="0"/>
              <a:t> 2)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F04901BE-7C0C-95DA-B200-19136319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5725" y="3218804"/>
            <a:ext cx="510988" cy="443753"/>
          </a:xfrm>
          <a:prstGeom prst="rect">
            <a:avLst/>
          </a:prstGeom>
        </p:spPr>
      </p:pic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E3FD6F83-8633-3696-262B-5938303450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0828" y="3196392"/>
            <a:ext cx="589429" cy="4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6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6571F7-80D5-A2ED-6AF9-A41CCC08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01780"/>
              </p:ext>
            </p:extLst>
          </p:nvPr>
        </p:nvGraphicFramePr>
        <p:xfrm>
          <a:off x="5463092" y="1517993"/>
          <a:ext cx="4280243" cy="382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025">
                  <a:extLst>
                    <a:ext uri="{9D8B030D-6E8A-4147-A177-3AD203B41FA5}">
                      <a16:colId xmlns:a16="http://schemas.microsoft.com/office/drawing/2014/main" val="187618367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61872056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3414038142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958197517"/>
                    </a:ext>
                  </a:extLst>
                </a:gridCol>
                <a:gridCol w="425823">
                  <a:extLst>
                    <a:ext uri="{9D8B030D-6E8A-4147-A177-3AD203B41FA5}">
                      <a16:colId xmlns:a16="http://schemas.microsoft.com/office/drawing/2014/main" val="773540745"/>
                    </a:ext>
                  </a:extLst>
                </a:gridCol>
                <a:gridCol w="430225">
                  <a:extLst>
                    <a:ext uri="{9D8B030D-6E8A-4147-A177-3AD203B41FA5}">
                      <a16:colId xmlns:a16="http://schemas.microsoft.com/office/drawing/2014/main" val="956780048"/>
                    </a:ext>
                  </a:extLst>
                </a:gridCol>
                <a:gridCol w="428025">
                  <a:extLst>
                    <a:ext uri="{9D8B030D-6E8A-4147-A177-3AD203B41FA5}">
                      <a16:colId xmlns:a16="http://schemas.microsoft.com/office/drawing/2014/main" val="4283984741"/>
                    </a:ext>
                  </a:extLst>
                </a:gridCol>
                <a:gridCol w="481852">
                  <a:extLst>
                    <a:ext uri="{9D8B030D-6E8A-4147-A177-3AD203B41FA5}">
                      <a16:colId xmlns:a16="http://schemas.microsoft.com/office/drawing/2014/main" val="3917996651"/>
                    </a:ext>
                  </a:extLst>
                </a:gridCol>
                <a:gridCol w="437029">
                  <a:extLst>
                    <a:ext uri="{9D8B030D-6E8A-4147-A177-3AD203B41FA5}">
                      <a16:colId xmlns:a16="http://schemas.microsoft.com/office/drawing/2014/main" val="2006365908"/>
                    </a:ext>
                  </a:extLst>
                </a:gridCol>
                <a:gridCol w="365189">
                  <a:extLst>
                    <a:ext uri="{9D8B030D-6E8A-4147-A177-3AD203B41FA5}">
                      <a16:colId xmlns:a16="http://schemas.microsoft.com/office/drawing/2014/main" val="3833193333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2301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3699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3550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827645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83269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8993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5530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82722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4076"/>
                  </a:ext>
                </a:extLst>
              </a:tr>
              <a:tr h="382487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91705"/>
                  </a:ext>
                </a:extLst>
              </a:tr>
            </a:tbl>
          </a:graphicData>
        </a:graphic>
      </p:graphicFrame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F068CE8F-0DD8-A5F6-E614-368C194BF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2771" y="3139888"/>
            <a:ext cx="589430" cy="58943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400661-C361-5FFC-111D-B998DA170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6241" y="3106270"/>
            <a:ext cx="589430" cy="600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0C27AE-63BF-49A4-0BA8-4AE4C3BB6191}"/>
              </a:ext>
            </a:extLst>
          </p:cNvPr>
          <p:cNvSpPr txBox="1"/>
          <p:nvPr/>
        </p:nvSpPr>
        <p:spPr>
          <a:xfrm>
            <a:off x="4975412" y="1232647"/>
            <a:ext cx="758638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GFP(10 cells)           </a:t>
            </a:r>
            <a:r>
              <a:rPr lang="en-US" sz="1200" dirty="0" err="1">
                <a:solidFill>
                  <a:srgbClr val="FF0000"/>
                </a:solidFill>
              </a:rPr>
              <a:t>mCherry</a:t>
            </a:r>
            <a:r>
              <a:rPr lang="en-US" sz="1200" dirty="0">
                <a:solidFill>
                  <a:srgbClr val="FF0000"/>
                </a:solidFill>
              </a:rPr>
              <a:t> (10cells)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</a:t>
            </a:r>
            <a:r>
              <a:rPr lang="en-US" sz="1200" dirty="0" err="1">
                <a:solidFill>
                  <a:schemeClr val="accent2"/>
                </a:solidFill>
              </a:rPr>
              <a:t>mCherry</a:t>
            </a:r>
            <a:r>
              <a:rPr lang="en-US" sz="1200" dirty="0">
                <a:solidFill>
                  <a:schemeClr val="accent2"/>
                </a:solidFill>
              </a:rPr>
              <a:t>-Inhibitor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                </a:t>
            </a:r>
            <a:r>
              <a:rPr lang="en-US" sz="1200" dirty="0">
                <a:solidFill>
                  <a:schemeClr val="accent5"/>
                </a:solidFill>
              </a:rPr>
              <a:t>inhibitor(anti-</a:t>
            </a:r>
            <a:r>
              <a:rPr lang="en-US" sz="1200" dirty="0" err="1">
                <a:solidFill>
                  <a:schemeClr val="accent5"/>
                </a:solidFill>
              </a:rPr>
              <a:t>mCherry</a:t>
            </a:r>
            <a:r>
              <a:rPr lang="en-US" sz="1200" dirty="0">
                <a:solidFill>
                  <a:schemeClr val="accent5"/>
                </a:solidFill>
              </a:rPr>
              <a:t>)(10 cells)</a:t>
            </a: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08AA1F4C-DA0D-B18D-DC09-DF33BFB5A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4424" y="3161826"/>
            <a:ext cx="567018" cy="544606"/>
          </a:xfrm>
          <a:prstGeom prst="rect">
            <a:avLst/>
          </a:prstGeom>
        </p:spPr>
      </p:pic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187285A9-71DD-96CE-DB01-0D8AFE5AA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1330" y="3162301"/>
            <a:ext cx="589431" cy="5670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C5042-8B80-0A37-55F5-14944CC177F2}"/>
              </a:ext>
            </a:extLst>
          </p:cNvPr>
          <p:cNvSpPr txBox="1"/>
          <p:nvPr/>
        </p:nvSpPr>
        <p:spPr>
          <a:xfrm>
            <a:off x="560294" y="818029"/>
            <a:ext cx="4011704" cy="78790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Sim_pythpn5-sim2</a:t>
            </a:r>
          </a:p>
          <a:p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Arial"/>
                <a:ea typeface="+mn-lt"/>
                <a:cs typeface="Arial"/>
              </a:rPr>
              <a:t>The first 10 cells from left produce GFP (</a:t>
            </a:r>
            <a:r>
              <a:rPr lang="en-US" dirty="0" err="1">
                <a:latin typeface="Arial"/>
                <a:ea typeface="+mn-lt"/>
                <a:cs typeface="Arial"/>
              </a:rPr>
              <a:t>GFP_cells</a:t>
            </a:r>
            <a:r>
              <a:rPr lang="en-US" dirty="0">
                <a:latin typeface="Arial"/>
                <a:ea typeface="+mn-lt"/>
                <a:cs typeface="Arial"/>
              </a:rPr>
              <a:t> 2)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third 10 cells from the left produce </a:t>
            </a:r>
            <a:r>
              <a:rPr lang="en-US" dirty="0" err="1">
                <a:ea typeface="+mn-lt"/>
                <a:cs typeface="+mn-lt"/>
              </a:rPr>
              <a:t>mCherry</a:t>
            </a:r>
            <a:r>
              <a:rPr lang="en-US" dirty="0">
                <a:ea typeface="+mn-lt"/>
                <a:cs typeface="+mn-lt"/>
              </a:rPr>
              <a:t> as soon as they are activated with GFP (</a:t>
            </a:r>
            <a:r>
              <a:rPr lang="en-US" dirty="0" err="1">
                <a:ea typeface="+mn-lt"/>
                <a:cs typeface="+mn-lt"/>
              </a:rPr>
              <a:t>MC_cells</a:t>
            </a:r>
            <a:r>
              <a:rPr lang="en-US" dirty="0">
                <a:ea typeface="+mn-lt"/>
                <a:cs typeface="+mn-lt"/>
              </a:rPr>
              <a:t> 0.4)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Each cell is able to trap </a:t>
            </a:r>
            <a:r>
              <a:rPr lang="en-US" dirty="0" err="1"/>
              <a:t>mCherry</a:t>
            </a:r>
            <a:r>
              <a:rPr lang="en-US" dirty="0"/>
              <a:t> (</a:t>
            </a:r>
            <a:r>
              <a:rPr lang="en-US" dirty="0" err="1"/>
              <a:t>A_cells</a:t>
            </a:r>
            <a:r>
              <a:rPr lang="en-US" dirty="0"/>
              <a:t> 0.5)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10 cells from right produce anti </a:t>
            </a:r>
            <a:r>
              <a:rPr lang="en-US" dirty="0" err="1"/>
              <a:t>mCherry</a:t>
            </a:r>
            <a:r>
              <a:rPr lang="en-US" dirty="0"/>
              <a:t>(</a:t>
            </a:r>
            <a:r>
              <a:rPr lang="en-US" dirty="0" err="1"/>
              <a:t>I_cells</a:t>
            </a:r>
            <a:r>
              <a:rPr lang="en-US" dirty="0"/>
              <a:t> 2)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duration: 1-50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F04901BE-7C0C-95DA-B200-19136319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5725" y="3218804"/>
            <a:ext cx="510988" cy="443753"/>
          </a:xfrm>
          <a:prstGeom prst="rect">
            <a:avLst/>
          </a:prstGeom>
        </p:spPr>
      </p:pic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E3FD6F83-8633-3696-262B-5938303450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0828" y="3196392"/>
            <a:ext cx="589429" cy="477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2D9F1-1F1C-2CEF-2637-F7318FCFDA08}"/>
              </a:ext>
            </a:extLst>
          </p:cNvPr>
          <p:cNvSpPr txBox="1"/>
          <p:nvPr/>
        </p:nvSpPr>
        <p:spPr>
          <a:xfrm>
            <a:off x="5847993" y="5373151"/>
            <a:ext cx="421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Anchor (traps 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mCherry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7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5EE81-37CB-1228-19EC-548265BBD341}"/>
              </a:ext>
            </a:extLst>
          </p:cNvPr>
          <p:cNvSpPr txBox="1"/>
          <p:nvPr/>
        </p:nvSpPr>
        <p:spPr>
          <a:xfrm>
            <a:off x="537882" y="694764"/>
            <a:ext cx="9984440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Protein cascades,  that lead to gene expression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Different initializations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Different cell production potential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Feedback loops (positive and negative)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Competitive and non-competitive inhibitor and anchor binding patterns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More than one morphogen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/>
              <a:t>Genetic Algorithms</a:t>
            </a:r>
          </a:p>
          <a:p>
            <a:r>
              <a:rPr lang="en-US" sz="2400" b="1" dirty="0"/>
              <a:t>     </a:t>
            </a:r>
            <a:r>
              <a:rPr lang="en-US" b="1" dirty="0"/>
              <a:t>- </a:t>
            </a:r>
            <a:r>
              <a:rPr lang="en-US" b="0" i="0" dirty="0">
                <a:solidFill>
                  <a:srgbClr val="000000"/>
                </a:solidFill>
                <a:effectLst/>
                <a:latin typeface="AdvOTf0129623"/>
              </a:rPr>
              <a:t>Gene regulatory mechanisms (GRMs</a:t>
            </a:r>
            <a:r>
              <a:rPr lang="en-US" dirty="0"/>
              <a:t> )</a:t>
            </a:r>
          </a:p>
          <a:p>
            <a:r>
              <a:rPr lang="en-US" dirty="0"/>
              <a:t>     - reverse engineering </a:t>
            </a:r>
            <a:r>
              <a:rPr lang="en-US" b="0" i="0" dirty="0">
                <a:solidFill>
                  <a:srgbClr val="000000"/>
                </a:solidFill>
                <a:effectLst/>
                <a:latin typeface="AdvOTf0129623"/>
              </a:rPr>
              <a:t>Gene regulatory mechanisms (GRMs</a:t>
            </a:r>
            <a:r>
              <a:rPr lang="en-US" dirty="0"/>
              <a:t> )</a:t>
            </a:r>
          </a:p>
          <a:p>
            <a:r>
              <a:rPr lang="en-US" dirty="0"/>
              <a:t>     - </a:t>
            </a:r>
            <a:r>
              <a:rPr lang="en-US" b="0" i="0" dirty="0">
                <a:solidFill>
                  <a:srgbClr val="000000"/>
                </a:solidFill>
                <a:effectLst/>
                <a:latin typeface="AdvOT34fe1490.B"/>
              </a:rPr>
              <a:t>Reza Mousavi1 &amp; Daniel Lobo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45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6CC2C9-28DA-0BFD-4FE3-C3063995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3274"/>
              </p:ext>
            </p:extLst>
          </p:nvPr>
        </p:nvGraphicFramePr>
        <p:xfrm>
          <a:off x="7400413" y="1919748"/>
          <a:ext cx="3208592" cy="301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74">
                  <a:extLst>
                    <a:ext uri="{9D8B030D-6E8A-4147-A177-3AD203B41FA5}">
                      <a16:colId xmlns:a16="http://schemas.microsoft.com/office/drawing/2014/main" val="831897911"/>
                    </a:ext>
                  </a:extLst>
                </a:gridCol>
                <a:gridCol w="401074">
                  <a:extLst>
                    <a:ext uri="{9D8B030D-6E8A-4147-A177-3AD203B41FA5}">
                      <a16:colId xmlns:a16="http://schemas.microsoft.com/office/drawing/2014/main" val="421315075"/>
                    </a:ext>
                  </a:extLst>
                </a:gridCol>
                <a:gridCol w="401074">
                  <a:extLst>
                    <a:ext uri="{9D8B030D-6E8A-4147-A177-3AD203B41FA5}">
                      <a16:colId xmlns:a16="http://schemas.microsoft.com/office/drawing/2014/main" val="2534862650"/>
                    </a:ext>
                  </a:extLst>
                </a:gridCol>
                <a:gridCol w="401074">
                  <a:extLst>
                    <a:ext uri="{9D8B030D-6E8A-4147-A177-3AD203B41FA5}">
                      <a16:colId xmlns:a16="http://schemas.microsoft.com/office/drawing/2014/main" val="2926759716"/>
                    </a:ext>
                  </a:extLst>
                </a:gridCol>
                <a:gridCol w="401074">
                  <a:extLst>
                    <a:ext uri="{9D8B030D-6E8A-4147-A177-3AD203B41FA5}">
                      <a16:colId xmlns:a16="http://schemas.microsoft.com/office/drawing/2014/main" val="437557869"/>
                    </a:ext>
                  </a:extLst>
                </a:gridCol>
                <a:gridCol w="401074">
                  <a:extLst>
                    <a:ext uri="{9D8B030D-6E8A-4147-A177-3AD203B41FA5}">
                      <a16:colId xmlns:a16="http://schemas.microsoft.com/office/drawing/2014/main" val="3432398608"/>
                    </a:ext>
                  </a:extLst>
                </a:gridCol>
                <a:gridCol w="401074">
                  <a:extLst>
                    <a:ext uri="{9D8B030D-6E8A-4147-A177-3AD203B41FA5}">
                      <a16:colId xmlns:a16="http://schemas.microsoft.com/office/drawing/2014/main" val="1673149494"/>
                    </a:ext>
                  </a:extLst>
                </a:gridCol>
                <a:gridCol w="401074">
                  <a:extLst>
                    <a:ext uri="{9D8B030D-6E8A-4147-A177-3AD203B41FA5}">
                      <a16:colId xmlns:a16="http://schemas.microsoft.com/office/drawing/2014/main" val="1542289206"/>
                    </a:ext>
                  </a:extLst>
                </a:gridCol>
              </a:tblGrid>
              <a:tr h="377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727271"/>
                  </a:ext>
                </a:extLst>
              </a:tr>
              <a:tr h="37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582151"/>
                  </a:ext>
                </a:extLst>
              </a:tr>
              <a:tr h="37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233883"/>
                  </a:ext>
                </a:extLst>
              </a:tr>
              <a:tr h="37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730825"/>
                  </a:ext>
                </a:extLst>
              </a:tr>
              <a:tr h="37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147600"/>
                  </a:ext>
                </a:extLst>
              </a:tr>
              <a:tr h="37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2470"/>
                  </a:ext>
                </a:extLst>
              </a:tr>
              <a:tr h="37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388436"/>
                  </a:ext>
                </a:extLst>
              </a:tr>
              <a:tr h="37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94156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26E26E-1C27-4FB9-B797-6B81F14B630F}"/>
              </a:ext>
            </a:extLst>
          </p:cNvPr>
          <p:cNvCxnSpPr>
            <a:cxnSpLocks/>
          </p:cNvCxnSpPr>
          <p:nvPr/>
        </p:nvCxnSpPr>
        <p:spPr>
          <a:xfrm>
            <a:off x="7161163" y="4751439"/>
            <a:ext cx="130441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EE1994-8C74-AEC0-AFD5-F5303AEE8BCC}"/>
              </a:ext>
            </a:extLst>
          </p:cNvPr>
          <p:cNvCxnSpPr>
            <a:cxnSpLocks/>
          </p:cNvCxnSpPr>
          <p:nvPr/>
        </p:nvCxnSpPr>
        <p:spPr>
          <a:xfrm>
            <a:off x="7161163" y="3625645"/>
            <a:ext cx="130441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FC47AB-B01D-ECD8-0CC5-D1DCFCF2CCE1}"/>
              </a:ext>
            </a:extLst>
          </p:cNvPr>
          <p:cNvCxnSpPr>
            <a:cxnSpLocks/>
          </p:cNvCxnSpPr>
          <p:nvPr/>
        </p:nvCxnSpPr>
        <p:spPr>
          <a:xfrm>
            <a:off x="7161163" y="4004188"/>
            <a:ext cx="130441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CC236D-70AA-E978-FA0D-A7B6CA019EB0}"/>
              </a:ext>
            </a:extLst>
          </p:cNvPr>
          <p:cNvCxnSpPr>
            <a:cxnSpLocks/>
          </p:cNvCxnSpPr>
          <p:nvPr/>
        </p:nvCxnSpPr>
        <p:spPr>
          <a:xfrm>
            <a:off x="7161163" y="4372897"/>
            <a:ext cx="130441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7E39DD-D453-B44A-10C7-2356B0EB0A96}"/>
              </a:ext>
            </a:extLst>
          </p:cNvPr>
          <p:cNvCxnSpPr>
            <a:cxnSpLocks/>
          </p:cNvCxnSpPr>
          <p:nvPr/>
        </p:nvCxnSpPr>
        <p:spPr>
          <a:xfrm flipV="1">
            <a:off x="8824452" y="3994356"/>
            <a:ext cx="0" cy="112579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34D622-7C0F-B2BF-B61C-82BB459FA7A8}"/>
              </a:ext>
            </a:extLst>
          </p:cNvPr>
          <p:cNvCxnSpPr>
            <a:cxnSpLocks/>
          </p:cNvCxnSpPr>
          <p:nvPr/>
        </p:nvCxnSpPr>
        <p:spPr>
          <a:xfrm flipV="1">
            <a:off x="8396749" y="4014019"/>
            <a:ext cx="0" cy="112579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B6227F-053E-A705-AD42-E6B384CC47BF}"/>
              </a:ext>
            </a:extLst>
          </p:cNvPr>
          <p:cNvCxnSpPr>
            <a:cxnSpLocks/>
          </p:cNvCxnSpPr>
          <p:nvPr/>
        </p:nvCxnSpPr>
        <p:spPr>
          <a:xfrm flipV="1">
            <a:off x="7988710" y="4004188"/>
            <a:ext cx="0" cy="112579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6A0791-D2F6-B759-EAC5-2609B3F3AA1E}"/>
              </a:ext>
            </a:extLst>
          </p:cNvPr>
          <p:cNvCxnSpPr>
            <a:cxnSpLocks/>
          </p:cNvCxnSpPr>
          <p:nvPr/>
        </p:nvCxnSpPr>
        <p:spPr>
          <a:xfrm flipV="1">
            <a:off x="7610168" y="4004188"/>
            <a:ext cx="0" cy="112579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CCE7A4-7018-BB0A-48AE-579133A355C1}"/>
              </a:ext>
            </a:extLst>
          </p:cNvPr>
          <p:cNvSpPr txBox="1"/>
          <p:nvPr/>
        </p:nvSpPr>
        <p:spPr>
          <a:xfrm>
            <a:off x="667780" y="1787320"/>
            <a:ext cx="5781363" cy="399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fm</a:t>
            </a:r>
            <a:r>
              <a:rPr lang="en-US" sz="1200" dirty="0"/>
              <a:t> = </a:t>
            </a:r>
            <a:r>
              <a:rPr lang="en-US" sz="1200" dirty="0" err="1"/>
              <a:t>np.array</a:t>
            </a:r>
            <a:r>
              <a:rPr lang="en-US" sz="1200" dirty="0"/>
              <a:t>(data["</a:t>
            </a:r>
            <a:r>
              <a:rPr lang="en-US" sz="1200" dirty="0" err="1"/>
              <a:t>fM</a:t>
            </a:r>
            <a:r>
              <a:rPr lang="en-US" sz="1200" dirty="0"/>
              <a:t>"])</a:t>
            </a:r>
          </a:p>
          <a:p>
            <a:endParaRPr lang="en-US" sz="1200" dirty="0"/>
          </a:p>
          <a:p>
            <a:r>
              <a:rPr lang="en-US" sz="1200" dirty="0" err="1"/>
              <a:t>fm_last</a:t>
            </a:r>
            <a:r>
              <a:rPr lang="en-US" sz="1200" dirty="0"/>
              <a:t> = </a:t>
            </a:r>
            <a:r>
              <a:rPr lang="en-US" sz="1200" dirty="0" err="1"/>
              <a:t>fm</a:t>
            </a:r>
            <a:r>
              <a:rPr lang="en-US" sz="1200" dirty="0"/>
              <a:t>[:, :, -1]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fm_last</a:t>
            </a:r>
            <a:r>
              <a:rPr lang="en-US" sz="1200" dirty="0"/>
              <a:t>[:, 10])</a:t>
            </a:r>
          </a:p>
          <a:p>
            <a:r>
              <a:rPr lang="en-US" sz="1200" dirty="0"/>
              <a:t>"""</a:t>
            </a:r>
          </a:p>
          <a:p>
            <a:r>
              <a:rPr lang="en-US" sz="1200" dirty="0"/>
              <a:t>[28.45005  28.45173  28.44928  28.445587 28.441536 28.437447 28.433462</a:t>
            </a:r>
          </a:p>
          <a:p>
            <a:r>
              <a:rPr lang="en-US" sz="1200" dirty="0"/>
              <a:t> 28.42965  28.426043 28.422657 28.419497 28.416565 28.413849 28.411348</a:t>
            </a:r>
          </a:p>
          <a:p>
            <a:r>
              <a:rPr lang="en-US" sz="1200" dirty="0"/>
              <a:t> 28.409046 28.406933 28.404999 28.40323  28.401615 28.400143 28.398806</a:t>
            </a:r>
          </a:p>
          <a:p>
            <a:r>
              <a:rPr lang="en-US" sz="1200" dirty="0"/>
              <a:t> 28.39759  28.396488 28.395489 28.394585 28.39377  28.393034 28.392372</a:t>
            </a:r>
          </a:p>
          <a:p>
            <a:r>
              <a:rPr lang="en-US" sz="1200" dirty="0"/>
              <a:t> 28.391775 28.39124  28.39076  28.390335 28.389954 28.389614 28.389317</a:t>
            </a:r>
          </a:p>
          <a:p>
            <a:r>
              <a:rPr lang="en-US" sz="1200" dirty="0"/>
              <a:t> 28.389053 28.388823 28.388624 28.388456 28.388317 28.3882   28.388107</a:t>
            </a:r>
          </a:p>
          <a:p>
            <a:r>
              <a:rPr lang="en-US" sz="1200" dirty="0"/>
              <a:t> 28.388039 28.387995 28.38797  28.387968 28.387989 28.388035 28.388103</a:t>
            </a:r>
          </a:p>
          <a:p>
            <a:r>
              <a:rPr lang="en-US" sz="1200" dirty="0"/>
              <a:t> 28.388199 28.388317 28.388466 28.388641 28.388851 28.389095 28.389378</a:t>
            </a:r>
          </a:p>
          <a:p>
            <a:r>
              <a:rPr lang="en-US" sz="1200" dirty="0"/>
              <a:t> 28.389698 28.390064 28.390476 28.390942 28.391466 28.39205  28.392702</a:t>
            </a:r>
          </a:p>
          <a:p>
            <a:r>
              <a:rPr lang="en-US" sz="1200" dirty="0"/>
              <a:t> 28.39343  28.394238 28.39513  28.396116 28.397205 28.398405 28.399725</a:t>
            </a:r>
          </a:p>
          <a:p>
            <a:r>
              <a:rPr lang="en-US" sz="1200" dirty="0"/>
              <a:t> 28.401173 28.402763 28.404503 28.406403 28.408476 28.410732 28.413189</a:t>
            </a:r>
          </a:p>
          <a:p>
            <a:r>
              <a:rPr lang="en-US" sz="1200" dirty="0"/>
              <a:t> 28.415857 28.418755 28.421894 28.42529  28.428959 28.432919 28.437183</a:t>
            </a:r>
          </a:p>
          <a:p>
            <a:r>
              <a:rPr lang="en-US" sz="1200" dirty="0"/>
              <a:t> 28.441776 28.446705 28.451992 28.457653 28.4637   28.47015  28.47701</a:t>
            </a:r>
          </a:p>
          <a:p>
            <a:r>
              <a:rPr lang="en-US" sz="1200" dirty="0"/>
              <a:t> 28.48429  28.49198  28.500076 28.508545 28.517317 28.526255 28.535038</a:t>
            </a:r>
          </a:p>
          <a:p>
            <a:r>
              <a:rPr lang="en-US" sz="1200" dirty="0"/>
              <a:t> 28.542791 28.546618]</a:t>
            </a:r>
          </a:p>
          <a:p>
            <a:r>
              <a:rPr lang="en-US" sz="1200" dirty="0"/>
              <a:t>"""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EA1C97-D3F2-A78E-F96E-F3080C6AE8DC}"/>
              </a:ext>
            </a:extLst>
          </p:cNvPr>
          <p:cNvSpPr txBox="1"/>
          <p:nvPr/>
        </p:nvSpPr>
        <p:spPr>
          <a:xfrm>
            <a:off x="688261" y="673519"/>
            <a:ext cx="4857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Diffusion pattern</a:t>
            </a:r>
          </a:p>
        </p:txBody>
      </p:sp>
    </p:spTree>
    <p:extLst>
      <p:ext uri="{BB962C8B-B14F-4D97-AF65-F5344CB8AC3E}">
        <p14:creationId xmlns:p14="http://schemas.microsoft.com/office/powerpoint/2010/main" val="248035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40AEAF-7F72-E52F-FBB6-85E22C5DD33F}"/>
              </a:ext>
            </a:extLst>
          </p:cNvPr>
          <p:cNvSpPr txBox="1"/>
          <p:nvPr/>
        </p:nvSpPr>
        <p:spPr>
          <a:xfrm>
            <a:off x="835743" y="593345"/>
            <a:ext cx="2753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heatmap_plots.py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AB501-6DBD-FCFD-A033-086D8A981738}"/>
              </a:ext>
            </a:extLst>
          </p:cNvPr>
          <p:cNvSpPr txBox="1"/>
          <p:nvPr/>
        </p:nvSpPr>
        <p:spPr>
          <a:xfrm>
            <a:off x="560438" y="1494502"/>
            <a:ext cx="21630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def __</a:t>
            </a:r>
            <a:r>
              <a:rPr lang="en-US" sz="1600" dirty="0" err="1"/>
              <a:t>init</a:t>
            </a:r>
            <a:r>
              <a:rPr lang="en-US" sz="1600" dirty="0"/>
              <a:t>__(self,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data_path</a:t>
            </a:r>
            <a:r>
              <a:rPr lang="en-US" sz="1600" dirty="0"/>
              <a:t>,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video_directory</a:t>
            </a:r>
            <a:r>
              <a:rPr lang="en-US" sz="1600" dirty="0"/>
              <a:t>,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video_name</a:t>
            </a:r>
            <a:r>
              <a:rPr lang="en-US" sz="1600" dirty="0"/>
              <a:t>,</a:t>
            </a:r>
          </a:p>
          <a:p>
            <a:r>
              <a:rPr lang="en-US" sz="1600" dirty="0"/>
              <a:t> title, </a:t>
            </a:r>
            <a:r>
              <a:rPr lang="en-US" sz="1600" dirty="0">
                <a:solidFill>
                  <a:srgbClr val="FF0000"/>
                </a:solidFill>
              </a:rPr>
              <a:t># redundant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x_label</a:t>
            </a:r>
            <a:r>
              <a:rPr lang="en-US" sz="1600" dirty="0"/>
              <a:t>,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y_label</a:t>
            </a:r>
            <a:r>
              <a:rPr lang="en-US" sz="1600" dirty="0"/>
              <a:t>,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z_labels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# title</a:t>
            </a:r>
          </a:p>
          <a:p>
            <a:r>
              <a:rPr lang="en-US" sz="1600" dirty="0"/>
              <a:t>subplots, </a:t>
            </a:r>
            <a:r>
              <a:rPr lang="en-US" sz="1600" dirty="0">
                <a:solidFill>
                  <a:srgbClr val="FF0000"/>
                </a:solidFill>
              </a:rPr>
              <a:t># (3, 3)</a:t>
            </a:r>
          </a:p>
          <a:p>
            <a:r>
              <a:rPr lang="en-US" sz="1600" dirty="0"/>
              <a:t> </a:t>
            </a:r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cmaps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title_size</a:t>
            </a:r>
            <a:r>
              <a:rPr lang="en-US" sz="1600" dirty="0"/>
              <a:t>=14,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label_size</a:t>
            </a:r>
            <a:r>
              <a:rPr lang="en-US" sz="1600" dirty="0"/>
              <a:t>=12,</a:t>
            </a:r>
          </a:p>
          <a:p>
            <a:r>
              <a:rPr lang="en-US" sz="1600" dirty="0"/>
              <a:t> 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fps=20,</a:t>
            </a:r>
          </a:p>
          <a:p>
            <a:r>
              <a:rPr lang="en-US" sz="1600" dirty="0"/>
              <a:t> interval=50, </a:t>
            </a:r>
          </a:p>
          <a:p>
            <a:r>
              <a:rPr lang="en-US" sz="1600" dirty="0"/>
              <a:t>writer='</a:t>
            </a:r>
            <a:r>
              <a:rPr lang="en-US" sz="1600" dirty="0" err="1"/>
              <a:t>ffmpeg</a:t>
            </a:r>
            <a:r>
              <a:rPr lang="en-US" sz="1600" dirty="0"/>
              <a:t>’,</a:t>
            </a:r>
          </a:p>
          <a:p>
            <a:r>
              <a:rPr lang="en-US" sz="1600" dirty="0"/>
              <a:t> </a:t>
            </a:r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fig_size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=(28, 16),</a:t>
            </a:r>
          </a:p>
          <a:p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colorbar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=True,</a:t>
            </a:r>
          </a:p>
          <a:p>
            <a:r>
              <a:rPr lang="en-US" sz="1600" dirty="0"/>
              <a:t> pad=0.1,</a:t>
            </a:r>
          </a:p>
          <a:p>
            <a:r>
              <a:rPr lang="en-US" sz="1600" dirty="0"/>
              <a:t> grid=None,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A0729-EE19-1A13-A116-C4A21126518A}"/>
              </a:ext>
            </a:extLst>
          </p:cNvPr>
          <p:cNvSpPr txBox="1"/>
          <p:nvPr/>
        </p:nvSpPr>
        <p:spPr>
          <a:xfrm>
            <a:off x="3588775" y="2725608"/>
            <a:ext cx="31758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err="1"/>
              <a:t>subplot_size</a:t>
            </a:r>
            <a:r>
              <a:rPr lang="en-US" sz="1600" dirty="0"/>
              <a:t>=None, </a:t>
            </a:r>
            <a:r>
              <a:rPr lang="en-US" sz="1600" dirty="0" err="1"/>
              <a:t>plot_margins</a:t>
            </a:r>
            <a:r>
              <a:rPr lang="en-US" sz="1600" dirty="0"/>
              <a:t>=None, </a:t>
            </a:r>
            <a:r>
              <a:rPr lang="en-US" sz="1600" dirty="0" err="1">
                <a:highlight>
                  <a:srgbClr val="FFFF00"/>
                </a:highlight>
              </a:rPr>
              <a:t>hide_axis</a:t>
            </a:r>
            <a:r>
              <a:rPr lang="en-US" sz="1600" dirty="0">
                <a:highlight>
                  <a:srgbClr val="FFFF00"/>
                </a:highlight>
              </a:rPr>
              <a:t>=False, </a:t>
            </a:r>
            <a:r>
              <a:rPr lang="en-US" sz="1600" dirty="0" err="1">
                <a:highlight>
                  <a:srgbClr val="FFFF00"/>
                </a:highlight>
              </a:rPr>
              <a:t>background_color</a:t>
            </a:r>
            <a:r>
              <a:rPr lang="en-US" sz="1600" dirty="0">
                <a:highlight>
                  <a:srgbClr val="FFFF00"/>
                </a:highlight>
              </a:rPr>
              <a:t>='white</a:t>
            </a:r>
            <a:r>
              <a:rPr lang="en-US" sz="1600" dirty="0"/>
              <a:t>',</a:t>
            </a:r>
          </a:p>
          <a:p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title_color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='black', </a:t>
            </a:r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xlabel_color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='black', </a:t>
            </a:r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ylabel_color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='black', </a:t>
            </a:r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colorbar_axis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=True</a:t>
            </a:r>
          </a:p>
          <a:p>
            <a:r>
              <a:rPr lang="en-US" sz="1600" dirty="0"/>
              <a:t>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3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1761</Words>
  <Application>Microsoft Office PowerPoint</Application>
  <PresentationFormat>Widescreen</PresentationFormat>
  <Paragraphs>410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AdvOT34fe1490.B</vt:lpstr>
      <vt:lpstr>AdvOTf0129623</vt:lpstr>
      <vt:lpstr>Aptos</vt:lpstr>
      <vt:lpstr>Aptos Display</vt:lpstr>
      <vt:lpstr>Arial</vt:lpstr>
      <vt:lpstr>Arial Unicode MS</vt:lpstr>
      <vt:lpstr>Arial,Sans-Serif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loqman samani</dc:creator>
  <cp:lastModifiedBy>loqman samani</cp:lastModifiedBy>
  <cp:revision>7</cp:revision>
  <dcterms:created xsi:type="dcterms:W3CDTF">2024-04-22T16:29:36Z</dcterms:created>
  <dcterms:modified xsi:type="dcterms:W3CDTF">2024-07-03T11:57:45Z</dcterms:modified>
</cp:coreProperties>
</file>