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56" r:id="rId5"/>
    <p:sldId id="257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Sim2</a:t>
            </a:r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Sim_pythpn5-sim1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1780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879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Sim_pythpn5-sim2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</a:t>
            </a:r>
            <a:r>
              <a:rPr lang="en-US" dirty="0" err="1"/>
              <a:t>mCherry</a:t>
            </a:r>
            <a:r>
              <a:rPr lang="en-US" dirty="0"/>
              <a:t>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2D9F1-1F1C-2CEF-2637-F7318FCFDA08}"/>
              </a:ext>
            </a:extLst>
          </p:cNvPr>
          <p:cNvSpPr txBox="1"/>
          <p:nvPr/>
        </p:nvSpPr>
        <p:spPr>
          <a:xfrm>
            <a:off x="5847993" y="5373151"/>
            <a:ext cx="421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 (traps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mCherry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r>
              <a:rPr lang="en-US" sz="2400" b="1" dirty="0"/>
              <a:t>     </a:t>
            </a:r>
            <a:r>
              <a:rPr lang="en-US" b="1" dirty="0"/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dirty="0"/>
              <a:t> )</a:t>
            </a:r>
          </a:p>
          <a:p>
            <a:r>
              <a:rPr lang="en-US" dirty="0"/>
              <a:t>     - reverse engineering </a:t>
            </a:r>
            <a:r>
              <a:rPr lang="en-US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dirty="0"/>
              <a:t> )</a:t>
            </a:r>
          </a:p>
          <a:p>
            <a:r>
              <a:rPr lang="en-US" dirty="0"/>
              <a:t>     - </a:t>
            </a:r>
            <a:r>
              <a:rPr lang="en-US" b="0" i="0" dirty="0">
                <a:solidFill>
                  <a:srgbClr val="000000"/>
                </a:solidFill>
                <a:effectLst/>
                <a:latin typeface="AdvOT34fe1490.B"/>
              </a:rPr>
              <a:t>Reza Mousavi1 &amp; Daniel Lobo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553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AdvOT34fe1490.B</vt:lpstr>
      <vt:lpstr>AdvOTf0129623</vt:lpstr>
      <vt:lpstr>Aptos</vt:lpstr>
      <vt:lpstr>Aptos Display</vt:lpstr>
      <vt:lpstr>Arial</vt:lpstr>
      <vt:lpstr>Arial,Sans-Serif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5</cp:revision>
  <dcterms:created xsi:type="dcterms:W3CDTF">2024-04-22T16:29:36Z</dcterms:created>
  <dcterms:modified xsi:type="dcterms:W3CDTF">2024-05-14T07:28:49Z</dcterms:modified>
</cp:coreProperties>
</file>