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20EF2-82F0-2E09-F783-DBFE63E2DD70}" v="1663" dt="2024-05-10T18:26:29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Sim2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13992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 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1241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048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Sim3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5)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5)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6683" y="3229536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0800" y="3207124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294</cp:revision>
  <dcterms:created xsi:type="dcterms:W3CDTF">2024-05-10T17:26:15Z</dcterms:created>
  <dcterms:modified xsi:type="dcterms:W3CDTF">2024-05-10T18:27:30Z</dcterms:modified>
</cp:coreProperties>
</file>