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843C6-4379-4233-B72C-BED472C0319A}" v="49" dt="2024-01-14T20:24:31.718"/>
    <p1510:client id="{48E65EDC-2ACC-495E-9BD7-B93F67FDFD5F}" v="1611" dt="2024-01-13T17:17:46.174"/>
    <p1510:client id="{5D7711C3-5A45-4B94-BA14-27201023F2E2}" v="605" dt="2024-01-13T17:44:4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492E08E-157F-2B5A-2027-2703CCA7A0DD}"/>
              </a:ext>
            </a:extLst>
          </p:cNvPr>
          <p:cNvSpPr/>
          <p:nvPr/>
        </p:nvSpPr>
        <p:spPr>
          <a:xfrm>
            <a:off x="131687" y="681213"/>
            <a:ext cx="11031278" cy="457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8B75491D-149A-93AC-9A55-EED3F5D1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335" y="1731335"/>
            <a:ext cx="914400" cy="914400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E7DC4441-F31C-FC9F-73BB-767A39A7D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0334" y="3246474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B8DED-9ADE-90E6-763D-E809233D2487}"/>
              </a:ext>
            </a:extLst>
          </p:cNvPr>
          <p:cNvSpPr/>
          <p:nvPr/>
        </p:nvSpPr>
        <p:spPr>
          <a:xfrm>
            <a:off x="2791047" y="1904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E3125-D042-3CEA-C610-E8EE30978891}"/>
              </a:ext>
            </a:extLst>
          </p:cNvPr>
          <p:cNvSpPr/>
          <p:nvPr/>
        </p:nvSpPr>
        <p:spPr>
          <a:xfrm>
            <a:off x="2791046" y="3428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5E92566-571C-5D11-76C3-2C330A6D9B0B}"/>
              </a:ext>
            </a:extLst>
          </p:cNvPr>
          <p:cNvSpPr/>
          <p:nvPr/>
        </p:nvSpPr>
        <p:spPr>
          <a:xfrm>
            <a:off x="4315046" y="1577163"/>
            <a:ext cx="1045534" cy="2675860"/>
          </a:xfrm>
          <a:prstGeom prst="flowChartAlternate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5596-CC41-8835-E3B1-653318C4EBB1}"/>
              </a:ext>
            </a:extLst>
          </p:cNvPr>
          <p:cNvSpPr/>
          <p:nvPr/>
        </p:nvSpPr>
        <p:spPr>
          <a:xfrm>
            <a:off x="6264348" y="3428998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488B0-9403-0399-A3EF-9F440912B4A5}"/>
              </a:ext>
            </a:extLst>
          </p:cNvPr>
          <p:cNvSpPr/>
          <p:nvPr/>
        </p:nvSpPr>
        <p:spPr>
          <a:xfrm>
            <a:off x="6264349" y="1904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366DF9D-F5FA-B0FA-AF5C-F82FA73415A3}"/>
              </a:ext>
            </a:extLst>
          </p:cNvPr>
          <p:cNvSpPr/>
          <p:nvPr/>
        </p:nvSpPr>
        <p:spPr>
          <a:xfrm>
            <a:off x="7965557" y="1577163"/>
            <a:ext cx="1045534" cy="2675860"/>
          </a:xfrm>
          <a:prstGeom prst="flowChartAlternate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229F0-D6FE-01E0-9EF9-2BCAB9417751}"/>
              </a:ext>
            </a:extLst>
          </p:cNvPr>
          <p:cNvSpPr/>
          <p:nvPr/>
        </p:nvSpPr>
        <p:spPr>
          <a:xfrm>
            <a:off x="10295860" y="250751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CFD78FD-1D72-4579-222D-F6FF7B8A08D1}"/>
              </a:ext>
            </a:extLst>
          </p:cNvPr>
          <p:cNvSpPr/>
          <p:nvPr/>
        </p:nvSpPr>
        <p:spPr>
          <a:xfrm>
            <a:off x="10207255" y="245434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906F6D-FC58-6963-0608-3F31DE589B11}"/>
              </a:ext>
            </a:extLst>
          </p:cNvPr>
          <p:cNvSpPr/>
          <p:nvPr/>
        </p:nvSpPr>
        <p:spPr>
          <a:xfrm>
            <a:off x="10288562" y="259103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F3C148-05FD-3648-A1D3-C2ECB05E49CF}"/>
              </a:ext>
            </a:extLst>
          </p:cNvPr>
          <p:cNvSpPr/>
          <p:nvPr/>
        </p:nvSpPr>
        <p:spPr>
          <a:xfrm>
            <a:off x="10056627" y="255181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D1EA167-FBDF-56E2-207D-751629C8295E}"/>
              </a:ext>
            </a:extLst>
          </p:cNvPr>
          <p:cNvSpPr/>
          <p:nvPr/>
        </p:nvSpPr>
        <p:spPr>
          <a:xfrm>
            <a:off x="10012324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697CE02-AE99-CF48-0F1B-552836804040}"/>
              </a:ext>
            </a:extLst>
          </p:cNvPr>
          <p:cNvSpPr/>
          <p:nvPr/>
        </p:nvSpPr>
        <p:spPr>
          <a:xfrm>
            <a:off x="10012325" y="272016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1E82103-0EF4-B865-61B9-CC119B3A71E5}"/>
              </a:ext>
            </a:extLst>
          </p:cNvPr>
          <p:cNvSpPr/>
          <p:nvPr/>
        </p:nvSpPr>
        <p:spPr>
          <a:xfrm>
            <a:off x="10065487" y="281762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1F35811-5613-1031-EB66-836305B0C2AB}"/>
              </a:ext>
            </a:extLst>
          </p:cNvPr>
          <p:cNvSpPr/>
          <p:nvPr/>
        </p:nvSpPr>
        <p:spPr>
          <a:xfrm>
            <a:off x="10393325" y="250751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524609D-EC9B-89CE-1FDD-D24E7D9D23DB}"/>
              </a:ext>
            </a:extLst>
          </p:cNvPr>
          <p:cNvSpPr/>
          <p:nvPr/>
        </p:nvSpPr>
        <p:spPr>
          <a:xfrm>
            <a:off x="10446487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D7CA531-6678-C434-D716-C5E381FAC5D1}"/>
              </a:ext>
            </a:extLst>
          </p:cNvPr>
          <p:cNvSpPr/>
          <p:nvPr/>
        </p:nvSpPr>
        <p:spPr>
          <a:xfrm>
            <a:off x="10402184" y="2702440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E1249C1-5665-1118-7448-25C67F213B57}"/>
              </a:ext>
            </a:extLst>
          </p:cNvPr>
          <p:cNvSpPr/>
          <p:nvPr/>
        </p:nvSpPr>
        <p:spPr>
          <a:xfrm>
            <a:off x="10393324" y="280876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20C3F73-FF52-FAD2-E2DA-146F1D54A0B9}"/>
              </a:ext>
            </a:extLst>
          </p:cNvPr>
          <p:cNvSpPr/>
          <p:nvPr/>
        </p:nvSpPr>
        <p:spPr>
          <a:xfrm>
            <a:off x="10349022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300E04A-0BBA-3F3E-C148-16B2C5985B21}"/>
              </a:ext>
            </a:extLst>
          </p:cNvPr>
          <p:cNvSpPr/>
          <p:nvPr/>
        </p:nvSpPr>
        <p:spPr>
          <a:xfrm>
            <a:off x="10402185" y="295939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21A7DB3-6BE7-A869-E34C-0D4555990692}"/>
              </a:ext>
            </a:extLst>
          </p:cNvPr>
          <p:cNvSpPr/>
          <p:nvPr/>
        </p:nvSpPr>
        <p:spPr>
          <a:xfrm>
            <a:off x="10543952" y="295939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980E959-69D4-9A17-5DCF-DB6511C17032}"/>
              </a:ext>
            </a:extLst>
          </p:cNvPr>
          <p:cNvSpPr/>
          <p:nvPr/>
        </p:nvSpPr>
        <p:spPr>
          <a:xfrm>
            <a:off x="10588255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3A15BFA-CF8C-00D8-51E2-9A31E421BBA8}"/>
              </a:ext>
            </a:extLst>
          </p:cNvPr>
          <p:cNvSpPr/>
          <p:nvPr/>
        </p:nvSpPr>
        <p:spPr>
          <a:xfrm>
            <a:off x="10641417" y="277332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8216D35-CF00-47B2-6763-CF00B795FE70}"/>
              </a:ext>
            </a:extLst>
          </p:cNvPr>
          <p:cNvSpPr/>
          <p:nvPr/>
        </p:nvSpPr>
        <p:spPr>
          <a:xfrm>
            <a:off x="10738882" y="272016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640887C-A621-431D-DA0F-56EE47014CAA}"/>
              </a:ext>
            </a:extLst>
          </p:cNvPr>
          <p:cNvSpPr/>
          <p:nvPr/>
        </p:nvSpPr>
        <p:spPr>
          <a:xfrm>
            <a:off x="10836347" y="267585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8A0A10F-6063-FE9A-2E29-7B85865E4D69}"/>
              </a:ext>
            </a:extLst>
          </p:cNvPr>
          <p:cNvSpPr/>
          <p:nvPr/>
        </p:nvSpPr>
        <p:spPr>
          <a:xfrm>
            <a:off x="10933813" y="276446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67D5A94-330F-B944-3628-DB42AD0087D4}"/>
              </a:ext>
            </a:extLst>
          </p:cNvPr>
          <p:cNvSpPr/>
          <p:nvPr/>
        </p:nvSpPr>
        <p:spPr>
          <a:xfrm>
            <a:off x="10889510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6C8AF41-F4E7-9DE0-0517-EF41B340740F}"/>
              </a:ext>
            </a:extLst>
          </p:cNvPr>
          <p:cNvSpPr/>
          <p:nvPr/>
        </p:nvSpPr>
        <p:spPr>
          <a:xfrm>
            <a:off x="10836348" y="290623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845913C-0634-5A6B-6D20-24B68DC3405D}"/>
              </a:ext>
            </a:extLst>
          </p:cNvPr>
          <p:cNvSpPr/>
          <p:nvPr/>
        </p:nvSpPr>
        <p:spPr>
          <a:xfrm>
            <a:off x="10792045" y="290623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A22C8BC-DA92-DB26-226A-8ACC22B911FB}"/>
              </a:ext>
            </a:extLst>
          </p:cNvPr>
          <p:cNvSpPr/>
          <p:nvPr/>
        </p:nvSpPr>
        <p:spPr>
          <a:xfrm>
            <a:off x="10694580" y="285306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C90E764-B7D7-E26B-BABC-F699B1BF4287}"/>
              </a:ext>
            </a:extLst>
          </p:cNvPr>
          <p:cNvSpPr/>
          <p:nvPr/>
        </p:nvSpPr>
        <p:spPr>
          <a:xfrm>
            <a:off x="10588254" y="275560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9075186-E243-5D04-9B8F-7E6F8BBDD238}"/>
              </a:ext>
            </a:extLst>
          </p:cNvPr>
          <p:cNvSpPr/>
          <p:nvPr/>
        </p:nvSpPr>
        <p:spPr>
          <a:xfrm>
            <a:off x="10543952" y="264927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C17BA46-54A5-024B-1208-2FF4185FF6F0}"/>
              </a:ext>
            </a:extLst>
          </p:cNvPr>
          <p:cNvSpPr/>
          <p:nvPr/>
        </p:nvSpPr>
        <p:spPr>
          <a:xfrm>
            <a:off x="10455347" y="260497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AF7569F-AF94-2381-E99A-23C0F0D97597}"/>
              </a:ext>
            </a:extLst>
          </p:cNvPr>
          <p:cNvSpPr/>
          <p:nvPr/>
        </p:nvSpPr>
        <p:spPr>
          <a:xfrm>
            <a:off x="10349022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884B916-95B7-08FC-FF12-239C1D22C507}"/>
              </a:ext>
            </a:extLst>
          </p:cNvPr>
          <p:cNvSpPr/>
          <p:nvPr/>
        </p:nvSpPr>
        <p:spPr>
          <a:xfrm>
            <a:off x="10260416" y="266699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97F9CE6-0C31-E7B7-53C4-FF3F20670966}"/>
              </a:ext>
            </a:extLst>
          </p:cNvPr>
          <p:cNvSpPr/>
          <p:nvPr/>
        </p:nvSpPr>
        <p:spPr>
          <a:xfrm>
            <a:off x="10198394" y="274674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D53DFEF-0264-5BF1-4C21-A0799FEB2685}"/>
              </a:ext>
            </a:extLst>
          </p:cNvPr>
          <p:cNvSpPr/>
          <p:nvPr/>
        </p:nvSpPr>
        <p:spPr>
          <a:xfrm>
            <a:off x="10109789" y="2773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FBAFAD05-DEE5-D3B6-3F13-3273036EAC69}"/>
              </a:ext>
            </a:extLst>
          </p:cNvPr>
          <p:cNvSpPr/>
          <p:nvPr/>
        </p:nvSpPr>
        <p:spPr>
          <a:xfrm>
            <a:off x="10065487" y="291509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8BF69A5-F539-4689-C3A3-336E6F497E15}"/>
              </a:ext>
            </a:extLst>
          </p:cNvPr>
          <p:cNvSpPr/>
          <p:nvPr/>
        </p:nvSpPr>
        <p:spPr>
          <a:xfrm>
            <a:off x="10012324" y="296825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B612307-9CCA-5B5B-F101-180E2DFDFD65}"/>
              </a:ext>
            </a:extLst>
          </p:cNvPr>
          <p:cNvSpPr/>
          <p:nvPr/>
        </p:nvSpPr>
        <p:spPr>
          <a:xfrm>
            <a:off x="9959161" y="280876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F0BFCA8-B78D-9192-3276-037DB9452AE1}"/>
              </a:ext>
            </a:extLst>
          </p:cNvPr>
          <p:cNvSpPr/>
          <p:nvPr/>
        </p:nvSpPr>
        <p:spPr>
          <a:xfrm>
            <a:off x="9861696" y="284420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94D08D1-69A4-2E81-B052-FAE6EF87B628}"/>
              </a:ext>
            </a:extLst>
          </p:cNvPr>
          <p:cNvSpPr/>
          <p:nvPr/>
        </p:nvSpPr>
        <p:spPr>
          <a:xfrm>
            <a:off x="10021184" y="305685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65F077E-5905-AD65-882B-0C7528A7D0B0}"/>
              </a:ext>
            </a:extLst>
          </p:cNvPr>
          <p:cNvSpPr/>
          <p:nvPr/>
        </p:nvSpPr>
        <p:spPr>
          <a:xfrm>
            <a:off x="10100929" y="3154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E7F909F-ED2E-EB65-276A-C0FE78E1ADED}"/>
              </a:ext>
            </a:extLst>
          </p:cNvPr>
          <p:cNvSpPr/>
          <p:nvPr/>
        </p:nvSpPr>
        <p:spPr>
          <a:xfrm>
            <a:off x="10162951" y="306571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12D1C52-C98B-D69B-DF05-EBD2FFB2CAFC}"/>
              </a:ext>
            </a:extLst>
          </p:cNvPr>
          <p:cNvSpPr/>
          <p:nvPr/>
        </p:nvSpPr>
        <p:spPr>
          <a:xfrm>
            <a:off x="10260417" y="301255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DCA3969F-2470-C544-9283-D9D916B0FEED}"/>
              </a:ext>
            </a:extLst>
          </p:cNvPr>
          <p:cNvSpPr/>
          <p:nvPr/>
        </p:nvSpPr>
        <p:spPr>
          <a:xfrm>
            <a:off x="10295858" y="311002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E9DB9BF-0293-6AC9-9D75-7278CED13A80}"/>
              </a:ext>
            </a:extLst>
          </p:cNvPr>
          <p:cNvSpPr/>
          <p:nvPr/>
        </p:nvSpPr>
        <p:spPr>
          <a:xfrm>
            <a:off x="10260417" y="319862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84F2FA2B-AC16-56FF-EE78-D05E91E6A590}"/>
              </a:ext>
            </a:extLst>
          </p:cNvPr>
          <p:cNvSpPr/>
          <p:nvPr/>
        </p:nvSpPr>
        <p:spPr>
          <a:xfrm>
            <a:off x="10198393" y="3251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64E6822D-A209-501B-C6D1-45D40A88FE38}"/>
              </a:ext>
            </a:extLst>
          </p:cNvPr>
          <p:cNvSpPr/>
          <p:nvPr/>
        </p:nvSpPr>
        <p:spPr>
          <a:xfrm>
            <a:off x="10490788" y="305685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D9798A95-C4A4-41EB-1DD5-E39E0F1C556B}"/>
              </a:ext>
            </a:extLst>
          </p:cNvPr>
          <p:cNvSpPr/>
          <p:nvPr/>
        </p:nvSpPr>
        <p:spPr>
          <a:xfrm>
            <a:off x="10552812" y="306571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284C8600-511F-8986-E872-A50D29971565}"/>
              </a:ext>
            </a:extLst>
          </p:cNvPr>
          <p:cNvSpPr/>
          <p:nvPr/>
        </p:nvSpPr>
        <p:spPr>
          <a:xfrm>
            <a:off x="10605975" y="3154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C18C748-DE9B-91F6-72D5-E2C96F8650D5}"/>
              </a:ext>
            </a:extLst>
          </p:cNvPr>
          <p:cNvSpPr/>
          <p:nvPr/>
        </p:nvSpPr>
        <p:spPr>
          <a:xfrm>
            <a:off x="10437626" y="311888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5F21218-85CA-3B82-9E30-9F099CC6F6DE}"/>
              </a:ext>
            </a:extLst>
          </p:cNvPr>
          <p:cNvSpPr/>
          <p:nvPr/>
        </p:nvSpPr>
        <p:spPr>
          <a:xfrm>
            <a:off x="10561672" y="320748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099A18CD-35F3-E168-5D25-773B1CE6170B}"/>
              </a:ext>
            </a:extLst>
          </p:cNvPr>
          <p:cNvSpPr/>
          <p:nvPr/>
        </p:nvSpPr>
        <p:spPr>
          <a:xfrm>
            <a:off x="10508510" y="325178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23D775B-97B0-19A0-C416-31E13C4631E6}"/>
              </a:ext>
            </a:extLst>
          </p:cNvPr>
          <p:cNvSpPr/>
          <p:nvPr/>
        </p:nvSpPr>
        <p:spPr>
          <a:xfrm>
            <a:off x="10402184" y="326064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98EAFE7-1CDF-4D24-0DC9-D6E27F96C81B}"/>
              </a:ext>
            </a:extLst>
          </p:cNvPr>
          <p:cNvSpPr/>
          <p:nvPr/>
        </p:nvSpPr>
        <p:spPr>
          <a:xfrm>
            <a:off x="10304720" y="329609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1FFF1AA8-42C2-1527-592D-8F07EAA5DAF6}"/>
              </a:ext>
            </a:extLst>
          </p:cNvPr>
          <p:cNvSpPr/>
          <p:nvPr/>
        </p:nvSpPr>
        <p:spPr>
          <a:xfrm>
            <a:off x="10340161" y="3101160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C99D18A-CAA1-C48A-6789-523C1DD8D1F7}"/>
              </a:ext>
            </a:extLst>
          </p:cNvPr>
          <p:cNvSpPr/>
          <p:nvPr/>
        </p:nvSpPr>
        <p:spPr>
          <a:xfrm>
            <a:off x="10490788" y="296825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810F3E23-92F7-8326-086C-7EFE1C728119}"/>
              </a:ext>
            </a:extLst>
          </p:cNvPr>
          <p:cNvSpPr/>
          <p:nvPr/>
        </p:nvSpPr>
        <p:spPr>
          <a:xfrm>
            <a:off x="10021184" y="307457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F2725F93-2BD3-71A3-8E97-5D5350FBAE4F}"/>
              </a:ext>
            </a:extLst>
          </p:cNvPr>
          <p:cNvSpPr/>
          <p:nvPr/>
        </p:nvSpPr>
        <p:spPr>
          <a:xfrm>
            <a:off x="14176742" y="692888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1A6818C-4E8C-DE28-2CBE-A52671A35835}"/>
              </a:ext>
            </a:extLst>
          </p:cNvPr>
          <p:cNvSpPr/>
          <p:nvPr/>
        </p:nvSpPr>
        <p:spPr>
          <a:xfrm>
            <a:off x="14318510" y="707064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7B1572CB-3115-B1FF-6C00-92AD481DB4D2}"/>
              </a:ext>
            </a:extLst>
          </p:cNvPr>
          <p:cNvSpPr/>
          <p:nvPr/>
        </p:nvSpPr>
        <p:spPr>
          <a:xfrm>
            <a:off x="14460277" y="721241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C7C0962-492A-8976-E56C-6C310C9EB857}"/>
              </a:ext>
            </a:extLst>
          </p:cNvPr>
          <p:cNvSpPr/>
          <p:nvPr/>
        </p:nvSpPr>
        <p:spPr>
          <a:xfrm>
            <a:off x="-1417676" y="3668230"/>
            <a:ext cx="124046" cy="1329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8786BD8B-C0CF-DE07-4F93-8F2CCB1EC4F0}"/>
              </a:ext>
            </a:extLst>
          </p:cNvPr>
          <p:cNvSpPr/>
          <p:nvPr/>
        </p:nvSpPr>
        <p:spPr>
          <a:xfrm>
            <a:off x="682253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2A9A9C46-65A8-50F1-D38A-BD31AE5ADC44}"/>
              </a:ext>
            </a:extLst>
          </p:cNvPr>
          <p:cNvSpPr/>
          <p:nvPr/>
        </p:nvSpPr>
        <p:spPr>
          <a:xfrm>
            <a:off x="584788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1BFD755-967E-3CCB-9C90-B5AB0B8BA101}"/>
              </a:ext>
            </a:extLst>
          </p:cNvPr>
          <p:cNvSpPr/>
          <p:nvPr/>
        </p:nvSpPr>
        <p:spPr>
          <a:xfrm>
            <a:off x="487323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8E68A77-BFC2-A2F4-108F-23C1675DE137}"/>
              </a:ext>
            </a:extLst>
          </p:cNvPr>
          <p:cNvSpPr/>
          <p:nvPr/>
        </p:nvSpPr>
        <p:spPr>
          <a:xfrm>
            <a:off x="389858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97E8DA43-E1EB-6CB7-E647-AD985E2058BB}"/>
              </a:ext>
            </a:extLst>
          </p:cNvPr>
          <p:cNvSpPr/>
          <p:nvPr/>
        </p:nvSpPr>
        <p:spPr>
          <a:xfrm>
            <a:off x="292393" y="287078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CEAF770-A0A0-7F2B-616B-1070C59398FA}"/>
              </a:ext>
            </a:extLst>
          </p:cNvPr>
          <p:cNvSpPr/>
          <p:nvPr/>
        </p:nvSpPr>
        <p:spPr>
          <a:xfrm>
            <a:off x="194929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98CDD71-3172-CBB4-31B0-73ACDD60FF20}"/>
              </a:ext>
            </a:extLst>
          </p:cNvPr>
          <p:cNvSpPr/>
          <p:nvPr/>
        </p:nvSpPr>
        <p:spPr>
          <a:xfrm>
            <a:off x="2037908" y="4811233"/>
            <a:ext cx="8798440" cy="29239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D0E7CB-4903-2F02-AF57-2FFBE13D183E}"/>
              </a:ext>
            </a:extLst>
          </p:cNvPr>
          <p:cNvCxnSpPr/>
          <p:nvPr/>
        </p:nvCxnSpPr>
        <p:spPr>
          <a:xfrm flipV="1">
            <a:off x="880731" y="2388779"/>
            <a:ext cx="533400" cy="4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EF8C29F-C090-CF6E-2984-80194A5B85AC}"/>
              </a:ext>
            </a:extLst>
          </p:cNvPr>
          <p:cNvCxnSpPr>
            <a:cxnSpLocks/>
          </p:cNvCxnSpPr>
          <p:nvPr/>
        </p:nvCxnSpPr>
        <p:spPr>
          <a:xfrm flipV="1">
            <a:off x="2271824" y="2193848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72646A-1025-0343-1A68-1048C0E0DD28}"/>
              </a:ext>
            </a:extLst>
          </p:cNvPr>
          <p:cNvCxnSpPr>
            <a:cxnSpLocks/>
          </p:cNvCxnSpPr>
          <p:nvPr/>
        </p:nvCxnSpPr>
        <p:spPr>
          <a:xfrm flipV="1">
            <a:off x="2192080" y="3717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C903A7-B900-94F0-ED87-FF2841B5320E}"/>
              </a:ext>
            </a:extLst>
          </p:cNvPr>
          <p:cNvCxnSpPr>
            <a:cxnSpLocks/>
          </p:cNvCxnSpPr>
          <p:nvPr/>
        </p:nvCxnSpPr>
        <p:spPr>
          <a:xfrm flipV="1">
            <a:off x="7251405" y="3691265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0E28D4-C28D-BB0E-6E2D-392BAC4220B6}"/>
              </a:ext>
            </a:extLst>
          </p:cNvPr>
          <p:cNvCxnSpPr>
            <a:cxnSpLocks/>
          </p:cNvCxnSpPr>
          <p:nvPr/>
        </p:nvCxnSpPr>
        <p:spPr>
          <a:xfrm flipV="1">
            <a:off x="3671777" y="2193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8B809F-BB74-CB8E-C5D6-1E581E1EECE8}"/>
              </a:ext>
            </a:extLst>
          </p:cNvPr>
          <p:cNvCxnSpPr>
            <a:cxnSpLocks/>
          </p:cNvCxnSpPr>
          <p:nvPr/>
        </p:nvCxnSpPr>
        <p:spPr>
          <a:xfrm flipV="1">
            <a:off x="5559056" y="220270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575A59-8BED-A3E9-6E45-F33B8DC92A48}"/>
              </a:ext>
            </a:extLst>
          </p:cNvPr>
          <p:cNvCxnSpPr>
            <a:cxnSpLocks/>
          </p:cNvCxnSpPr>
          <p:nvPr/>
        </p:nvCxnSpPr>
        <p:spPr>
          <a:xfrm flipV="1">
            <a:off x="7251406" y="2193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95BC2C-D3F1-79A7-6661-D276D209582C}"/>
              </a:ext>
            </a:extLst>
          </p:cNvPr>
          <p:cNvCxnSpPr>
            <a:cxnSpLocks/>
          </p:cNvCxnSpPr>
          <p:nvPr/>
        </p:nvCxnSpPr>
        <p:spPr>
          <a:xfrm flipV="1">
            <a:off x="5559056" y="3717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C45202-53C5-7EB8-83BB-0ED988FFB494}"/>
              </a:ext>
            </a:extLst>
          </p:cNvPr>
          <p:cNvCxnSpPr>
            <a:cxnSpLocks/>
          </p:cNvCxnSpPr>
          <p:nvPr/>
        </p:nvCxnSpPr>
        <p:spPr>
          <a:xfrm flipV="1">
            <a:off x="3671778" y="370898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B6B8EA-6214-19E3-3DE1-75E56B758518}"/>
              </a:ext>
            </a:extLst>
          </p:cNvPr>
          <p:cNvCxnSpPr>
            <a:cxnSpLocks/>
          </p:cNvCxnSpPr>
          <p:nvPr/>
        </p:nvCxnSpPr>
        <p:spPr>
          <a:xfrm>
            <a:off x="889591" y="2980660"/>
            <a:ext cx="480236" cy="56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B3FC66-F272-4CAE-E738-9E0129BD1AE8}"/>
              </a:ext>
            </a:extLst>
          </p:cNvPr>
          <p:cNvCxnSpPr>
            <a:cxnSpLocks/>
          </p:cNvCxnSpPr>
          <p:nvPr/>
        </p:nvCxnSpPr>
        <p:spPr>
          <a:xfrm>
            <a:off x="9174126" y="2909774"/>
            <a:ext cx="568841" cy="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0274F8-2F85-9DBD-CF6E-DFFE355AA6EF}"/>
              </a:ext>
            </a:extLst>
          </p:cNvPr>
          <p:cNvCxnSpPr>
            <a:cxnSpLocks/>
          </p:cNvCxnSpPr>
          <p:nvPr/>
        </p:nvCxnSpPr>
        <p:spPr>
          <a:xfrm>
            <a:off x="6551427" y="4150239"/>
            <a:ext cx="10633" cy="52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8D83F0-6ACD-1F5F-7E95-F8A8DB2EF6B6}"/>
              </a:ext>
            </a:extLst>
          </p:cNvPr>
          <p:cNvCxnSpPr>
            <a:cxnSpLocks/>
          </p:cNvCxnSpPr>
          <p:nvPr/>
        </p:nvCxnSpPr>
        <p:spPr>
          <a:xfrm>
            <a:off x="10450031" y="3583170"/>
            <a:ext cx="10633" cy="106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2E9B31-94D2-84CD-63B1-72466BC8B862}"/>
              </a:ext>
            </a:extLst>
          </p:cNvPr>
          <p:cNvCxnSpPr>
            <a:cxnSpLocks/>
          </p:cNvCxnSpPr>
          <p:nvPr/>
        </p:nvCxnSpPr>
        <p:spPr>
          <a:xfrm>
            <a:off x="7472914" y="2245240"/>
            <a:ext cx="1773" cy="2429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D5A318-859D-D1B0-78B2-C59A0366CFC3}"/>
              </a:ext>
            </a:extLst>
          </p:cNvPr>
          <p:cNvCxnSpPr>
            <a:cxnSpLocks/>
          </p:cNvCxnSpPr>
          <p:nvPr/>
        </p:nvCxnSpPr>
        <p:spPr>
          <a:xfrm flipV="1">
            <a:off x="2316124" y="2247009"/>
            <a:ext cx="19494" cy="2408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8AFAF6-8115-987D-9337-977434649C0F}"/>
              </a:ext>
            </a:extLst>
          </p:cNvPr>
          <p:cNvCxnSpPr>
            <a:cxnSpLocks/>
          </p:cNvCxnSpPr>
          <p:nvPr/>
        </p:nvCxnSpPr>
        <p:spPr>
          <a:xfrm flipV="1">
            <a:off x="2431310" y="3815310"/>
            <a:ext cx="19493" cy="83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95E55CC-3E89-C8B1-C42A-C609FDBC0D0C}"/>
              </a:ext>
            </a:extLst>
          </p:cNvPr>
          <p:cNvSpPr txBox="1"/>
          <p:nvPr/>
        </p:nvSpPr>
        <p:spPr>
          <a:xfrm>
            <a:off x="1275907" y="956930"/>
            <a:ext cx="102338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Database Search                                        Evoformer Module                                                            Structure Module</a:t>
            </a:r>
            <a:endParaRPr lang="en-US" sz="1000" dirty="0">
              <a:solidFill>
                <a:srgbClr val="C9D1D9"/>
              </a:solidFill>
            </a:endParaRPr>
          </a:p>
          <a:p>
            <a:r>
              <a:rPr lang="en-US" sz="1400" b="1" dirty="0"/>
              <a:t>      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FB5622-46A1-A8A5-EA77-C51DAB1AF1FC}"/>
              </a:ext>
            </a:extLst>
          </p:cNvPr>
          <p:cNvSpPr txBox="1"/>
          <p:nvPr/>
        </p:nvSpPr>
        <p:spPr>
          <a:xfrm>
            <a:off x="354418" y="2542954"/>
            <a:ext cx="451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53EAAE-F617-C9FF-63C9-BA3ADC9CC22A}"/>
              </a:ext>
            </a:extLst>
          </p:cNvPr>
          <p:cNvSpPr txBox="1"/>
          <p:nvPr/>
        </p:nvSpPr>
        <p:spPr>
          <a:xfrm>
            <a:off x="1683488" y="147969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6BE07F-FEC4-3AC7-63E6-485DD10D767E}"/>
              </a:ext>
            </a:extLst>
          </p:cNvPr>
          <p:cNvSpPr txBox="1"/>
          <p:nvPr/>
        </p:nvSpPr>
        <p:spPr>
          <a:xfrm>
            <a:off x="10242697" y="2091069"/>
            <a:ext cx="6911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A310AE-111E-4D80-5457-FF41155538BA}"/>
              </a:ext>
            </a:extLst>
          </p:cNvPr>
          <p:cNvSpPr txBox="1"/>
          <p:nvPr/>
        </p:nvSpPr>
        <p:spPr>
          <a:xfrm>
            <a:off x="6397255" y="4811231"/>
            <a:ext cx="8860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F5CC80-2EF4-2873-C0F2-72395D68814B}"/>
              </a:ext>
            </a:extLst>
          </p:cNvPr>
          <p:cNvSpPr txBox="1"/>
          <p:nvPr/>
        </p:nvSpPr>
        <p:spPr>
          <a:xfrm>
            <a:off x="8373139" y="2693580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E93109-A130-46A0-FBC6-B0BD956AF48A}"/>
              </a:ext>
            </a:extLst>
          </p:cNvPr>
          <p:cNvSpPr txBox="1"/>
          <p:nvPr/>
        </p:nvSpPr>
        <p:spPr>
          <a:xfrm>
            <a:off x="6468138" y="358848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AA4A6F-6B07-F95E-7EEE-175C868AE963}"/>
              </a:ext>
            </a:extLst>
          </p:cNvPr>
          <p:cNvSpPr txBox="1"/>
          <p:nvPr/>
        </p:nvSpPr>
        <p:spPr>
          <a:xfrm>
            <a:off x="6503581" y="203790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B0233D-8822-1BFA-AF9C-F756696881FC}"/>
              </a:ext>
            </a:extLst>
          </p:cNvPr>
          <p:cNvSpPr txBox="1"/>
          <p:nvPr/>
        </p:nvSpPr>
        <p:spPr>
          <a:xfrm>
            <a:off x="4696045" y="2729022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E6C670-3E0E-5F4B-3743-7BA311142A56}"/>
              </a:ext>
            </a:extLst>
          </p:cNvPr>
          <p:cNvSpPr txBox="1"/>
          <p:nvPr/>
        </p:nvSpPr>
        <p:spPr>
          <a:xfrm>
            <a:off x="2994837" y="357962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358366-2A27-B1D9-C1D1-B4FFDE83EDD7}"/>
              </a:ext>
            </a:extLst>
          </p:cNvPr>
          <p:cNvSpPr txBox="1"/>
          <p:nvPr/>
        </p:nvSpPr>
        <p:spPr>
          <a:xfrm>
            <a:off x="2968255" y="203790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CCF847-FEF2-9706-01ED-D2B51B0CA657}"/>
              </a:ext>
            </a:extLst>
          </p:cNvPr>
          <p:cNvSpPr txBox="1"/>
          <p:nvPr/>
        </p:nvSpPr>
        <p:spPr>
          <a:xfrm>
            <a:off x="1674627" y="300369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EC9475E-54BA-FDBF-4D0A-C407D6A61408}"/>
              </a:ext>
            </a:extLst>
          </p:cNvPr>
          <p:cNvSpPr/>
          <p:nvPr/>
        </p:nvSpPr>
        <p:spPr>
          <a:xfrm>
            <a:off x="842596" y="930518"/>
            <a:ext cx="10352942" cy="412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3DDBBF-F8F1-8BC4-2D3C-A4B64114B5D8}"/>
              </a:ext>
            </a:extLst>
          </p:cNvPr>
          <p:cNvSpPr/>
          <p:nvPr/>
        </p:nvSpPr>
        <p:spPr>
          <a:xfrm>
            <a:off x="2158885" y="1586875"/>
            <a:ext cx="7726326" cy="323407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D1924-56DF-D884-60E0-E8D893DD2058}"/>
              </a:ext>
            </a:extLst>
          </p:cNvPr>
          <p:cNvSpPr/>
          <p:nvPr/>
        </p:nvSpPr>
        <p:spPr>
          <a:xfrm>
            <a:off x="2640418" y="1878417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6C1354-91AC-FB9E-9211-12CFD6D9EAB4}"/>
              </a:ext>
            </a:extLst>
          </p:cNvPr>
          <p:cNvSpPr/>
          <p:nvPr/>
        </p:nvSpPr>
        <p:spPr>
          <a:xfrm>
            <a:off x="3482161" y="1878417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C04425-A9EB-BE07-5A84-879CF5E77E85}"/>
              </a:ext>
            </a:extLst>
          </p:cNvPr>
          <p:cNvSpPr/>
          <p:nvPr/>
        </p:nvSpPr>
        <p:spPr>
          <a:xfrm>
            <a:off x="4323905" y="1878417"/>
            <a:ext cx="451884" cy="6556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3ED6D-3C36-DDA2-FCE9-EFF7A93984D8}"/>
              </a:ext>
            </a:extLst>
          </p:cNvPr>
          <p:cNvSpPr/>
          <p:nvPr/>
        </p:nvSpPr>
        <p:spPr>
          <a:xfrm>
            <a:off x="5706139" y="3792278"/>
            <a:ext cx="451884" cy="6556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3A4F04-76B0-F460-83BE-02EFA213991B}"/>
              </a:ext>
            </a:extLst>
          </p:cNvPr>
          <p:cNvSpPr/>
          <p:nvPr/>
        </p:nvSpPr>
        <p:spPr>
          <a:xfrm>
            <a:off x="6512441" y="3792278"/>
            <a:ext cx="451884" cy="6556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03588-5F52-4374-55E9-31FBDCDD3645}"/>
              </a:ext>
            </a:extLst>
          </p:cNvPr>
          <p:cNvSpPr/>
          <p:nvPr/>
        </p:nvSpPr>
        <p:spPr>
          <a:xfrm>
            <a:off x="7318743" y="3792278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737AB7-7534-36E2-13F4-CCC2C97FBF6A}"/>
              </a:ext>
            </a:extLst>
          </p:cNvPr>
          <p:cNvSpPr/>
          <p:nvPr/>
        </p:nvSpPr>
        <p:spPr>
          <a:xfrm>
            <a:off x="8125045" y="3792278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F94746-15D1-BA82-B2D4-612955F62FAC}"/>
              </a:ext>
            </a:extLst>
          </p:cNvPr>
          <p:cNvSpPr/>
          <p:nvPr/>
        </p:nvSpPr>
        <p:spPr>
          <a:xfrm>
            <a:off x="8931348" y="3792278"/>
            <a:ext cx="451884" cy="6556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833E97-023B-66AD-5364-6C5F15538D39}"/>
              </a:ext>
            </a:extLst>
          </p:cNvPr>
          <p:cNvSpPr/>
          <p:nvPr/>
        </p:nvSpPr>
        <p:spPr>
          <a:xfrm>
            <a:off x="5103627" y="2808766"/>
            <a:ext cx="451884" cy="6556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8E5D8-9CC0-08C4-9620-49E08467CA9E}"/>
              </a:ext>
            </a:extLst>
          </p:cNvPr>
          <p:cNvSpPr/>
          <p:nvPr/>
        </p:nvSpPr>
        <p:spPr>
          <a:xfrm>
            <a:off x="10428766" y="2029047"/>
            <a:ext cx="602511" cy="505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27F3E-21F3-081F-6BCA-7735BB716E5A}"/>
              </a:ext>
            </a:extLst>
          </p:cNvPr>
          <p:cNvSpPr/>
          <p:nvPr/>
        </p:nvSpPr>
        <p:spPr>
          <a:xfrm>
            <a:off x="10428766" y="3792279"/>
            <a:ext cx="602511" cy="5050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659E-F5F5-A23E-373A-02CC405DB224}"/>
              </a:ext>
            </a:extLst>
          </p:cNvPr>
          <p:cNvSpPr/>
          <p:nvPr/>
        </p:nvSpPr>
        <p:spPr>
          <a:xfrm>
            <a:off x="974650" y="2029046"/>
            <a:ext cx="602511" cy="505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F0C0B-BE09-DD30-B0F8-70CFAAF489F0}"/>
              </a:ext>
            </a:extLst>
          </p:cNvPr>
          <p:cNvSpPr/>
          <p:nvPr/>
        </p:nvSpPr>
        <p:spPr>
          <a:xfrm>
            <a:off x="974650" y="3792278"/>
            <a:ext cx="602511" cy="5050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2A801C-A1DC-F67B-FD5D-F30ECB64B2CE}"/>
              </a:ext>
            </a:extLst>
          </p:cNvPr>
          <p:cNvCxnSpPr/>
          <p:nvPr/>
        </p:nvCxnSpPr>
        <p:spPr>
          <a:xfrm>
            <a:off x="1643383" y="2285537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CB142-5590-3520-4404-0C583342E5C6}"/>
              </a:ext>
            </a:extLst>
          </p:cNvPr>
          <p:cNvCxnSpPr>
            <a:cxnSpLocks/>
          </p:cNvCxnSpPr>
          <p:nvPr/>
        </p:nvCxnSpPr>
        <p:spPr>
          <a:xfrm>
            <a:off x="2196377" y="2285537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A3AF5E-77DC-E06F-691C-00FF06002A2F}"/>
              </a:ext>
            </a:extLst>
          </p:cNvPr>
          <p:cNvCxnSpPr>
            <a:cxnSpLocks/>
          </p:cNvCxnSpPr>
          <p:nvPr/>
        </p:nvCxnSpPr>
        <p:spPr>
          <a:xfrm>
            <a:off x="3119484" y="2285536"/>
            <a:ext cx="344039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90179-0AD9-5FBE-E012-A7A964C5BFE8}"/>
              </a:ext>
            </a:extLst>
          </p:cNvPr>
          <p:cNvCxnSpPr>
            <a:cxnSpLocks/>
          </p:cNvCxnSpPr>
          <p:nvPr/>
        </p:nvCxnSpPr>
        <p:spPr>
          <a:xfrm>
            <a:off x="3981635" y="2285537"/>
            <a:ext cx="32226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0CB87-96A8-A13B-0693-E9C693F430F0}"/>
              </a:ext>
            </a:extLst>
          </p:cNvPr>
          <p:cNvCxnSpPr>
            <a:cxnSpLocks/>
          </p:cNvCxnSpPr>
          <p:nvPr/>
        </p:nvCxnSpPr>
        <p:spPr>
          <a:xfrm>
            <a:off x="7817759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B2710D-FDC9-5A0E-46B1-E59707DDA081}"/>
              </a:ext>
            </a:extLst>
          </p:cNvPr>
          <p:cNvCxnSpPr>
            <a:cxnSpLocks/>
          </p:cNvCxnSpPr>
          <p:nvPr/>
        </p:nvCxnSpPr>
        <p:spPr>
          <a:xfrm>
            <a:off x="7012217" y="4123045"/>
            <a:ext cx="261307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14AD2A-0F50-0D27-5F86-8D5BD937E474}"/>
              </a:ext>
            </a:extLst>
          </p:cNvPr>
          <p:cNvCxnSpPr>
            <a:cxnSpLocks/>
          </p:cNvCxnSpPr>
          <p:nvPr/>
        </p:nvCxnSpPr>
        <p:spPr>
          <a:xfrm>
            <a:off x="6197964" y="4123044"/>
            <a:ext cx="278725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02A4C3-0D9B-3337-C338-4526E826CAC5}"/>
              </a:ext>
            </a:extLst>
          </p:cNvPr>
          <p:cNvCxnSpPr>
            <a:cxnSpLocks/>
          </p:cNvCxnSpPr>
          <p:nvPr/>
        </p:nvCxnSpPr>
        <p:spPr>
          <a:xfrm>
            <a:off x="8636364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3C2856-CC2B-B17E-E72A-548671C3D55A}"/>
              </a:ext>
            </a:extLst>
          </p:cNvPr>
          <p:cNvCxnSpPr>
            <a:cxnSpLocks/>
          </p:cNvCxnSpPr>
          <p:nvPr/>
        </p:nvCxnSpPr>
        <p:spPr>
          <a:xfrm>
            <a:off x="9533346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A21621-4E93-4E17-C702-67B20A03EC1C}"/>
              </a:ext>
            </a:extLst>
          </p:cNvPr>
          <p:cNvCxnSpPr>
            <a:cxnSpLocks/>
          </p:cNvCxnSpPr>
          <p:nvPr/>
        </p:nvCxnSpPr>
        <p:spPr>
          <a:xfrm>
            <a:off x="1643383" y="4075148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93C60-8EDD-D37A-77F2-46C998797E6A}"/>
              </a:ext>
            </a:extLst>
          </p:cNvPr>
          <p:cNvCxnSpPr>
            <a:cxnSpLocks/>
          </p:cNvCxnSpPr>
          <p:nvPr/>
        </p:nvCxnSpPr>
        <p:spPr>
          <a:xfrm>
            <a:off x="9975892" y="4111738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46DB6A-8318-9833-C4DB-041666A6F936}"/>
              </a:ext>
            </a:extLst>
          </p:cNvPr>
          <p:cNvCxnSpPr>
            <a:cxnSpLocks/>
          </p:cNvCxnSpPr>
          <p:nvPr/>
        </p:nvCxnSpPr>
        <p:spPr>
          <a:xfrm>
            <a:off x="9965799" y="2284569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1A1C1-0CAD-B70B-94E6-8548C73348A8}"/>
              </a:ext>
            </a:extLst>
          </p:cNvPr>
          <p:cNvCxnSpPr/>
          <p:nvPr/>
        </p:nvCxnSpPr>
        <p:spPr>
          <a:xfrm flipV="1">
            <a:off x="4876799" y="2318237"/>
            <a:ext cx="4848956" cy="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4B58AA-E15A-F30E-A3D4-C9840FEFB407}"/>
              </a:ext>
            </a:extLst>
          </p:cNvPr>
          <p:cNvCxnSpPr/>
          <p:nvPr/>
        </p:nvCxnSpPr>
        <p:spPr>
          <a:xfrm flipV="1">
            <a:off x="2257425" y="4109670"/>
            <a:ext cx="3361589" cy="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2E773-6A43-0C4C-2866-F1733DDD5D40}"/>
              </a:ext>
            </a:extLst>
          </p:cNvPr>
          <p:cNvCxnSpPr/>
          <p:nvPr/>
        </p:nvCxnSpPr>
        <p:spPr>
          <a:xfrm flipH="1">
            <a:off x="5322276" y="2363665"/>
            <a:ext cx="1465" cy="3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E3C658-1077-E05B-B64A-D091D8611B10}"/>
              </a:ext>
            </a:extLst>
          </p:cNvPr>
          <p:cNvCxnSpPr>
            <a:cxnSpLocks/>
          </p:cNvCxnSpPr>
          <p:nvPr/>
        </p:nvCxnSpPr>
        <p:spPr>
          <a:xfrm flipH="1">
            <a:off x="5322276" y="3550626"/>
            <a:ext cx="1463" cy="49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7416CD-4301-D63C-1031-46D48CC729B4}"/>
              </a:ext>
            </a:extLst>
          </p:cNvPr>
          <p:cNvSpPr txBox="1"/>
          <p:nvPr/>
        </p:nvSpPr>
        <p:spPr>
          <a:xfrm>
            <a:off x="4882286" y="1231263"/>
            <a:ext cx="25393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Evoformer Block (48 Blocks)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2ABB7-84A1-CFF8-FE2A-93D6E13FCF24}"/>
              </a:ext>
            </a:extLst>
          </p:cNvPr>
          <p:cNvSpPr txBox="1"/>
          <p:nvPr/>
        </p:nvSpPr>
        <p:spPr>
          <a:xfrm>
            <a:off x="1143000" y="2124807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3E09D-ACB8-8D80-8E34-F3E973DC5DE0}"/>
              </a:ext>
            </a:extLst>
          </p:cNvPr>
          <p:cNvSpPr txBox="1"/>
          <p:nvPr/>
        </p:nvSpPr>
        <p:spPr>
          <a:xfrm>
            <a:off x="10572749" y="389059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0B108-970B-6D1A-A0D3-53179E38A50C}"/>
              </a:ext>
            </a:extLst>
          </p:cNvPr>
          <p:cNvSpPr txBox="1"/>
          <p:nvPr/>
        </p:nvSpPr>
        <p:spPr>
          <a:xfrm>
            <a:off x="8968154" y="3963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C7B98-6F5B-8E61-F6F9-5C3A7FB67D55}"/>
              </a:ext>
            </a:extLst>
          </p:cNvPr>
          <p:cNvSpPr txBox="1"/>
          <p:nvPr/>
        </p:nvSpPr>
        <p:spPr>
          <a:xfrm>
            <a:off x="10572749" y="2124806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15AC83-AA7B-9F2F-B6FB-D6762E20DA12}"/>
              </a:ext>
            </a:extLst>
          </p:cNvPr>
          <p:cNvSpPr txBox="1"/>
          <p:nvPr/>
        </p:nvSpPr>
        <p:spPr>
          <a:xfrm>
            <a:off x="8198827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A4E85-42F8-DAD2-4B47-0F29AC908CC7}"/>
              </a:ext>
            </a:extLst>
          </p:cNvPr>
          <p:cNvSpPr txBox="1"/>
          <p:nvPr/>
        </p:nvSpPr>
        <p:spPr>
          <a:xfrm>
            <a:off x="3560884" y="2058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F0E03-73A5-5928-AAFC-F57AE9BC1AA5}"/>
              </a:ext>
            </a:extLst>
          </p:cNvPr>
          <p:cNvSpPr txBox="1"/>
          <p:nvPr/>
        </p:nvSpPr>
        <p:spPr>
          <a:xfrm>
            <a:off x="7392865" y="3963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6380FD-3BEB-22DE-5A29-897509B84E91}"/>
              </a:ext>
            </a:extLst>
          </p:cNvPr>
          <p:cNvSpPr txBox="1"/>
          <p:nvPr/>
        </p:nvSpPr>
        <p:spPr>
          <a:xfrm>
            <a:off x="6586903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2CB87-769D-A302-50FC-07B90C7E50E0}"/>
              </a:ext>
            </a:extLst>
          </p:cNvPr>
          <p:cNvSpPr txBox="1"/>
          <p:nvPr/>
        </p:nvSpPr>
        <p:spPr>
          <a:xfrm>
            <a:off x="5773615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47877-8B92-9705-F971-6568873A6FCA}"/>
              </a:ext>
            </a:extLst>
          </p:cNvPr>
          <p:cNvSpPr txBox="1"/>
          <p:nvPr/>
        </p:nvSpPr>
        <p:spPr>
          <a:xfrm>
            <a:off x="5202115" y="2996710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2E570E-BB1B-1D88-8088-3281CD0CDE6B}"/>
              </a:ext>
            </a:extLst>
          </p:cNvPr>
          <p:cNvSpPr txBox="1"/>
          <p:nvPr/>
        </p:nvSpPr>
        <p:spPr>
          <a:xfrm>
            <a:off x="4432788" y="2029557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D01C4-678C-F5FA-09F5-0BC983D5DAB7}"/>
              </a:ext>
            </a:extLst>
          </p:cNvPr>
          <p:cNvSpPr txBox="1"/>
          <p:nvPr/>
        </p:nvSpPr>
        <p:spPr>
          <a:xfrm>
            <a:off x="2710961" y="2058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74F155-8641-63E3-EC58-F2FC4FEF4D88}"/>
              </a:ext>
            </a:extLst>
          </p:cNvPr>
          <p:cNvSpPr txBox="1"/>
          <p:nvPr/>
        </p:nvSpPr>
        <p:spPr>
          <a:xfrm>
            <a:off x="1142999" y="389792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86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A21B2C-9E91-0B38-AE9C-1285814340FD}"/>
              </a:ext>
            </a:extLst>
          </p:cNvPr>
          <p:cNvSpPr/>
          <p:nvPr/>
        </p:nvSpPr>
        <p:spPr>
          <a:xfrm>
            <a:off x="1480704" y="995795"/>
            <a:ext cx="9074727" cy="444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52ABF-DB3E-FF78-2EC8-596A120F6002}"/>
              </a:ext>
            </a:extLst>
          </p:cNvPr>
          <p:cNvSpPr/>
          <p:nvPr/>
        </p:nvSpPr>
        <p:spPr>
          <a:xfrm>
            <a:off x="3182298" y="1753720"/>
            <a:ext cx="4295389" cy="319591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91417-53E8-ACC6-5A51-990946958068}"/>
              </a:ext>
            </a:extLst>
          </p:cNvPr>
          <p:cNvSpPr/>
          <p:nvPr/>
        </p:nvSpPr>
        <p:spPr>
          <a:xfrm>
            <a:off x="1972235" y="2043952"/>
            <a:ext cx="806823" cy="7440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0F1C0-F967-BD4C-8B06-F38EE6741669}"/>
              </a:ext>
            </a:extLst>
          </p:cNvPr>
          <p:cNvSpPr/>
          <p:nvPr/>
        </p:nvSpPr>
        <p:spPr>
          <a:xfrm>
            <a:off x="1972235" y="3164540"/>
            <a:ext cx="806823" cy="1882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14841A7-7B4F-D15E-6772-753FEF332008}"/>
              </a:ext>
            </a:extLst>
          </p:cNvPr>
          <p:cNvSpPr/>
          <p:nvPr/>
        </p:nvSpPr>
        <p:spPr>
          <a:xfrm>
            <a:off x="2097740" y="3881718"/>
            <a:ext cx="421341" cy="3675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BF9047-1E9F-75C7-3CBC-668DA8BA706C}"/>
              </a:ext>
            </a:extLst>
          </p:cNvPr>
          <p:cNvSpPr/>
          <p:nvPr/>
        </p:nvSpPr>
        <p:spPr>
          <a:xfrm>
            <a:off x="3881717" y="2187387"/>
            <a:ext cx="887504" cy="16943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3C8B8-F8E3-199B-9E98-CE18C0A0F6AE}"/>
              </a:ext>
            </a:extLst>
          </p:cNvPr>
          <p:cNvSpPr/>
          <p:nvPr/>
        </p:nvSpPr>
        <p:spPr>
          <a:xfrm>
            <a:off x="5791199" y="3164540"/>
            <a:ext cx="797858" cy="1882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4DB59-EA04-A6DC-DB5A-397311E54F1F}"/>
              </a:ext>
            </a:extLst>
          </p:cNvPr>
          <p:cNvCxnSpPr/>
          <p:nvPr/>
        </p:nvCxnSpPr>
        <p:spPr>
          <a:xfrm>
            <a:off x="2811555" y="2516840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57370-87C9-7F7D-5D3A-77CF8ADE75A4}"/>
              </a:ext>
            </a:extLst>
          </p:cNvPr>
          <p:cNvCxnSpPr>
            <a:cxnSpLocks/>
          </p:cNvCxnSpPr>
          <p:nvPr/>
        </p:nvCxnSpPr>
        <p:spPr>
          <a:xfrm>
            <a:off x="2811555" y="3256428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11F7B1-2F2E-24A1-46E1-617AFF7E4B8B}"/>
              </a:ext>
            </a:extLst>
          </p:cNvPr>
          <p:cNvCxnSpPr>
            <a:cxnSpLocks/>
          </p:cNvCxnSpPr>
          <p:nvPr/>
        </p:nvCxnSpPr>
        <p:spPr>
          <a:xfrm>
            <a:off x="2811554" y="4152898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BA5BC-0E60-ED09-B33C-6B36B0475846}"/>
              </a:ext>
            </a:extLst>
          </p:cNvPr>
          <p:cNvCxnSpPr/>
          <p:nvPr/>
        </p:nvCxnSpPr>
        <p:spPr>
          <a:xfrm>
            <a:off x="3425639" y="4154020"/>
            <a:ext cx="3525370" cy="11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CCA1-7DB0-E784-BCBF-CF23995B833D}"/>
              </a:ext>
            </a:extLst>
          </p:cNvPr>
          <p:cNvCxnSpPr/>
          <p:nvPr/>
        </p:nvCxnSpPr>
        <p:spPr>
          <a:xfrm flipV="1">
            <a:off x="4806764" y="3255870"/>
            <a:ext cx="948017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C43AE-5E1C-EA17-BCE0-E2E8445E6E0A}"/>
              </a:ext>
            </a:extLst>
          </p:cNvPr>
          <p:cNvCxnSpPr>
            <a:cxnSpLocks/>
          </p:cNvCxnSpPr>
          <p:nvPr/>
        </p:nvCxnSpPr>
        <p:spPr>
          <a:xfrm flipV="1">
            <a:off x="6610910" y="3255870"/>
            <a:ext cx="813547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0C7D4-1220-9E3C-6BD0-8745ABDF3A2B}"/>
              </a:ext>
            </a:extLst>
          </p:cNvPr>
          <p:cNvCxnSpPr>
            <a:cxnSpLocks/>
          </p:cNvCxnSpPr>
          <p:nvPr/>
        </p:nvCxnSpPr>
        <p:spPr>
          <a:xfrm flipH="1" flipV="1">
            <a:off x="6931398" y="3306297"/>
            <a:ext cx="10086" cy="850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circle object on a white background&#10;&#10;Description automatically generated">
            <a:extLst>
              <a:ext uri="{FF2B5EF4-FFF2-40B4-BE49-F238E27FC236}">
                <a16:creationId xmlns:a16="http://schemas.microsoft.com/office/drawing/2014/main" id="{A54EDE45-66C5-7999-6206-96FF1B48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038" y="2512868"/>
            <a:ext cx="1798494" cy="14859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5E17EE-20B6-0288-A0C9-5D470D9830F1}"/>
              </a:ext>
            </a:extLst>
          </p:cNvPr>
          <p:cNvCxnSpPr/>
          <p:nvPr/>
        </p:nvCxnSpPr>
        <p:spPr>
          <a:xfrm>
            <a:off x="7595755" y="3257550"/>
            <a:ext cx="1052944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6436C8-A252-5116-9B55-4D497FB23D35}"/>
              </a:ext>
            </a:extLst>
          </p:cNvPr>
          <p:cNvSpPr txBox="1"/>
          <p:nvPr/>
        </p:nvSpPr>
        <p:spPr>
          <a:xfrm>
            <a:off x="4520045" y="1402773"/>
            <a:ext cx="24938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Structure Module (8 layers)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01628-A60D-59F1-ED05-CDE681B9E957}"/>
              </a:ext>
            </a:extLst>
          </p:cNvPr>
          <p:cNvSpPr txBox="1"/>
          <p:nvPr/>
        </p:nvSpPr>
        <p:spPr>
          <a:xfrm>
            <a:off x="2225386" y="2285999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06F7A-8381-2E09-4DAE-A1CF07933AA4}"/>
              </a:ext>
            </a:extLst>
          </p:cNvPr>
          <p:cNvSpPr txBox="1"/>
          <p:nvPr/>
        </p:nvSpPr>
        <p:spPr>
          <a:xfrm>
            <a:off x="9308522" y="2208067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DF25B-FC93-09E3-5956-E754EE9A21D2}"/>
              </a:ext>
            </a:extLst>
          </p:cNvPr>
          <p:cNvSpPr txBox="1"/>
          <p:nvPr/>
        </p:nvSpPr>
        <p:spPr>
          <a:xfrm>
            <a:off x="6052704" y="3108613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54560-2EB6-AC2E-DBED-D81545F77FEC}"/>
              </a:ext>
            </a:extLst>
          </p:cNvPr>
          <p:cNvSpPr txBox="1"/>
          <p:nvPr/>
        </p:nvSpPr>
        <p:spPr>
          <a:xfrm>
            <a:off x="4165021" y="2944089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4D6FF-CC53-DCF5-0A1F-D90D9D21D3D4}"/>
              </a:ext>
            </a:extLst>
          </p:cNvPr>
          <p:cNvSpPr txBox="1"/>
          <p:nvPr/>
        </p:nvSpPr>
        <p:spPr>
          <a:xfrm>
            <a:off x="2156113" y="4000498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0CCA0-BCD0-877A-396D-33DB4800ED9F}"/>
              </a:ext>
            </a:extLst>
          </p:cNvPr>
          <p:cNvSpPr txBox="1"/>
          <p:nvPr/>
        </p:nvSpPr>
        <p:spPr>
          <a:xfrm>
            <a:off x="2225385" y="3108612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ED45CF-9D37-E47A-ABC1-B4C89FA29AA9}"/>
              </a:ext>
            </a:extLst>
          </p:cNvPr>
          <p:cNvCxnSpPr/>
          <p:nvPr/>
        </p:nvCxnSpPr>
        <p:spPr>
          <a:xfrm flipV="1">
            <a:off x="3219893" y="2512829"/>
            <a:ext cx="595424" cy="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54808-0B5B-E874-A7A3-45DBB4E772C2}"/>
              </a:ext>
            </a:extLst>
          </p:cNvPr>
          <p:cNvCxnSpPr>
            <a:cxnSpLocks/>
          </p:cNvCxnSpPr>
          <p:nvPr/>
        </p:nvCxnSpPr>
        <p:spPr>
          <a:xfrm flipV="1">
            <a:off x="3219893" y="3257108"/>
            <a:ext cx="595424" cy="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9D088888-CC91-57C0-541B-9A7D3035110A}"/>
              </a:ext>
            </a:extLst>
          </p:cNvPr>
          <p:cNvSpPr/>
          <p:nvPr/>
        </p:nvSpPr>
        <p:spPr>
          <a:xfrm>
            <a:off x="354418" y="212651"/>
            <a:ext cx="10428768" cy="6423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97AE468-CF5C-450B-5488-98F56AAE42DE}"/>
              </a:ext>
            </a:extLst>
          </p:cNvPr>
          <p:cNvSpPr/>
          <p:nvPr/>
        </p:nvSpPr>
        <p:spPr>
          <a:xfrm>
            <a:off x="6892636" y="1298863"/>
            <a:ext cx="1879024" cy="180975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D3D650D-F0FE-FAE3-97E6-F032ADD122A4}"/>
              </a:ext>
            </a:extLst>
          </p:cNvPr>
          <p:cNvSpPr/>
          <p:nvPr/>
        </p:nvSpPr>
        <p:spPr>
          <a:xfrm>
            <a:off x="7039840" y="1394113"/>
            <a:ext cx="1593273" cy="1281545"/>
          </a:xfrm>
          <a:prstGeom prst="triangle">
            <a:avLst/>
          </a:prstGeom>
          <a:solidFill>
            <a:schemeClr val="bg1"/>
          </a:solidFill>
          <a:ln w="12700"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593273"/>
                      <a:gd name="connsiteY0" fmla="*/ 1281545 h 1281545"/>
                      <a:gd name="connsiteX1" fmla="*/ 796637 w 1593273"/>
                      <a:gd name="connsiteY1" fmla="*/ 0 h 1281545"/>
                      <a:gd name="connsiteX2" fmla="*/ 1593273 w 1593273"/>
                      <a:gd name="connsiteY2" fmla="*/ 1281545 h 1281545"/>
                      <a:gd name="connsiteX3" fmla="*/ 0 w 1593273"/>
                      <a:gd name="connsiteY3" fmla="*/ 1281545 h 1281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93273" h="1281545" fill="none" extrusionOk="0">
                        <a:moveTo>
                          <a:pt x="0" y="1281545"/>
                        </a:moveTo>
                        <a:cubicBezTo>
                          <a:pt x="109063" y="1075790"/>
                          <a:pt x="497508" y="342665"/>
                          <a:pt x="796637" y="0"/>
                        </a:cubicBezTo>
                        <a:cubicBezTo>
                          <a:pt x="1033507" y="501901"/>
                          <a:pt x="1219984" y="852426"/>
                          <a:pt x="1593273" y="1281545"/>
                        </a:cubicBezTo>
                        <a:cubicBezTo>
                          <a:pt x="1324197" y="1375012"/>
                          <a:pt x="469111" y="1183865"/>
                          <a:pt x="0" y="1281545"/>
                        </a:cubicBezTo>
                        <a:close/>
                      </a:path>
                      <a:path w="1593273" h="1281545" stroke="0" extrusionOk="0">
                        <a:moveTo>
                          <a:pt x="0" y="1281545"/>
                        </a:moveTo>
                        <a:cubicBezTo>
                          <a:pt x="485465" y="750812"/>
                          <a:pt x="409028" y="375624"/>
                          <a:pt x="796637" y="0"/>
                        </a:cubicBezTo>
                        <a:cubicBezTo>
                          <a:pt x="975086" y="489442"/>
                          <a:pt x="1359228" y="764048"/>
                          <a:pt x="1593273" y="1281545"/>
                        </a:cubicBezTo>
                        <a:cubicBezTo>
                          <a:pt x="1301979" y="1172561"/>
                          <a:pt x="282705" y="1263908"/>
                          <a:pt x="0" y="1281545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A418429-DEC9-F9C9-70AD-1E43E800EF70}"/>
              </a:ext>
            </a:extLst>
          </p:cNvPr>
          <p:cNvSpPr/>
          <p:nvPr/>
        </p:nvSpPr>
        <p:spPr>
          <a:xfrm>
            <a:off x="7654636" y="1117022"/>
            <a:ext cx="355023" cy="3636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932B41F-02FC-FD45-5200-1C7640C39AAE}"/>
              </a:ext>
            </a:extLst>
          </p:cNvPr>
          <p:cNvSpPr/>
          <p:nvPr/>
        </p:nvSpPr>
        <p:spPr>
          <a:xfrm>
            <a:off x="8451273" y="2459182"/>
            <a:ext cx="355023" cy="3550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676B36D-65DE-A1C1-8758-191B1396E9B9}"/>
              </a:ext>
            </a:extLst>
          </p:cNvPr>
          <p:cNvSpPr/>
          <p:nvPr/>
        </p:nvSpPr>
        <p:spPr>
          <a:xfrm>
            <a:off x="6892636" y="2502477"/>
            <a:ext cx="363682" cy="3550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4DF9A11-871F-081A-9DC9-3DCAE34A58CF}"/>
              </a:ext>
            </a:extLst>
          </p:cNvPr>
          <p:cNvSpPr/>
          <p:nvPr/>
        </p:nvSpPr>
        <p:spPr>
          <a:xfrm>
            <a:off x="865909" y="4476749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C72E654-3AAE-6824-F763-B0CECC63163D}"/>
              </a:ext>
            </a:extLst>
          </p:cNvPr>
          <p:cNvSpPr/>
          <p:nvPr/>
        </p:nvSpPr>
        <p:spPr>
          <a:xfrm>
            <a:off x="3619499" y="4459430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3BEE36E7-8394-4592-CAAD-9FF21A46F4C6}"/>
              </a:ext>
            </a:extLst>
          </p:cNvPr>
          <p:cNvSpPr/>
          <p:nvPr/>
        </p:nvSpPr>
        <p:spPr>
          <a:xfrm>
            <a:off x="6338453" y="4459430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B936E566-8329-1A6A-E3CC-016CB6C91E1B}"/>
              </a:ext>
            </a:extLst>
          </p:cNvPr>
          <p:cNvSpPr/>
          <p:nvPr/>
        </p:nvSpPr>
        <p:spPr>
          <a:xfrm>
            <a:off x="9057407" y="4459431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C91229-CD29-E949-2EF3-099D9D6938DB}"/>
              </a:ext>
            </a:extLst>
          </p:cNvPr>
          <p:cNvSpPr/>
          <p:nvPr/>
        </p:nvSpPr>
        <p:spPr>
          <a:xfrm>
            <a:off x="1480705" y="433820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9CACB8A-02E9-1FCC-84DB-5861E98F3A00}"/>
              </a:ext>
            </a:extLst>
          </p:cNvPr>
          <p:cNvSpPr/>
          <p:nvPr/>
        </p:nvSpPr>
        <p:spPr>
          <a:xfrm>
            <a:off x="770659" y="4840431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176EA6C-25A2-1E92-5F7B-E1741519EEE6}"/>
              </a:ext>
            </a:extLst>
          </p:cNvPr>
          <p:cNvSpPr/>
          <p:nvPr/>
        </p:nvSpPr>
        <p:spPr>
          <a:xfrm>
            <a:off x="2190750" y="481445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AF09949-C1C0-9FF5-1210-C5F5E6CA4C2F}"/>
              </a:ext>
            </a:extLst>
          </p:cNvPr>
          <p:cNvSpPr/>
          <p:nvPr/>
        </p:nvSpPr>
        <p:spPr>
          <a:xfrm>
            <a:off x="1896341" y="5559136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6398C76-87B2-02C4-1118-94A03767B3EC}"/>
              </a:ext>
            </a:extLst>
          </p:cNvPr>
          <p:cNvSpPr/>
          <p:nvPr/>
        </p:nvSpPr>
        <p:spPr>
          <a:xfrm>
            <a:off x="1030431" y="5533158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F76A465-B5C8-315A-1AB0-4156E94FB7F3}"/>
              </a:ext>
            </a:extLst>
          </p:cNvPr>
          <p:cNvSpPr/>
          <p:nvPr/>
        </p:nvSpPr>
        <p:spPr>
          <a:xfrm>
            <a:off x="4199658" y="4294908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622000-D60A-411C-A6C6-C69EBDBD2695}"/>
              </a:ext>
            </a:extLst>
          </p:cNvPr>
          <p:cNvSpPr/>
          <p:nvPr/>
        </p:nvSpPr>
        <p:spPr>
          <a:xfrm>
            <a:off x="3498272" y="4840429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C7BB1AD-52A4-0C13-82A0-2A4C4E0ABEBC}"/>
              </a:ext>
            </a:extLst>
          </p:cNvPr>
          <p:cNvSpPr/>
          <p:nvPr/>
        </p:nvSpPr>
        <p:spPr>
          <a:xfrm>
            <a:off x="4892385" y="4814453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50B27E0-739A-AB6C-252B-60205575D987}"/>
              </a:ext>
            </a:extLst>
          </p:cNvPr>
          <p:cNvSpPr/>
          <p:nvPr/>
        </p:nvSpPr>
        <p:spPr>
          <a:xfrm>
            <a:off x="4632612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74DF9D8-F990-075A-265F-6D9F36EFC79D}"/>
              </a:ext>
            </a:extLst>
          </p:cNvPr>
          <p:cNvSpPr/>
          <p:nvPr/>
        </p:nvSpPr>
        <p:spPr>
          <a:xfrm>
            <a:off x="3723409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E4A8A44-0E95-FA59-EE18-2DEE7013C334}"/>
              </a:ext>
            </a:extLst>
          </p:cNvPr>
          <p:cNvSpPr/>
          <p:nvPr/>
        </p:nvSpPr>
        <p:spPr>
          <a:xfrm>
            <a:off x="6953249" y="4364180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601CEAD-80C4-8EA7-175A-20F10C679D45}"/>
              </a:ext>
            </a:extLst>
          </p:cNvPr>
          <p:cNvSpPr/>
          <p:nvPr/>
        </p:nvSpPr>
        <p:spPr>
          <a:xfrm>
            <a:off x="6251862" y="4814452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982275-D33B-B9CF-C58C-6379948F62EA}"/>
              </a:ext>
            </a:extLst>
          </p:cNvPr>
          <p:cNvSpPr/>
          <p:nvPr/>
        </p:nvSpPr>
        <p:spPr>
          <a:xfrm>
            <a:off x="7628658" y="480579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D0C5A0D-DFAD-3C21-DB5D-59D8653379D6}"/>
              </a:ext>
            </a:extLst>
          </p:cNvPr>
          <p:cNvSpPr/>
          <p:nvPr/>
        </p:nvSpPr>
        <p:spPr>
          <a:xfrm>
            <a:off x="7377544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6A812D9-E793-6D14-358C-312859AA2FBD}"/>
              </a:ext>
            </a:extLst>
          </p:cNvPr>
          <p:cNvSpPr/>
          <p:nvPr/>
        </p:nvSpPr>
        <p:spPr>
          <a:xfrm>
            <a:off x="6459681" y="5507179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47135F7-9377-18D7-C6D2-58D7C7E265ED}"/>
              </a:ext>
            </a:extLst>
          </p:cNvPr>
          <p:cNvSpPr/>
          <p:nvPr/>
        </p:nvSpPr>
        <p:spPr>
          <a:xfrm>
            <a:off x="9637566" y="4338202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98CBCCD-2C29-9A6A-0168-68900E476581}"/>
              </a:ext>
            </a:extLst>
          </p:cNvPr>
          <p:cNvSpPr/>
          <p:nvPr/>
        </p:nvSpPr>
        <p:spPr>
          <a:xfrm>
            <a:off x="8953498" y="4814450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B735B7C-3774-314D-14B6-EED2DE79F987}"/>
              </a:ext>
            </a:extLst>
          </p:cNvPr>
          <p:cNvSpPr/>
          <p:nvPr/>
        </p:nvSpPr>
        <p:spPr>
          <a:xfrm>
            <a:off x="10330293" y="478847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692ED6F-D06B-2E09-F35C-C46CF43D4BF2}"/>
              </a:ext>
            </a:extLst>
          </p:cNvPr>
          <p:cNvSpPr/>
          <p:nvPr/>
        </p:nvSpPr>
        <p:spPr>
          <a:xfrm>
            <a:off x="10070520" y="5533156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5FD5835-48EB-F407-CAE0-8056A12BFE46}"/>
              </a:ext>
            </a:extLst>
          </p:cNvPr>
          <p:cNvSpPr/>
          <p:nvPr/>
        </p:nvSpPr>
        <p:spPr>
          <a:xfrm>
            <a:off x="9195952" y="5533155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84A19-1C43-B9D5-1E9B-40585C5168FD}"/>
              </a:ext>
            </a:extLst>
          </p:cNvPr>
          <p:cNvCxnSpPr/>
          <p:nvPr/>
        </p:nvCxnSpPr>
        <p:spPr>
          <a:xfrm flipH="1">
            <a:off x="1037357" y="4591050"/>
            <a:ext cx="410443" cy="26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93FE6A-6DED-64C1-BEE8-8A5814C17A07}"/>
              </a:ext>
            </a:extLst>
          </p:cNvPr>
          <p:cNvCxnSpPr/>
          <p:nvPr/>
        </p:nvCxnSpPr>
        <p:spPr>
          <a:xfrm>
            <a:off x="1807152" y="4586721"/>
            <a:ext cx="403512" cy="28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C36C-103F-1650-8036-FF17CAE14BD7}"/>
              </a:ext>
            </a:extLst>
          </p:cNvPr>
          <p:cNvCxnSpPr/>
          <p:nvPr/>
        </p:nvCxnSpPr>
        <p:spPr>
          <a:xfrm flipH="1" flipV="1">
            <a:off x="1106631" y="4942609"/>
            <a:ext cx="1033896" cy="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12D067-BD75-527E-4F33-1972A4FA91A6}"/>
              </a:ext>
            </a:extLst>
          </p:cNvPr>
          <p:cNvCxnSpPr/>
          <p:nvPr/>
        </p:nvCxnSpPr>
        <p:spPr>
          <a:xfrm>
            <a:off x="4526107" y="4560744"/>
            <a:ext cx="377536" cy="27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947CF-26D9-6E4E-9AAD-85A15B55AD44}"/>
              </a:ext>
            </a:extLst>
          </p:cNvPr>
          <p:cNvCxnSpPr/>
          <p:nvPr/>
        </p:nvCxnSpPr>
        <p:spPr>
          <a:xfrm flipV="1">
            <a:off x="3785754" y="4526973"/>
            <a:ext cx="472786" cy="34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318E6F-7230-F856-4713-71B809C0B64F}"/>
              </a:ext>
            </a:extLst>
          </p:cNvPr>
          <p:cNvCxnSpPr>
            <a:cxnSpLocks/>
          </p:cNvCxnSpPr>
          <p:nvPr/>
        </p:nvCxnSpPr>
        <p:spPr>
          <a:xfrm flipV="1">
            <a:off x="3837709" y="4951268"/>
            <a:ext cx="1052944" cy="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3D00AE-5EC6-A0BB-EE2F-C7F898CB0F9C}"/>
              </a:ext>
            </a:extLst>
          </p:cNvPr>
          <p:cNvCxnSpPr/>
          <p:nvPr/>
        </p:nvCxnSpPr>
        <p:spPr>
          <a:xfrm flipH="1">
            <a:off x="6514232" y="4560742"/>
            <a:ext cx="436419" cy="29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47256-BAEE-3E10-9047-44BB027D9360}"/>
              </a:ext>
            </a:extLst>
          </p:cNvPr>
          <p:cNvCxnSpPr>
            <a:cxnSpLocks/>
          </p:cNvCxnSpPr>
          <p:nvPr/>
        </p:nvCxnSpPr>
        <p:spPr>
          <a:xfrm>
            <a:off x="7279697" y="4586720"/>
            <a:ext cx="420832" cy="27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EC61A-66C6-4EE8-DB2F-910D5B704D16}"/>
              </a:ext>
            </a:extLst>
          </p:cNvPr>
          <p:cNvCxnSpPr>
            <a:cxnSpLocks/>
          </p:cNvCxnSpPr>
          <p:nvPr/>
        </p:nvCxnSpPr>
        <p:spPr>
          <a:xfrm>
            <a:off x="6439767" y="5132244"/>
            <a:ext cx="117763" cy="36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334412-73EB-7EF4-0509-ADE92A2D2FFE}"/>
              </a:ext>
            </a:extLst>
          </p:cNvPr>
          <p:cNvCxnSpPr>
            <a:cxnSpLocks/>
          </p:cNvCxnSpPr>
          <p:nvPr/>
        </p:nvCxnSpPr>
        <p:spPr>
          <a:xfrm>
            <a:off x="6560993" y="5045652"/>
            <a:ext cx="836467" cy="55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261976-FB89-2521-5DE3-BA5A6C3B43F7}"/>
              </a:ext>
            </a:extLst>
          </p:cNvPr>
          <p:cNvCxnSpPr/>
          <p:nvPr/>
        </p:nvCxnSpPr>
        <p:spPr>
          <a:xfrm flipV="1">
            <a:off x="10340686" y="5098473"/>
            <a:ext cx="169718" cy="47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F3B9B2-EC4D-A549-F108-D036E8A36DB4}"/>
              </a:ext>
            </a:extLst>
          </p:cNvPr>
          <p:cNvCxnSpPr>
            <a:cxnSpLocks/>
          </p:cNvCxnSpPr>
          <p:nvPr/>
        </p:nvCxnSpPr>
        <p:spPr>
          <a:xfrm flipV="1">
            <a:off x="9509414" y="5037859"/>
            <a:ext cx="836467" cy="53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262793-8696-FB57-9978-C1B3C206365D}"/>
              </a:ext>
            </a:extLst>
          </p:cNvPr>
          <p:cNvCxnSpPr>
            <a:cxnSpLocks/>
          </p:cNvCxnSpPr>
          <p:nvPr/>
        </p:nvCxnSpPr>
        <p:spPr>
          <a:xfrm>
            <a:off x="9968345" y="4565072"/>
            <a:ext cx="412172" cy="28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F8C111-E41D-1563-AC63-4C47FF24D435}"/>
              </a:ext>
            </a:extLst>
          </p:cNvPr>
          <p:cNvCxnSpPr>
            <a:cxnSpLocks/>
          </p:cNvCxnSpPr>
          <p:nvPr/>
        </p:nvCxnSpPr>
        <p:spPr>
          <a:xfrm flipV="1">
            <a:off x="9310256" y="4933950"/>
            <a:ext cx="1018308" cy="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E1BBD9-A968-8CEF-3ABD-BF83A84037F6}"/>
              </a:ext>
            </a:extLst>
          </p:cNvPr>
          <p:cNvCxnSpPr>
            <a:cxnSpLocks/>
          </p:cNvCxnSpPr>
          <p:nvPr/>
        </p:nvCxnSpPr>
        <p:spPr>
          <a:xfrm flipV="1">
            <a:off x="9223663" y="4570269"/>
            <a:ext cx="412172" cy="2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AC8304-7E2F-E5F5-118E-874BBE090F26}"/>
              </a:ext>
            </a:extLst>
          </p:cNvPr>
          <p:cNvSpPr txBox="1"/>
          <p:nvPr/>
        </p:nvSpPr>
        <p:spPr>
          <a:xfrm>
            <a:off x="7715853" y="1108363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6DD17-C1D8-FCFA-708E-D4B1B0936167}"/>
              </a:ext>
            </a:extLst>
          </p:cNvPr>
          <p:cNvSpPr txBox="1"/>
          <p:nvPr/>
        </p:nvSpPr>
        <p:spPr>
          <a:xfrm>
            <a:off x="8485908" y="2459181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6D5C50-D1A7-32F2-1CFB-BB1A2EFB68CB}"/>
              </a:ext>
            </a:extLst>
          </p:cNvPr>
          <p:cNvSpPr txBox="1"/>
          <p:nvPr/>
        </p:nvSpPr>
        <p:spPr>
          <a:xfrm>
            <a:off x="6944590" y="2493817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360182-965E-F277-B663-3B6EA6372576}"/>
              </a:ext>
            </a:extLst>
          </p:cNvPr>
          <p:cNvSpPr txBox="1"/>
          <p:nvPr/>
        </p:nvSpPr>
        <p:spPr>
          <a:xfrm>
            <a:off x="2234044" y="4779817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A8F6C5-1F38-43BC-6A19-14251D4E7858}"/>
              </a:ext>
            </a:extLst>
          </p:cNvPr>
          <p:cNvSpPr txBox="1"/>
          <p:nvPr/>
        </p:nvSpPr>
        <p:spPr>
          <a:xfrm>
            <a:off x="796635" y="4814454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3EADF2-1BC3-7113-7B9D-D2F42D661920}"/>
              </a:ext>
            </a:extLst>
          </p:cNvPr>
          <p:cNvSpPr txBox="1"/>
          <p:nvPr/>
        </p:nvSpPr>
        <p:spPr>
          <a:xfrm>
            <a:off x="1515340" y="4329544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E0CC57-AA35-3A01-5409-F61B87331B05}"/>
              </a:ext>
            </a:extLst>
          </p:cNvPr>
          <p:cNvSpPr txBox="1"/>
          <p:nvPr/>
        </p:nvSpPr>
        <p:spPr>
          <a:xfrm>
            <a:off x="9663544" y="4329543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0A1FF-3938-0763-C952-5342FDF3F02A}"/>
              </a:ext>
            </a:extLst>
          </p:cNvPr>
          <p:cNvSpPr txBox="1"/>
          <p:nvPr/>
        </p:nvSpPr>
        <p:spPr>
          <a:xfrm>
            <a:off x="6286499" y="479713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0BB80-C194-2D73-F497-C17E2501ED16}"/>
              </a:ext>
            </a:extLst>
          </p:cNvPr>
          <p:cNvSpPr txBox="1"/>
          <p:nvPr/>
        </p:nvSpPr>
        <p:spPr>
          <a:xfrm>
            <a:off x="4234294" y="4286248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1F40F6-ADF5-392A-473E-16FEBBB49D05}"/>
              </a:ext>
            </a:extLst>
          </p:cNvPr>
          <p:cNvSpPr txBox="1"/>
          <p:nvPr/>
        </p:nvSpPr>
        <p:spPr>
          <a:xfrm>
            <a:off x="8988134" y="479713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384CFA-9BF9-D621-F7EC-359EE8B7D6B1}"/>
              </a:ext>
            </a:extLst>
          </p:cNvPr>
          <p:cNvSpPr txBox="1"/>
          <p:nvPr/>
        </p:nvSpPr>
        <p:spPr>
          <a:xfrm>
            <a:off x="7654635" y="4779818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D6A952-2F49-F765-EFCE-9F1355D4EE35}"/>
              </a:ext>
            </a:extLst>
          </p:cNvPr>
          <p:cNvSpPr txBox="1"/>
          <p:nvPr/>
        </p:nvSpPr>
        <p:spPr>
          <a:xfrm>
            <a:off x="3498271" y="4831772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CBAC80-2BF4-649F-7CCB-D9BD629C3EBF}"/>
              </a:ext>
            </a:extLst>
          </p:cNvPr>
          <p:cNvSpPr txBox="1"/>
          <p:nvPr/>
        </p:nvSpPr>
        <p:spPr>
          <a:xfrm>
            <a:off x="10382248" y="4771157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5C95C-4D68-7F62-D178-E9DF0C039784}"/>
              </a:ext>
            </a:extLst>
          </p:cNvPr>
          <p:cNvSpPr txBox="1"/>
          <p:nvPr/>
        </p:nvSpPr>
        <p:spPr>
          <a:xfrm>
            <a:off x="7005202" y="432088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638CC5-E4AF-FDCA-D25C-856E584655D5}"/>
              </a:ext>
            </a:extLst>
          </p:cNvPr>
          <p:cNvSpPr txBox="1"/>
          <p:nvPr/>
        </p:nvSpPr>
        <p:spPr>
          <a:xfrm>
            <a:off x="4927021" y="478847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019FE8-D300-7979-024D-BF7DDEB3CEFB}"/>
              </a:ext>
            </a:extLst>
          </p:cNvPr>
          <p:cNvSpPr txBox="1"/>
          <p:nvPr/>
        </p:nvSpPr>
        <p:spPr>
          <a:xfrm rot="2280000">
            <a:off x="1913508" y="4489678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DF6338-A862-0239-473B-EED80619390B}"/>
              </a:ext>
            </a:extLst>
          </p:cNvPr>
          <p:cNvSpPr txBox="1"/>
          <p:nvPr/>
        </p:nvSpPr>
        <p:spPr>
          <a:xfrm rot="2280000">
            <a:off x="10061712" y="44723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16657F-BEC0-5DB4-D819-2B3AACD78F91}"/>
              </a:ext>
            </a:extLst>
          </p:cNvPr>
          <p:cNvSpPr txBox="1"/>
          <p:nvPr/>
        </p:nvSpPr>
        <p:spPr>
          <a:xfrm rot="-2280000">
            <a:off x="6528803" y="4420405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D8DD26-E759-F8FF-143E-2A7FD34F5493}"/>
              </a:ext>
            </a:extLst>
          </p:cNvPr>
          <p:cNvSpPr txBox="1"/>
          <p:nvPr/>
        </p:nvSpPr>
        <p:spPr>
          <a:xfrm rot="2280000">
            <a:off x="4615144" y="44723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41D82F-7B81-B739-F35C-207E4EDA9989}"/>
              </a:ext>
            </a:extLst>
          </p:cNvPr>
          <p:cNvCxnSpPr/>
          <p:nvPr/>
        </p:nvCxnSpPr>
        <p:spPr>
          <a:xfrm>
            <a:off x="1270289" y="4725266"/>
            <a:ext cx="282285" cy="213013"/>
          </a:xfrm>
          <a:prstGeom prst="straightConnector1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C540CE-4B0F-6854-6A13-D2ADDF1BD0AF}"/>
              </a:ext>
            </a:extLst>
          </p:cNvPr>
          <p:cNvCxnSpPr/>
          <p:nvPr/>
        </p:nvCxnSpPr>
        <p:spPr>
          <a:xfrm flipV="1">
            <a:off x="1421823" y="4691493"/>
            <a:ext cx="524740" cy="15067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1D4A97-5BD6-2FBA-447B-74DE6423B41F}"/>
              </a:ext>
            </a:extLst>
          </p:cNvPr>
          <p:cNvCxnSpPr>
            <a:cxnSpLocks/>
          </p:cNvCxnSpPr>
          <p:nvPr/>
        </p:nvCxnSpPr>
        <p:spPr>
          <a:xfrm flipV="1">
            <a:off x="4132118" y="4674174"/>
            <a:ext cx="524740" cy="15067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4BE2C2-AD96-4289-7700-3FF1DE75F942}"/>
              </a:ext>
            </a:extLst>
          </p:cNvPr>
          <p:cNvCxnSpPr>
            <a:cxnSpLocks/>
          </p:cNvCxnSpPr>
          <p:nvPr/>
        </p:nvCxnSpPr>
        <p:spPr>
          <a:xfrm>
            <a:off x="3980584" y="4725265"/>
            <a:ext cx="282285" cy="213013"/>
          </a:xfrm>
          <a:prstGeom prst="straightConnector1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4C6838-F8FD-55FB-CA2A-E327AE0E1018}"/>
              </a:ext>
            </a:extLst>
          </p:cNvPr>
          <p:cNvCxnSpPr>
            <a:cxnSpLocks/>
          </p:cNvCxnSpPr>
          <p:nvPr/>
        </p:nvCxnSpPr>
        <p:spPr>
          <a:xfrm flipH="1" flipV="1">
            <a:off x="6786994" y="4656854"/>
            <a:ext cx="280554" cy="289217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8E0BFC-2EAA-5AC5-613D-815EAC03C0E8}"/>
              </a:ext>
            </a:extLst>
          </p:cNvPr>
          <p:cNvCxnSpPr/>
          <p:nvPr/>
        </p:nvCxnSpPr>
        <p:spPr>
          <a:xfrm flipV="1">
            <a:off x="6586970" y="4938278"/>
            <a:ext cx="1044285" cy="2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C98BA7-16DD-EF24-E2C1-33BEBCBE06AE}"/>
              </a:ext>
            </a:extLst>
          </p:cNvPr>
          <p:cNvCxnSpPr/>
          <p:nvPr/>
        </p:nvCxnSpPr>
        <p:spPr>
          <a:xfrm flipV="1">
            <a:off x="9725891" y="4656858"/>
            <a:ext cx="420831" cy="27189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31CBF-DE3A-7E8E-D80D-EC63D605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6600"/>
              </p:ext>
            </p:extLst>
          </p:nvPr>
        </p:nvGraphicFramePr>
        <p:xfrm>
          <a:off x="1719285" y="1103376"/>
          <a:ext cx="25155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41">
                  <a:extLst>
                    <a:ext uri="{9D8B030D-6E8A-4147-A177-3AD203B41FA5}">
                      <a16:colId xmlns:a16="http://schemas.microsoft.com/office/drawing/2014/main" val="806380725"/>
                    </a:ext>
                  </a:extLst>
                </a:gridCol>
                <a:gridCol w="422069">
                  <a:extLst>
                    <a:ext uri="{9D8B030D-6E8A-4147-A177-3AD203B41FA5}">
                      <a16:colId xmlns:a16="http://schemas.microsoft.com/office/drawing/2014/main" val="3528708358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97222700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2946401423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1788131657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180888389"/>
                    </a:ext>
                  </a:extLst>
                </a:gridCol>
              </a:tblGrid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67813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825419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3426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0576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42009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026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DEB6FF-F77D-F162-36EA-B6B127A3DD3A}"/>
              </a:ext>
            </a:extLst>
          </p:cNvPr>
          <p:cNvSpPr txBox="1"/>
          <p:nvPr/>
        </p:nvSpPr>
        <p:spPr>
          <a:xfrm>
            <a:off x="2231224" y="745084"/>
            <a:ext cx="390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48A2C4-55C1-37E2-1BF1-053D59C760A7}"/>
              </a:ext>
            </a:extLst>
          </p:cNvPr>
          <p:cNvSpPr txBox="1"/>
          <p:nvPr/>
        </p:nvSpPr>
        <p:spPr>
          <a:xfrm>
            <a:off x="1478085" y="1436199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4C1876-3ECB-BE43-8360-73B4EF9EFCAB}"/>
              </a:ext>
            </a:extLst>
          </p:cNvPr>
          <p:cNvSpPr txBox="1"/>
          <p:nvPr/>
        </p:nvSpPr>
        <p:spPr>
          <a:xfrm>
            <a:off x="1513124" y="2201421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E9389E-B49F-E4D2-9F28-D5F825D410E2}"/>
              </a:ext>
            </a:extLst>
          </p:cNvPr>
          <p:cNvSpPr txBox="1"/>
          <p:nvPr/>
        </p:nvSpPr>
        <p:spPr>
          <a:xfrm>
            <a:off x="3072566" y="739444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D133FB-B74B-5A53-7BC5-D8645DAD9A31}"/>
              </a:ext>
            </a:extLst>
          </p:cNvPr>
          <p:cNvSpPr txBox="1"/>
          <p:nvPr/>
        </p:nvSpPr>
        <p:spPr>
          <a:xfrm>
            <a:off x="1477280" y="2574367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ED09F2-7B69-66C0-3158-A4C4C57C0820}"/>
              </a:ext>
            </a:extLst>
          </p:cNvPr>
          <p:cNvSpPr txBox="1"/>
          <p:nvPr/>
        </p:nvSpPr>
        <p:spPr>
          <a:xfrm>
            <a:off x="3444302" y="740250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96B65F-63A0-D9DA-82CB-8FC3482D9A34}"/>
              </a:ext>
            </a:extLst>
          </p:cNvPr>
          <p:cNvSpPr txBox="1"/>
          <p:nvPr/>
        </p:nvSpPr>
        <p:spPr>
          <a:xfrm rot="17760000">
            <a:off x="7193337" y="1729156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ij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7104B9-F7EF-3A87-7151-8DA8457A35E3}"/>
              </a:ext>
            </a:extLst>
          </p:cNvPr>
          <p:cNvSpPr txBox="1"/>
          <p:nvPr/>
        </p:nvSpPr>
        <p:spPr>
          <a:xfrm>
            <a:off x="3055499" y="1454481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B717FA-17B7-612D-9086-5DE9DA05B8EB}"/>
              </a:ext>
            </a:extLst>
          </p:cNvPr>
          <p:cNvSpPr txBox="1"/>
          <p:nvPr/>
        </p:nvSpPr>
        <p:spPr>
          <a:xfrm>
            <a:off x="3436499" y="148992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FCB727-6790-35DF-3119-82ABF55C9F9A}"/>
              </a:ext>
            </a:extLst>
          </p:cNvPr>
          <p:cNvSpPr txBox="1"/>
          <p:nvPr/>
        </p:nvSpPr>
        <p:spPr>
          <a:xfrm>
            <a:off x="3471940" y="221648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EF763E-94C9-4FA3-770F-D030CD95AC8D}"/>
              </a:ext>
            </a:extLst>
          </p:cNvPr>
          <p:cNvSpPr txBox="1"/>
          <p:nvPr/>
        </p:nvSpPr>
        <p:spPr>
          <a:xfrm>
            <a:off x="3055499" y="2570899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kj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53606C-9F3A-46E0-B18A-DA567715FD98}"/>
              </a:ext>
            </a:extLst>
          </p:cNvPr>
          <p:cNvSpPr txBox="1"/>
          <p:nvPr/>
        </p:nvSpPr>
        <p:spPr>
          <a:xfrm>
            <a:off x="2204894" y="221648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53F38F-395D-CA3F-A132-16452FEC3B69}"/>
              </a:ext>
            </a:extLst>
          </p:cNvPr>
          <p:cNvSpPr txBox="1"/>
          <p:nvPr/>
        </p:nvSpPr>
        <p:spPr>
          <a:xfrm>
            <a:off x="2151731" y="2570899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1CD41A-90AF-D23A-7BCA-02772B045C2D}"/>
              </a:ext>
            </a:extLst>
          </p:cNvPr>
          <p:cNvSpPr txBox="1"/>
          <p:nvPr/>
        </p:nvSpPr>
        <p:spPr>
          <a:xfrm>
            <a:off x="4180777" y="489234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kj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65E026-0B22-C536-47A9-F9BA124F5901}"/>
              </a:ext>
            </a:extLst>
          </p:cNvPr>
          <p:cNvSpPr txBox="1"/>
          <p:nvPr/>
        </p:nvSpPr>
        <p:spPr>
          <a:xfrm rot="3420000">
            <a:off x="8159127" y="187092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4B8-9FE0-7281-00FB-ECFAFAC8DEB1}"/>
              </a:ext>
            </a:extLst>
          </p:cNvPr>
          <p:cNvSpPr txBox="1"/>
          <p:nvPr/>
        </p:nvSpPr>
        <p:spPr>
          <a:xfrm>
            <a:off x="1487196" y="4927781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jk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40F19D-BEE1-21C0-6998-3381957BF088}"/>
              </a:ext>
            </a:extLst>
          </p:cNvPr>
          <p:cNvSpPr txBox="1"/>
          <p:nvPr/>
        </p:nvSpPr>
        <p:spPr>
          <a:xfrm rot="-2220000">
            <a:off x="3764335" y="4440455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BB870-FC50-0D9C-B5BB-B1725379B553}"/>
              </a:ext>
            </a:extLst>
          </p:cNvPr>
          <p:cNvSpPr txBox="1"/>
          <p:nvPr/>
        </p:nvSpPr>
        <p:spPr>
          <a:xfrm rot="19680000">
            <a:off x="1053033" y="4458177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ik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F33091-B290-1BB2-1117-986F901BFAB0}"/>
              </a:ext>
            </a:extLst>
          </p:cNvPr>
          <p:cNvSpPr txBox="1"/>
          <p:nvPr/>
        </p:nvSpPr>
        <p:spPr>
          <a:xfrm>
            <a:off x="9559079" y="490120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kj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A043E0-DD1E-9A10-6F6B-E1C218277340}"/>
              </a:ext>
            </a:extLst>
          </p:cNvPr>
          <p:cNvSpPr txBox="1"/>
          <p:nvPr/>
        </p:nvSpPr>
        <p:spPr>
          <a:xfrm rot="-2340000">
            <a:off x="9178079" y="4458177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EDB804-FE32-D486-F911-D921EBF24C88}"/>
              </a:ext>
            </a:extLst>
          </p:cNvPr>
          <p:cNvSpPr txBox="1"/>
          <p:nvPr/>
        </p:nvSpPr>
        <p:spPr>
          <a:xfrm>
            <a:off x="6936381" y="491006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ik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CBABB3-B6F3-3232-4FD2-02B7922160AF}"/>
              </a:ext>
            </a:extLst>
          </p:cNvPr>
          <p:cNvSpPr txBox="1"/>
          <p:nvPr/>
        </p:nvSpPr>
        <p:spPr>
          <a:xfrm rot="1740000">
            <a:off x="7414846" y="44847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jk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5AF767-BC6D-9E3E-8987-E42B24805541}"/>
              </a:ext>
            </a:extLst>
          </p:cNvPr>
          <p:cNvSpPr txBox="1"/>
          <p:nvPr/>
        </p:nvSpPr>
        <p:spPr>
          <a:xfrm rot="18180000">
            <a:off x="6759173" y="1481061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8DA158-2489-E950-C824-43A5A045F908}"/>
              </a:ext>
            </a:extLst>
          </p:cNvPr>
          <p:cNvSpPr txBox="1"/>
          <p:nvPr/>
        </p:nvSpPr>
        <p:spPr>
          <a:xfrm rot="3420000">
            <a:off x="8522406" y="149878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486678-728E-F774-589C-E1C3EC2C9B60}"/>
              </a:ext>
            </a:extLst>
          </p:cNvPr>
          <p:cNvSpPr txBox="1"/>
          <p:nvPr/>
        </p:nvSpPr>
        <p:spPr>
          <a:xfrm>
            <a:off x="7716103" y="303164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kj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BD2BFB-9FB0-6929-F083-991BB71DB501}"/>
              </a:ext>
            </a:extLst>
          </p:cNvPr>
          <p:cNvSpPr txBox="1"/>
          <p:nvPr/>
        </p:nvSpPr>
        <p:spPr>
          <a:xfrm>
            <a:off x="7733824" y="258862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B8B4A4-11ED-0180-D90D-B62B755258D1}"/>
              </a:ext>
            </a:extLst>
          </p:cNvPr>
          <p:cNvSpPr txBox="1"/>
          <p:nvPr/>
        </p:nvSpPr>
        <p:spPr>
          <a:xfrm>
            <a:off x="2091069" y="336697"/>
            <a:ext cx="105705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Pair Representation                                                                            </a:t>
            </a:r>
            <a:r>
              <a:rPr lang="en-US" sz="1400" dirty="0">
                <a:ea typeface="+mn-lt"/>
                <a:cs typeface="+mn-lt"/>
              </a:rPr>
              <a:t>      Corresponding edges in a graph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EB81A2-DF25-1D17-A4AD-EE35EAB8E41B}"/>
              </a:ext>
            </a:extLst>
          </p:cNvPr>
          <p:cNvSpPr txBox="1"/>
          <p:nvPr/>
        </p:nvSpPr>
        <p:spPr>
          <a:xfrm>
            <a:off x="673395" y="6104860"/>
            <a:ext cx="105971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Triangle multiplicative update                                   Triangle multiplicative update                                  Triangle self-attention around                              Triangle self-attention around</a:t>
            </a:r>
          </a:p>
          <a:p>
            <a:r>
              <a:rPr lang="en-US" sz="1100" dirty="0">
                <a:ea typeface="+mn-lt"/>
                <a:cs typeface="+mn-lt"/>
              </a:rPr>
              <a:t>      using ‘outgoing’ edges                                                    using ‘incoming’ edges                                                      starting node                                                                  ending node</a:t>
            </a:r>
            <a:endParaRPr lang="en-US" dirty="0"/>
          </a:p>
          <a:p>
            <a:endParaRPr lang="en-US" sz="1100" dirty="0"/>
          </a:p>
        </p:txBody>
      </p:sp>
      <p:pic>
        <p:nvPicPr>
          <p:cNvPr id="109" name="Graphic 108" descr="Chevron arrows with solid fill">
            <a:extLst>
              <a:ext uri="{FF2B5EF4-FFF2-40B4-BE49-F238E27FC236}">
                <a16:creationId xmlns:a16="http://schemas.microsoft.com/office/drawing/2014/main" id="{C8449766-4CE9-D4B5-21D1-602C7BDF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0335" y="1952846"/>
            <a:ext cx="480238" cy="48909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0CEF68E-170A-F0A2-62BA-3FEE482BAA31}"/>
              </a:ext>
            </a:extLst>
          </p:cNvPr>
          <p:cNvSpPr txBox="1"/>
          <p:nvPr/>
        </p:nvSpPr>
        <p:spPr>
          <a:xfrm>
            <a:off x="637953" y="372139"/>
            <a:ext cx="505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63A136-7818-85FE-B932-52775237A8ED}"/>
              </a:ext>
            </a:extLst>
          </p:cNvPr>
          <p:cNvSpPr txBox="1"/>
          <p:nvPr/>
        </p:nvSpPr>
        <p:spPr>
          <a:xfrm>
            <a:off x="637953" y="3677092"/>
            <a:ext cx="505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84293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929</cp:revision>
  <dcterms:created xsi:type="dcterms:W3CDTF">2024-01-13T11:07:25Z</dcterms:created>
  <dcterms:modified xsi:type="dcterms:W3CDTF">2024-01-14T20:27:38Z</dcterms:modified>
</cp:coreProperties>
</file>